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4" r:id="rId4"/>
    <p:sldId id="326" r:id="rId5"/>
    <p:sldId id="261" r:id="rId6"/>
    <p:sldId id="263" r:id="rId7"/>
    <p:sldId id="264" r:id="rId8"/>
    <p:sldId id="274" r:id="rId9"/>
    <p:sldId id="265" r:id="rId10"/>
    <p:sldId id="267" r:id="rId11"/>
    <p:sldId id="268" r:id="rId12"/>
    <p:sldId id="269" r:id="rId13"/>
    <p:sldId id="325" r:id="rId14"/>
    <p:sldId id="327" r:id="rId15"/>
    <p:sldId id="328" r:id="rId16"/>
    <p:sldId id="329" r:id="rId17"/>
    <p:sldId id="275" r:id="rId18"/>
    <p:sldId id="270" r:id="rId19"/>
    <p:sldId id="271" r:id="rId20"/>
    <p:sldId id="272" r:id="rId21"/>
    <p:sldId id="330" r:id="rId22"/>
    <p:sldId id="273" r:id="rId23"/>
    <p:sldId id="282" r:id="rId24"/>
    <p:sldId id="283" r:id="rId25"/>
    <p:sldId id="276" r:id="rId26"/>
    <p:sldId id="285" r:id="rId27"/>
    <p:sldId id="345" r:id="rId28"/>
    <p:sldId id="346" r:id="rId29"/>
    <p:sldId id="347" r:id="rId30"/>
    <p:sldId id="348" r:id="rId31"/>
    <p:sldId id="349" r:id="rId32"/>
    <p:sldId id="350" r:id="rId33"/>
    <p:sldId id="354" r:id="rId34"/>
    <p:sldId id="351" r:id="rId35"/>
    <p:sldId id="352" r:id="rId36"/>
    <p:sldId id="353" r:id="rId37"/>
    <p:sldId id="278" r:id="rId38"/>
    <p:sldId id="279" r:id="rId39"/>
    <p:sldId id="288" r:id="rId40"/>
    <p:sldId id="289" r:id="rId41"/>
    <p:sldId id="290" r:id="rId42"/>
    <p:sldId id="291" r:id="rId43"/>
    <p:sldId id="292" r:id="rId44"/>
    <p:sldId id="293" r:id="rId45"/>
    <p:sldId id="294" r:id="rId46"/>
    <p:sldId id="295" r:id="rId47"/>
    <p:sldId id="280" r:id="rId48"/>
    <p:sldId id="296" r:id="rId49"/>
    <p:sldId id="297" r:id="rId50"/>
    <p:sldId id="298"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43" r:id="rId72"/>
    <p:sldId id="341" r:id="rId73"/>
    <p:sldId id="342" r:id="rId74"/>
    <p:sldId id="331" r:id="rId75"/>
    <p:sldId id="332" r:id="rId76"/>
    <p:sldId id="344" r:id="rId77"/>
    <p:sldId id="333" r:id="rId78"/>
    <p:sldId id="334" r:id="rId79"/>
    <p:sldId id="335" r:id="rId80"/>
    <p:sldId id="336" r:id="rId81"/>
    <p:sldId id="340" r:id="rId82"/>
    <p:sldId id="321" r:id="rId83"/>
    <p:sldId id="322" r:id="rId84"/>
    <p:sldId id="323" r:id="rId85"/>
  </p:sldIdLst>
  <p:sldSz cx="9144000" cy="6858000" type="screen4x3"/>
  <p:notesSz cx="6858000" cy="9144000"/>
  <p:defaultTextStyle>
    <a:defPPr>
      <a:defRPr lang="zh-CN"/>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99" d="100"/>
          <a:sy n="99" d="100"/>
        </p:scale>
        <p:origin x="744" y="7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13.xml"/><Relationship Id="rId1" Type="http://schemas.openxmlformats.org/officeDocument/2006/relationships/slide" Target="slides/slide4.xml"/><Relationship Id="rId6" Type="http://schemas.openxmlformats.org/officeDocument/2006/relationships/slide" Target="slides/slide21.xml"/><Relationship Id="rId5" Type="http://schemas.openxmlformats.org/officeDocument/2006/relationships/slide" Target="slides/slide16.xml"/><Relationship Id="rId4"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Rectangle 4">
            <a:extLst>
              <a:ext uri="{FF2B5EF4-FFF2-40B4-BE49-F238E27FC236}">
                <a16:creationId xmlns:a16="http://schemas.microsoft.com/office/drawing/2014/main" id="{DF6A85B9-C356-4AF4-A0E1-B68C9298B18E}"/>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1E9D9F94-1559-4E81-B1AA-E3EE4D5DE37E}"/>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2B57C31D-0B80-4373-9F40-B9BBBA952FD8}"/>
              </a:ext>
            </a:extLst>
          </p:cNvPr>
          <p:cNvSpPr>
            <a:spLocks noGrp="1" noChangeArrowheads="1"/>
          </p:cNvSpPr>
          <p:nvPr>
            <p:ph type="sldNum" sz="quarter" idx="12"/>
          </p:nvPr>
        </p:nvSpPr>
        <p:spPr>
          <a:ln/>
        </p:spPr>
        <p:txBody>
          <a:bodyPr/>
          <a:lstStyle>
            <a:lvl1pPr>
              <a:defRPr/>
            </a:lvl1pPr>
          </a:lstStyle>
          <a:p>
            <a:pPr>
              <a:defRPr/>
            </a:pPr>
            <a:fld id="{DB1F9F39-A2C3-41F5-94D3-4E44A996B0A3}" type="slidenum">
              <a:rPr lang="en-US" altLang="zh-CN"/>
              <a:pPr>
                <a:defRPr/>
              </a:pPr>
              <a:t>‹#›</a:t>
            </a:fld>
            <a:endParaRPr lang="en-US" altLang="zh-CN"/>
          </a:p>
        </p:txBody>
      </p:sp>
    </p:spTree>
    <p:extLst>
      <p:ext uri="{BB962C8B-B14F-4D97-AF65-F5344CB8AC3E}">
        <p14:creationId xmlns:p14="http://schemas.microsoft.com/office/powerpoint/2010/main" val="112857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7CB17E0C-B70B-452B-B52D-9FB2CFF0ED08}"/>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C1B90A82-3995-49F1-AF64-30EBFA747841}"/>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C221AA79-41BF-46D3-991C-E5E00D47E2E3}"/>
              </a:ext>
            </a:extLst>
          </p:cNvPr>
          <p:cNvSpPr>
            <a:spLocks noGrp="1" noChangeArrowheads="1"/>
          </p:cNvSpPr>
          <p:nvPr>
            <p:ph type="sldNum" sz="quarter" idx="12"/>
          </p:nvPr>
        </p:nvSpPr>
        <p:spPr>
          <a:ln/>
        </p:spPr>
        <p:txBody>
          <a:bodyPr/>
          <a:lstStyle>
            <a:lvl1pPr>
              <a:defRPr/>
            </a:lvl1pPr>
          </a:lstStyle>
          <a:p>
            <a:pPr>
              <a:defRPr/>
            </a:pPr>
            <a:fld id="{7DD3BB6F-E913-4DFF-9B47-E241FC7AC48E}" type="slidenum">
              <a:rPr lang="en-US" altLang="zh-CN"/>
              <a:pPr>
                <a:defRPr/>
              </a:pPr>
              <a:t>‹#›</a:t>
            </a:fld>
            <a:endParaRPr lang="en-US" altLang="zh-CN"/>
          </a:p>
        </p:txBody>
      </p:sp>
    </p:spTree>
    <p:extLst>
      <p:ext uri="{BB962C8B-B14F-4D97-AF65-F5344CB8AC3E}">
        <p14:creationId xmlns:p14="http://schemas.microsoft.com/office/powerpoint/2010/main" val="118444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87D72C7B-3D17-4235-9715-EEF59FF0A6A6}"/>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C5FD03D5-5E13-4BAC-B7F5-79ED0B4A0184}"/>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43C6DB50-AD5F-4536-A3F8-0E42DE3F03F6}"/>
              </a:ext>
            </a:extLst>
          </p:cNvPr>
          <p:cNvSpPr>
            <a:spLocks noGrp="1" noChangeArrowheads="1"/>
          </p:cNvSpPr>
          <p:nvPr>
            <p:ph type="sldNum" sz="quarter" idx="12"/>
          </p:nvPr>
        </p:nvSpPr>
        <p:spPr>
          <a:ln/>
        </p:spPr>
        <p:txBody>
          <a:bodyPr/>
          <a:lstStyle>
            <a:lvl1pPr>
              <a:defRPr/>
            </a:lvl1pPr>
          </a:lstStyle>
          <a:p>
            <a:pPr>
              <a:defRPr/>
            </a:pPr>
            <a:fld id="{2306E091-0F56-4F01-84A4-37930DF6C3E5}" type="slidenum">
              <a:rPr lang="en-US" altLang="zh-CN"/>
              <a:pPr>
                <a:defRPr/>
              </a:pPr>
              <a:t>‹#›</a:t>
            </a:fld>
            <a:endParaRPr lang="en-US" altLang="zh-CN"/>
          </a:p>
        </p:txBody>
      </p:sp>
    </p:spTree>
    <p:extLst>
      <p:ext uri="{BB962C8B-B14F-4D97-AF65-F5344CB8AC3E}">
        <p14:creationId xmlns:p14="http://schemas.microsoft.com/office/powerpoint/2010/main" val="19802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12BABA5F-56ED-4FD9-8FC6-17C468ED4566}"/>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8CFF6F5B-10EC-4C59-802D-06002C2C22BB}"/>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10B7685E-01DF-4206-947A-0FAE5553A7F9}"/>
              </a:ext>
            </a:extLst>
          </p:cNvPr>
          <p:cNvSpPr>
            <a:spLocks noGrp="1" noChangeArrowheads="1"/>
          </p:cNvSpPr>
          <p:nvPr>
            <p:ph type="sldNum" sz="quarter" idx="12"/>
          </p:nvPr>
        </p:nvSpPr>
        <p:spPr>
          <a:ln/>
        </p:spPr>
        <p:txBody>
          <a:bodyPr/>
          <a:lstStyle>
            <a:lvl1pPr>
              <a:defRPr/>
            </a:lvl1pPr>
          </a:lstStyle>
          <a:p>
            <a:pPr>
              <a:defRPr/>
            </a:pPr>
            <a:fld id="{5C245D3E-C881-4B60-B578-160F88C27397}" type="slidenum">
              <a:rPr lang="en-US" altLang="zh-CN"/>
              <a:pPr>
                <a:defRPr/>
              </a:pPr>
              <a:t>‹#›</a:t>
            </a:fld>
            <a:endParaRPr lang="en-US" altLang="zh-CN"/>
          </a:p>
        </p:txBody>
      </p:sp>
    </p:spTree>
    <p:extLst>
      <p:ext uri="{BB962C8B-B14F-4D97-AF65-F5344CB8AC3E}">
        <p14:creationId xmlns:p14="http://schemas.microsoft.com/office/powerpoint/2010/main" val="164124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Rectangle 4">
            <a:extLst>
              <a:ext uri="{FF2B5EF4-FFF2-40B4-BE49-F238E27FC236}">
                <a16:creationId xmlns:a16="http://schemas.microsoft.com/office/drawing/2014/main" id="{0B296355-D50C-4D58-A4A4-FA0AC47F1018}"/>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9064F547-C23A-4D18-B0BC-04F2013D201B}"/>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FA1FDAF0-4A56-43E3-AAFB-4E69E37ACE9D}"/>
              </a:ext>
            </a:extLst>
          </p:cNvPr>
          <p:cNvSpPr>
            <a:spLocks noGrp="1" noChangeArrowheads="1"/>
          </p:cNvSpPr>
          <p:nvPr>
            <p:ph type="sldNum" sz="quarter" idx="12"/>
          </p:nvPr>
        </p:nvSpPr>
        <p:spPr>
          <a:ln/>
        </p:spPr>
        <p:txBody>
          <a:bodyPr/>
          <a:lstStyle>
            <a:lvl1pPr>
              <a:defRPr/>
            </a:lvl1pPr>
          </a:lstStyle>
          <a:p>
            <a:pPr>
              <a:defRPr/>
            </a:pPr>
            <a:fld id="{60A1AEF4-225D-4A92-99E2-EF5125EF48B8}" type="slidenum">
              <a:rPr lang="en-US" altLang="zh-CN"/>
              <a:pPr>
                <a:defRPr/>
              </a:pPr>
              <a:t>‹#›</a:t>
            </a:fld>
            <a:endParaRPr lang="en-US" altLang="zh-CN"/>
          </a:p>
        </p:txBody>
      </p:sp>
    </p:spTree>
    <p:extLst>
      <p:ext uri="{BB962C8B-B14F-4D97-AF65-F5344CB8AC3E}">
        <p14:creationId xmlns:p14="http://schemas.microsoft.com/office/powerpoint/2010/main" val="152632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85800" y="1981200"/>
            <a:ext cx="3810000" cy="4114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981200"/>
            <a:ext cx="3810000" cy="41148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a:extLst>
              <a:ext uri="{FF2B5EF4-FFF2-40B4-BE49-F238E27FC236}">
                <a16:creationId xmlns:a16="http://schemas.microsoft.com/office/drawing/2014/main" id="{AB5F3AE1-6BD1-46FE-8625-4B70B61F597A}"/>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5AAE6DA5-A086-49E7-84F5-38573835241E}"/>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ED5D59AA-1372-4B15-BC44-47296C7876F9}"/>
              </a:ext>
            </a:extLst>
          </p:cNvPr>
          <p:cNvSpPr>
            <a:spLocks noGrp="1" noChangeArrowheads="1"/>
          </p:cNvSpPr>
          <p:nvPr>
            <p:ph type="sldNum" sz="quarter" idx="12"/>
          </p:nvPr>
        </p:nvSpPr>
        <p:spPr>
          <a:ln/>
        </p:spPr>
        <p:txBody>
          <a:bodyPr/>
          <a:lstStyle>
            <a:lvl1pPr>
              <a:defRPr/>
            </a:lvl1pPr>
          </a:lstStyle>
          <a:p>
            <a:pPr>
              <a:defRPr/>
            </a:pPr>
            <a:fld id="{9DC71FDA-C0B4-48B9-9659-72F5EE2F4C01}" type="slidenum">
              <a:rPr lang="en-US" altLang="zh-CN"/>
              <a:pPr>
                <a:defRPr/>
              </a:pPr>
              <a:t>‹#›</a:t>
            </a:fld>
            <a:endParaRPr lang="en-US" altLang="zh-CN"/>
          </a:p>
        </p:txBody>
      </p:sp>
    </p:spTree>
    <p:extLst>
      <p:ext uri="{BB962C8B-B14F-4D97-AF65-F5344CB8AC3E}">
        <p14:creationId xmlns:p14="http://schemas.microsoft.com/office/powerpoint/2010/main" val="46048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a:extLst>
              <a:ext uri="{FF2B5EF4-FFF2-40B4-BE49-F238E27FC236}">
                <a16:creationId xmlns:a16="http://schemas.microsoft.com/office/drawing/2014/main" id="{77D847C3-3744-4CF1-973E-7F0AF0CE6645}"/>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a:extLst>
              <a:ext uri="{FF2B5EF4-FFF2-40B4-BE49-F238E27FC236}">
                <a16:creationId xmlns:a16="http://schemas.microsoft.com/office/drawing/2014/main" id="{0DF2B05D-16AB-44A1-8129-38C47E48FF7F}"/>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a:extLst>
              <a:ext uri="{FF2B5EF4-FFF2-40B4-BE49-F238E27FC236}">
                <a16:creationId xmlns:a16="http://schemas.microsoft.com/office/drawing/2014/main" id="{DB66D8A4-F51C-4442-A711-3863C9FA3103}"/>
              </a:ext>
            </a:extLst>
          </p:cNvPr>
          <p:cNvSpPr>
            <a:spLocks noGrp="1" noChangeArrowheads="1"/>
          </p:cNvSpPr>
          <p:nvPr>
            <p:ph type="sldNum" sz="quarter" idx="12"/>
          </p:nvPr>
        </p:nvSpPr>
        <p:spPr>
          <a:ln/>
        </p:spPr>
        <p:txBody>
          <a:bodyPr/>
          <a:lstStyle>
            <a:lvl1pPr>
              <a:defRPr/>
            </a:lvl1pPr>
          </a:lstStyle>
          <a:p>
            <a:pPr>
              <a:defRPr/>
            </a:pPr>
            <a:fld id="{9A4F05B5-72A7-4DF0-8E41-60B36BA41AE1}" type="slidenum">
              <a:rPr lang="en-US" altLang="zh-CN"/>
              <a:pPr>
                <a:defRPr/>
              </a:pPr>
              <a:t>‹#›</a:t>
            </a:fld>
            <a:endParaRPr lang="en-US" altLang="zh-CN"/>
          </a:p>
        </p:txBody>
      </p:sp>
    </p:spTree>
    <p:extLst>
      <p:ext uri="{BB962C8B-B14F-4D97-AF65-F5344CB8AC3E}">
        <p14:creationId xmlns:p14="http://schemas.microsoft.com/office/powerpoint/2010/main" val="2708184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a:extLst>
              <a:ext uri="{FF2B5EF4-FFF2-40B4-BE49-F238E27FC236}">
                <a16:creationId xmlns:a16="http://schemas.microsoft.com/office/drawing/2014/main" id="{DA615D70-DFCB-4405-8F01-8C905E83E589}"/>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id="{8C14F851-DEE1-44E2-B876-935F77E9FB17}"/>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a:extLst>
              <a:ext uri="{FF2B5EF4-FFF2-40B4-BE49-F238E27FC236}">
                <a16:creationId xmlns:a16="http://schemas.microsoft.com/office/drawing/2014/main" id="{FE6866DA-282C-4175-B33A-8DDF4145B078}"/>
              </a:ext>
            </a:extLst>
          </p:cNvPr>
          <p:cNvSpPr>
            <a:spLocks noGrp="1" noChangeArrowheads="1"/>
          </p:cNvSpPr>
          <p:nvPr>
            <p:ph type="sldNum" sz="quarter" idx="12"/>
          </p:nvPr>
        </p:nvSpPr>
        <p:spPr>
          <a:ln/>
        </p:spPr>
        <p:txBody>
          <a:bodyPr/>
          <a:lstStyle>
            <a:lvl1pPr>
              <a:defRPr/>
            </a:lvl1pPr>
          </a:lstStyle>
          <a:p>
            <a:pPr>
              <a:defRPr/>
            </a:pPr>
            <a:fld id="{1436DEC8-0988-4456-ABAD-44071027530E}" type="slidenum">
              <a:rPr lang="en-US" altLang="zh-CN"/>
              <a:pPr>
                <a:defRPr/>
              </a:pPr>
              <a:t>‹#›</a:t>
            </a:fld>
            <a:endParaRPr lang="en-US" altLang="zh-CN"/>
          </a:p>
        </p:txBody>
      </p:sp>
    </p:spTree>
    <p:extLst>
      <p:ext uri="{BB962C8B-B14F-4D97-AF65-F5344CB8AC3E}">
        <p14:creationId xmlns:p14="http://schemas.microsoft.com/office/powerpoint/2010/main" val="90844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61EE657-1ACF-480E-960D-39486266AB01}"/>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a:extLst>
              <a:ext uri="{FF2B5EF4-FFF2-40B4-BE49-F238E27FC236}">
                <a16:creationId xmlns:a16="http://schemas.microsoft.com/office/drawing/2014/main" id="{51D76983-81C0-40C2-AEA2-BE3BF5BAA7F5}"/>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a:extLst>
              <a:ext uri="{FF2B5EF4-FFF2-40B4-BE49-F238E27FC236}">
                <a16:creationId xmlns:a16="http://schemas.microsoft.com/office/drawing/2014/main" id="{0F63C81A-241D-48B9-8433-FAD90FBF22DD}"/>
              </a:ext>
            </a:extLst>
          </p:cNvPr>
          <p:cNvSpPr>
            <a:spLocks noGrp="1" noChangeArrowheads="1"/>
          </p:cNvSpPr>
          <p:nvPr>
            <p:ph type="sldNum" sz="quarter" idx="12"/>
          </p:nvPr>
        </p:nvSpPr>
        <p:spPr>
          <a:ln/>
        </p:spPr>
        <p:txBody>
          <a:bodyPr/>
          <a:lstStyle>
            <a:lvl1pPr>
              <a:defRPr/>
            </a:lvl1pPr>
          </a:lstStyle>
          <a:p>
            <a:pPr>
              <a:defRPr/>
            </a:pPr>
            <a:fld id="{06D7F3B3-4AAB-4A54-B994-44EEE1F4C90D}" type="slidenum">
              <a:rPr lang="en-US" altLang="zh-CN"/>
              <a:pPr>
                <a:defRPr/>
              </a:pPr>
              <a:t>‹#›</a:t>
            </a:fld>
            <a:endParaRPr lang="en-US" altLang="zh-CN"/>
          </a:p>
        </p:txBody>
      </p:sp>
    </p:spTree>
    <p:extLst>
      <p:ext uri="{BB962C8B-B14F-4D97-AF65-F5344CB8AC3E}">
        <p14:creationId xmlns:p14="http://schemas.microsoft.com/office/powerpoint/2010/main" val="3537395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0CD6181C-9E20-4435-9E65-2CB8B2792D7F}"/>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5FB2F020-3819-4A51-AABF-9937BB2526D5}"/>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22195895-9402-4211-B367-63319912FCCE}"/>
              </a:ext>
            </a:extLst>
          </p:cNvPr>
          <p:cNvSpPr>
            <a:spLocks noGrp="1" noChangeArrowheads="1"/>
          </p:cNvSpPr>
          <p:nvPr>
            <p:ph type="sldNum" sz="quarter" idx="12"/>
          </p:nvPr>
        </p:nvSpPr>
        <p:spPr>
          <a:ln/>
        </p:spPr>
        <p:txBody>
          <a:bodyPr/>
          <a:lstStyle>
            <a:lvl1pPr>
              <a:defRPr/>
            </a:lvl1pPr>
          </a:lstStyle>
          <a:p>
            <a:pPr>
              <a:defRPr/>
            </a:pPr>
            <a:fld id="{C6944B15-A80D-4B10-BD36-3B91CC11CD95}" type="slidenum">
              <a:rPr lang="en-US" altLang="zh-CN"/>
              <a:pPr>
                <a:defRPr/>
              </a:pPr>
              <a:t>‹#›</a:t>
            </a:fld>
            <a:endParaRPr lang="en-US" altLang="zh-CN"/>
          </a:p>
        </p:txBody>
      </p:sp>
    </p:spTree>
    <p:extLst>
      <p:ext uri="{BB962C8B-B14F-4D97-AF65-F5344CB8AC3E}">
        <p14:creationId xmlns:p14="http://schemas.microsoft.com/office/powerpoint/2010/main" val="21236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33350E2A-8880-4F35-A056-15AC75FE0416}"/>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F1A8450C-3886-4A2B-BD54-6917B38EB7BC}"/>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DB92992B-6145-4AA2-8AA3-FDE6ABE448E9}"/>
              </a:ext>
            </a:extLst>
          </p:cNvPr>
          <p:cNvSpPr>
            <a:spLocks noGrp="1" noChangeArrowheads="1"/>
          </p:cNvSpPr>
          <p:nvPr>
            <p:ph type="sldNum" sz="quarter" idx="12"/>
          </p:nvPr>
        </p:nvSpPr>
        <p:spPr>
          <a:ln/>
        </p:spPr>
        <p:txBody>
          <a:bodyPr/>
          <a:lstStyle>
            <a:lvl1pPr>
              <a:defRPr/>
            </a:lvl1pPr>
          </a:lstStyle>
          <a:p>
            <a:pPr>
              <a:defRPr/>
            </a:pPr>
            <a:fld id="{FDBCEB83-48DE-4E66-9001-E8EEADAC6DB6}" type="slidenum">
              <a:rPr lang="en-US" altLang="zh-CN"/>
              <a:pPr>
                <a:defRPr/>
              </a:pPr>
              <a:t>‹#›</a:t>
            </a:fld>
            <a:endParaRPr lang="en-US" altLang="zh-CN"/>
          </a:p>
        </p:txBody>
      </p:sp>
    </p:spTree>
    <p:extLst>
      <p:ext uri="{BB962C8B-B14F-4D97-AF65-F5344CB8AC3E}">
        <p14:creationId xmlns:p14="http://schemas.microsoft.com/office/powerpoint/2010/main" val="3135035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0066FF"/>
            </a:gs>
          </a:gsLst>
          <a:path path="rect">
            <a:fillToRect l="100000" b="10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411E7CF-158A-44C6-B5CA-33B087A3B92E}"/>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a:extLst>
              <a:ext uri="{FF2B5EF4-FFF2-40B4-BE49-F238E27FC236}">
                <a16:creationId xmlns:a16="http://schemas.microsoft.com/office/drawing/2014/main" id="{EB6B254A-273F-49C3-8E6F-9B6AACAFF04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Rectangle 4">
            <a:extLst>
              <a:ext uri="{FF2B5EF4-FFF2-40B4-BE49-F238E27FC236}">
                <a16:creationId xmlns:a16="http://schemas.microsoft.com/office/drawing/2014/main" id="{F4084C5B-89C2-424D-AFE6-F5E640EF1D9D}"/>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lvl1pPr>
          </a:lstStyle>
          <a:p>
            <a:pPr>
              <a:defRPr/>
            </a:pPr>
            <a:endParaRPr lang="en-US" altLang="zh-CN"/>
          </a:p>
        </p:txBody>
      </p:sp>
      <p:sp>
        <p:nvSpPr>
          <p:cNvPr id="1029" name="Rectangle 5">
            <a:extLst>
              <a:ext uri="{FF2B5EF4-FFF2-40B4-BE49-F238E27FC236}">
                <a16:creationId xmlns:a16="http://schemas.microsoft.com/office/drawing/2014/main" id="{96000FF5-91F0-4C8A-9FA5-32CBBBAA2AD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zh-CN"/>
          </a:p>
        </p:txBody>
      </p:sp>
      <p:sp>
        <p:nvSpPr>
          <p:cNvPr id="1030" name="Rectangle 6">
            <a:extLst>
              <a:ext uri="{FF2B5EF4-FFF2-40B4-BE49-F238E27FC236}">
                <a16:creationId xmlns:a16="http://schemas.microsoft.com/office/drawing/2014/main" id="{967BE83A-C0B9-4844-B051-F6275D6D4913}"/>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EAF51F2-09BD-4507-805E-19AAC3DBD891}"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a:extLst>
              <a:ext uri="{FF2B5EF4-FFF2-40B4-BE49-F238E27FC236}">
                <a16:creationId xmlns:a16="http://schemas.microsoft.com/office/drawing/2014/main" id="{BD345DC5-8AED-4F2A-BDF6-6B816B367AE9}"/>
              </a:ext>
            </a:extLst>
          </p:cNvPr>
          <p:cNvSpPr txBox="1">
            <a:spLocks noChangeArrowheads="1"/>
          </p:cNvSpPr>
          <p:nvPr/>
        </p:nvSpPr>
        <p:spPr bwMode="auto">
          <a:xfrm>
            <a:off x="228600" y="228600"/>
            <a:ext cx="8534400"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endParaRPr lang="en-US" altLang="zh-CN" sz="6600"/>
          </a:p>
          <a:p>
            <a:pPr algn="ctr" eaLnBrk="1" hangingPunct="1">
              <a:spcBef>
                <a:spcPct val="50000"/>
              </a:spcBef>
              <a:buFontTx/>
              <a:buNone/>
            </a:pPr>
            <a:r>
              <a:rPr lang="en-US" altLang="zh-CN" sz="6600" b="1">
                <a:solidFill>
                  <a:srgbClr val="CC0000"/>
                </a:solidFill>
              </a:rPr>
              <a:t>TOFD</a:t>
            </a:r>
            <a:r>
              <a:rPr lang="zh-CN" altLang="en-US" sz="6600" b="1">
                <a:solidFill>
                  <a:srgbClr val="CC0000"/>
                </a:solidFill>
              </a:rPr>
              <a:t>焊缝检测</a:t>
            </a:r>
            <a:endParaRPr lang="zh-CN" altLang="en-US" sz="3600">
              <a:solidFill>
                <a:srgbClr val="CC0000"/>
              </a:solidFill>
            </a:endParaRPr>
          </a:p>
          <a:p>
            <a:pPr algn="r" eaLnBrk="1" hangingPunct="1">
              <a:spcBef>
                <a:spcPct val="50000"/>
              </a:spcBef>
              <a:buFontTx/>
              <a:buNone/>
            </a:pPr>
            <a:endParaRPr lang="zh-CN" altLang="en-US" sz="3600" b="1">
              <a:solidFill>
                <a:srgbClr val="CC0000"/>
              </a:solidFill>
            </a:endParaRPr>
          </a:p>
          <a:p>
            <a:pPr algn="r" eaLnBrk="1" hangingPunct="1">
              <a:spcBef>
                <a:spcPct val="50000"/>
              </a:spcBef>
              <a:buFontTx/>
              <a:buNone/>
            </a:pPr>
            <a:r>
              <a:rPr lang="zh-CN" altLang="en-US" sz="3600" b="1">
                <a:solidFill>
                  <a:srgbClr val="C00000"/>
                </a:solidFill>
                <a:latin typeface="方正兰亭黑简体" panose="02000000000000000000" pitchFamily="2" charset="-122"/>
                <a:ea typeface="方正兰亭黑简体" panose="02000000000000000000" pitchFamily="2" charset="-122"/>
              </a:rPr>
              <a:t>济南三木科仪检测技术有限公司</a:t>
            </a:r>
            <a:endParaRPr lang="en-US" altLang="zh-CN" sz="3600" b="1">
              <a:solidFill>
                <a:srgbClr val="C00000"/>
              </a:solidFill>
              <a:latin typeface="方正兰亭黑简体" panose="02000000000000000000" pitchFamily="2" charset="-122"/>
              <a:ea typeface="方正兰亭黑简体" panose="02000000000000000000" pitchFamily="2" charset="-122"/>
            </a:endParaRPr>
          </a:p>
          <a:p>
            <a:pPr algn="r" eaLnBrk="1" hangingPunct="1">
              <a:spcBef>
                <a:spcPct val="50000"/>
              </a:spcBef>
              <a:buFontTx/>
              <a:buNone/>
            </a:pPr>
            <a:r>
              <a:rPr lang="en-US" altLang="zh-CN" sz="3600" b="1">
                <a:solidFill>
                  <a:srgbClr val="CC0000"/>
                </a:solidFill>
                <a:latin typeface="方正兰亭黑简体" panose="02000000000000000000" pitchFamily="2" charset="-122"/>
                <a:ea typeface="方正兰亭黑简体" panose="02000000000000000000" pitchFamily="2" charset="-122"/>
              </a:rPr>
              <a:t>2014</a:t>
            </a:r>
            <a:r>
              <a:rPr lang="zh-CN" altLang="en-US" sz="3600" b="1">
                <a:solidFill>
                  <a:srgbClr val="CC0000"/>
                </a:solidFill>
                <a:latin typeface="方正兰亭黑简体" panose="02000000000000000000" pitchFamily="2" charset="-122"/>
                <a:ea typeface="方正兰亭黑简体" panose="02000000000000000000" pitchFamily="2" charset="-122"/>
              </a:rPr>
              <a:t>年</a:t>
            </a:r>
            <a:r>
              <a:rPr lang="en-US" altLang="zh-CN" sz="3600" b="1">
                <a:solidFill>
                  <a:srgbClr val="CC0000"/>
                </a:solidFill>
                <a:latin typeface="方正兰亭黑简体" panose="02000000000000000000" pitchFamily="2" charset="-122"/>
                <a:ea typeface="方正兰亭黑简体" panose="02000000000000000000" pitchFamily="2" charset="-122"/>
              </a:rPr>
              <a:t>10</a:t>
            </a:r>
            <a:r>
              <a:rPr lang="zh-CN" altLang="en-US" sz="3600" b="1">
                <a:solidFill>
                  <a:srgbClr val="CC0000"/>
                </a:solidFill>
                <a:latin typeface="方正兰亭黑简体" panose="02000000000000000000" pitchFamily="2" charset="-122"/>
                <a:ea typeface="方正兰亭黑简体" panose="02000000000000000000" pitchFamily="2" charset="-122"/>
              </a:rPr>
              <a:t>月</a:t>
            </a:r>
            <a:r>
              <a:rPr lang="en-US" altLang="zh-CN" sz="3600" b="1">
                <a:solidFill>
                  <a:srgbClr val="CC0000"/>
                </a:solidFill>
                <a:latin typeface="方正兰亭黑简体" panose="02000000000000000000" pitchFamily="2" charset="-122"/>
                <a:ea typeface="方正兰亭黑简体" panose="02000000000000000000" pitchFamily="2" charset="-122"/>
              </a:rPr>
              <a:t>12</a:t>
            </a:r>
            <a:r>
              <a:rPr lang="zh-CN" altLang="en-US" sz="3600" b="1">
                <a:solidFill>
                  <a:srgbClr val="CC0000"/>
                </a:solidFill>
                <a:latin typeface="方正兰亭黑简体" panose="02000000000000000000" pitchFamily="2" charset="-122"/>
                <a:ea typeface="方正兰亭黑简体" panose="02000000000000000000" pitchFamily="2" charset="-122"/>
              </a:rPr>
              <a:t>日</a:t>
            </a:r>
            <a:endParaRPr lang="en-US" altLang="zh-CN" sz="3600" b="1">
              <a:latin typeface="方正兰亭黑简体" panose="02000000000000000000" pitchFamily="2" charset="-122"/>
              <a:ea typeface="方正兰亭黑简体" panose="02000000000000000000"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60E40B9A-818B-40E8-8D2E-A38EDA36EDEF}"/>
              </a:ext>
            </a:extLst>
          </p:cNvPr>
          <p:cNvSpPr txBox="1">
            <a:spLocks noChangeArrowheads="1"/>
          </p:cNvSpPr>
          <p:nvPr/>
        </p:nvSpPr>
        <p:spPr bwMode="auto">
          <a:xfrm>
            <a:off x="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11267" name="Rectangle 3">
            <a:extLst>
              <a:ext uri="{FF2B5EF4-FFF2-40B4-BE49-F238E27FC236}">
                <a16:creationId xmlns:a16="http://schemas.microsoft.com/office/drawing/2014/main" id="{2ED96874-D324-4F66-8E03-42C81DFD5C41}"/>
              </a:ext>
            </a:extLst>
          </p:cNvPr>
          <p:cNvSpPr>
            <a:spLocks noChangeArrowheads="1"/>
          </p:cNvSpPr>
          <p:nvPr/>
        </p:nvSpPr>
        <p:spPr bwMode="auto">
          <a:xfrm>
            <a:off x="1219200" y="0"/>
            <a:ext cx="660717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en-US" sz="4400">
                <a:solidFill>
                  <a:schemeClr val="tx2"/>
                </a:solidFill>
              </a:rPr>
              <a:t>传播时间</a:t>
            </a:r>
          </a:p>
        </p:txBody>
      </p:sp>
      <p:sp>
        <p:nvSpPr>
          <p:cNvPr id="11268" name="Line 4">
            <a:extLst>
              <a:ext uri="{FF2B5EF4-FFF2-40B4-BE49-F238E27FC236}">
                <a16:creationId xmlns:a16="http://schemas.microsoft.com/office/drawing/2014/main" id="{5D522A66-12F8-4219-A26E-F2A35FE715D8}"/>
              </a:ext>
            </a:extLst>
          </p:cNvPr>
          <p:cNvSpPr>
            <a:spLocks noChangeShapeType="1"/>
          </p:cNvSpPr>
          <p:nvPr/>
        </p:nvSpPr>
        <p:spPr bwMode="auto">
          <a:xfrm>
            <a:off x="1098550" y="22590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69" name="Line 5">
            <a:extLst>
              <a:ext uri="{FF2B5EF4-FFF2-40B4-BE49-F238E27FC236}">
                <a16:creationId xmlns:a16="http://schemas.microsoft.com/office/drawing/2014/main" id="{F2B3A20A-FC26-40B6-9CC1-5283E42A6BE2}"/>
              </a:ext>
            </a:extLst>
          </p:cNvPr>
          <p:cNvSpPr>
            <a:spLocks noChangeShapeType="1"/>
          </p:cNvSpPr>
          <p:nvPr/>
        </p:nvSpPr>
        <p:spPr bwMode="auto">
          <a:xfrm>
            <a:off x="1085850" y="45831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0" name="Rectangle 6">
            <a:extLst>
              <a:ext uri="{FF2B5EF4-FFF2-40B4-BE49-F238E27FC236}">
                <a16:creationId xmlns:a16="http://schemas.microsoft.com/office/drawing/2014/main" id="{3F390A6D-FEB9-44DE-BD71-DBD13B2DF2A4}"/>
              </a:ext>
            </a:extLst>
          </p:cNvPr>
          <p:cNvSpPr>
            <a:spLocks noChangeArrowheads="1"/>
          </p:cNvSpPr>
          <p:nvPr/>
        </p:nvSpPr>
        <p:spPr bwMode="auto">
          <a:xfrm>
            <a:off x="1390650" y="2043113"/>
            <a:ext cx="647700" cy="2159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1271" name="AutoShape 7">
            <a:extLst>
              <a:ext uri="{FF2B5EF4-FFF2-40B4-BE49-F238E27FC236}">
                <a16:creationId xmlns:a16="http://schemas.microsoft.com/office/drawing/2014/main" id="{29C020B9-3879-4531-ABCE-BD4153FADF18}"/>
              </a:ext>
            </a:extLst>
          </p:cNvPr>
          <p:cNvSpPr>
            <a:spLocks noChangeArrowheads="1"/>
          </p:cNvSpPr>
          <p:nvPr/>
        </p:nvSpPr>
        <p:spPr bwMode="auto">
          <a:xfrm flipH="1">
            <a:off x="1397000" y="1846263"/>
            <a:ext cx="641350" cy="19050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1272" name="Rectangle 8">
            <a:extLst>
              <a:ext uri="{FF2B5EF4-FFF2-40B4-BE49-F238E27FC236}">
                <a16:creationId xmlns:a16="http://schemas.microsoft.com/office/drawing/2014/main" id="{499E5A1E-3106-467D-8552-0DE8262D4E14}"/>
              </a:ext>
            </a:extLst>
          </p:cNvPr>
          <p:cNvSpPr>
            <a:spLocks noChangeArrowheads="1"/>
          </p:cNvSpPr>
          <p:nvPr/>
        </p:nvSpPr>
        <p:spPr bwMode="auto">
          <a:xfrm rot="-1043163">
            <a:off x="1416050" y="1706563"/>
            <a:ext cx="292100" cy="266700"/>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1273" name="Rectangle 9">
            <a:extLst>
              <a:ext uri="{FF2B5EF4-FFF2-40B4-BE49-F238E27FC236}">
                <a16:creationId xmlns:a16="http://schemas.microsoft.com/office/drawing/2014/main" id="{6F34F048-F5E9-4FC4-881F-9961A6294864}"/>
              </a:ext>
            </a:extLst>
          </p:cNvPr>
          <p:cNvSpPr>
            <a:spLocks noChangeArrowheads="1"/>
          </p:cNvSpPr>
          <p:nvPr/>
        </p:nvSpPr>
        <p:spPr bwMode="auto">
          <a:xfrm flipH="1">
            <a:off x="6877050" y="2043113"/>
            <a:ext cx="647700" cy="2159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1274" name="AutoShape 10">
            <a:extLst>
              <a:ext uri="{FF2B5EF4-FFF2-40B4-BE49-F238E27FC236}">
                <a16:creationId xmlns:a16="http://schemas.microsoft.com/office/drawing/2014/main" id="{0AF2D1D7-FCDF-4E84-9250-2E2BB939194D}"/>
              </a:ext>
            </a:extLst>
          </p:cNvPr>
          <p:cNvSpPr>
            <a:spLocks noChangeArrowheads="1"/>
          </p:cNvSpPr>
          <p:nvPr/>
        </p:nvSpPr>
        <p:spPr bwMode="auto">
          <a:xfrm>
            <a:off x="6877050" y="1846263"/>
            <a:ext cx="641350" cy="19050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1275" name="Rectangle 11">
            <a:extLst>
              <a:ext uri="{FF2B5EF4-FFF2-40B4-BE49-F238E27FC236}">
                <a16:creationId xmlns:a16="http://schemas.microsoft.com/office/drawing/2014/main" id="{1175F005-4903-4FB4-A529-7EBDFB9CBF49}"/>
              </a:ext>
            </a:extLst>
          </p:cNvPr>
          <p:cNvSpPr>
            <a:spLocks noChangeArrowheads="1"/>
          </p:cNvSpPr>
          <p:nvPr/>
        </p:nvSpPr>
        <p:spPr bwMode="auto">
          <a:xfrm rot="1043163" flipH="1">
            <a:off x="7207250" y="1706563"/>
            <a:ext cx="292100" cy="266700"/>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1276" name="Text Box 12">
            <a:extLst>
              <a:ext uri="{FF2B5EF4-FFF2-40B4-BE49-F238E27FC236}">
                <a16:creationId xmlns:a16="http://schemas.microsoft.com/office/drawing/2014/main" id="{9A9B041B-7F23-4272-ABDB-E5EB70CBD4FE}"/>
              </a:ext>
            </a:extLst>
          </p:cNvPr>
          <p:cNvSpPr txBox="1">
            <a:spLocks noChangeArrowheads="1"/>
          </p:cNvSpPr>
          <p:nvPr/>
        </p:nvSpPr>
        <p:spPr bwMode="auto">
          <a:xfrm>
            <a:off x="268288" y="158432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发射探头</a:t>
            </a:r>
          </a:p>
        </p:txBody>
      </p:sp>
      <p:sp>
        <p:nvSpPr>
          <p:cNvPr id="11277" name="Text Box 13">
            <a:extLst>
              <a:ext uri="{FF2B5EF4-FFF2-40B4-BE49-F238E27FC236}">
                <a16:creationId xmlns:a16="http://schemas.microsoft.com/office/drawing/2014/main" id="{A7C69A23-9363-41CF-8BCF-FA5A2F9DA505}"/>
              </a:ext>
            </a:extLst>
          </p:cNvPr>
          <p:cNvSpPr txBox="1">
            <a:spLocks noChangeArrowheads="1"/>
          </p:cNvSpPr>
          <p:nvPr/>
        </p:nvSpPr>
        <p:spPr bwMode="auto">
          <a:xfrm>
            <a:off x="7486650" y="153987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接收探头</a:t>
            </a:r>
          </a:p>
        </p:txBody>
      </p:sp>
      <p:sp>
        <p:nvSpPr>
          <p:cNvPr id="11278" name="Line 14">
            <a:extLst>
              <a:ext uri="{FF2B5EF4-FFF2-40B4-BE49-F238E27FC236}">
                <a16:creationId xmlns:a16="http://schemas.microsoft.com/office/drawing/2014/main" id="{0AD73C8D-6189-47B0-B721-DDB9A0C4D480}"/>
              </a:ext>
            </a:extLst>
          </p:cNvPr>
          <p:cNvSpPr>
            <a:spLocks noChangeShapeType="1"/>
          </p:cNvSpPr>
          <p:nvPr/>
        </p:nvSpPr>
        <p:spPr bwMode="auto">
          <a:xfrm>
            <a:off x="1771650" y="2270125"/>
            <a:ext cx="2667000" cy="1457325"/>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79" name="Line 15">
            <a:extLst>
              <a:ext uri="{FF2B5EF4-FFF2-40B4-BE49-F238E27FC236}">
                <a16:creationId xmlns:a16="http://schemas.microsoft.com/office/drawing/2014/main" id="{BC3591EA-8352-4F3F-9A21-F42C2C57A47B}"/>
              </a:ext>
            </a:extLst>
          </p:cNvPr>
          <p:cNvSpPr>
            <a:spLocks noChangeShapeType="1"/>
          </p:cNvSpPr>
          <p:nvPr/>
        </p:nvSpPr>
        <p:spPr bwMode="auto">
          <a:xfrm flipV="1">
            <a:off x="4438650" y="2270125"/>
            <a:ext cx="2724150" cy="1457325"/>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0" name="Line 16">
            <a:extLst>
              <a:ext uri="{FF2B5EF4-FFF2-40B4-BE49-F238E27FC236}">
                <a16:creationId xmlns:a16="http://schemas.microsoft.com/office/drawing/2014/main" id="{B47A6830-3D30-43B9-AE5F-016C539BA38A}"/>
              </a:ext>
            </a:extLst>
          </p:cNvPr>
          <p:cNvSpPr>
            <a:spLocks noChangeShapeType="1"/>
          </p:cNvSpPr>
          <p:nvPr/>
        </p:nvSpPr>
        <p:spPr bwMode="auto">
          <a:xfrm flipV="1">
            <a:off x="4470400" y="1460500"/>
            <a:ext cx="0" cy="35433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1" name="Oval 17">
            <a:extLst>
              <a:ext uri="{FF2B5EF4-FFF2-40B4-BE49-F238E27FC236}">
                <a16:creationId xmlns:a16="http://schemas.microsoft.com/office/drawing/2014/main" id="{B0481FD5-652B-4AF0-A51C-5A93E2E3ADB7}"/>
              </a:ext>
            </a:extLst>
          </p:cNvPr>
          <p:cNvSpPr>
            <a:spLocks noChangeArrowheads="1"/>
          </p:cNvSpPr>
          <p:nvPr/>
        </p:nvSpPr>
        <p:spPr bwMode="auto">
          <a:xfrm>
            <a:off x="4432300" y="3683000"/>
            <a:ext cx="76200" cy="88900"/>
          </a:xfrm>
          <a:prstGeom prst="ellipse">
            <a:avLst/>
          </a:prstGeom>
          <a:solidFill>
            <a:srgbClr val="FFFFFF"/>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1282" name="Line 18">
            <a:extLst>
              <a:ext uri="{FF2B5EF4-FFF2-40B4-BE49-F238E27FC236}">
                <a16:creationId xmlns:a16="http://schemas.microsoft.com/office/drawing/2014/main" id="{038027B2-006A-440B-8EBD-EB44B717BA2C}"/>
              </a:ext>
            </a:extLst>
          </p:cNvPr>
          <p:cNvSpPr>
            <a:spLocks noChangeShapeType="1"/>
          </p:cNvSpPr>
          <p:nvPr/>
        </p:nvSpPr>
        <p:spPr bwMode="auto">
          <a:xfrm flipV="1">
            <a:off x="1765300" y="1384300"/>
            <a:ext cx="0" cy="11938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3" name="Line 19">
            <a:extLst>
              <a:ext uri="{FF2B5EF4-FFF2-40B4-BE49-F238E27FC236}">
                <a16:creationId xmlns:a16="http://schemas.microsoft.com/office/drawing/2014/main" id="{23FD6A5B-1131-4C66-9DBA-1C73FD0BC8FC}"/>
              </a:ext>
            </a:extLst>
          </p:cNvPr>
          <p:cNvSpPr>
            <a:spLocks noChangeShapeType="1"/>
          </p:cNvSpPr>
          <p:nvPr/>
        </p:nvSpPr>
        <p:spPr bwMode="auto">
          <a:xfrm flipV="1">
            <a:off x="7162800" y="1371600"/>
            <a:ext cx="0" cy="11938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4" name="Line 20">
            <a:extLst>
              <a:ext uri="{FF2B5EF4-FFF2-40B4-BE49-F238E27FC236}">
                <a16:creationId xmlns:a16="http://schemas.microsoft.com/office/drawing/2014/main" id="{52296DDF-D5E7-45C5-94DB-903E0E8483F5}"/>
              </a:ext>
            </a:extLst>
          </p:cNvPr>
          <p:cNvSpPr>
            <a:spLocks noChangeShapeType="1"/>
          </p:cNvSpPr>
          <p:nvPr/>
        </p:nvSpPr>
        <p:spPr bwMode="auto">
          <a:xfrm>
            <a:off x="1765300" y="1587500"/>
            <a:ext cx="2705100" cy="0"/>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5" name="Line 21">
            <a:extLst>
              <a:ext uri="{FF2B5EF4-FFF2-40B4-BE49-F238E27FC236}">
                <a16:creationId xmlns:a16="http://schemas.microsoft.com/office/drawing/2014/main" id="{E7BC88BE-46A0-4FE7-B406-6E11299A88E6}"/>
              </a:ext>
            </a:extLst>
          </p:cNvPr>
          <p:cNvSpPr>
            <a:spLocks noChangeShapeType="1"/>
          </p:cNvSpPr>
          <p:nvPr/>
        </p:nvSpPr>
        <p:spPr bwMode="auto">
          <a:xfrm>
            <a:off x="4470400" y="1587500"/>
            <a:ext cx="2692400" cy="0"/>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6" name="Text Box 22">
            <a:extLst>
              <a:ext uri="{FF2B5EF4-FFF2-40B4-BE49-F238E27FC236}">
                <a16:creationId xmlns:a16="http://schemas.microsoft.com/office/drawing/2014/main" id="{5E275CBC-98FD-4AA9-A243-C0EEC24D50A9}"/>
              </a:ext>
            </a:extLst>
          </p:cNvPr>
          <p:cNvSpPr txBox="1">
            <a:spLocks noChangeArrowheads="1"/>
          </p:cNvSpPr>
          <p:nvPr/>
        </p:nvSpPr>
        <p:spPr bwMode="auto">
          <a:xfrm>
            <a:off x="2947988" y="1168400"/>
            <a:ext cx="3540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S</a:t>
            </a:r>
          </a:p>
        </p:txBody>
      </p:sp>
      <p:sp>
        <p:nvSpPr>
          <p:cNvPr id="11287" name="Text Box 23">
            <a:extLst>
              <a:ext uri="{FF2B5EF4-FFF2-40B4-BE49-F238E27FC236}">
                <a16:creationId xmlns:a16="http://schemas.microsoft.com/office/drawing/2014/main" id="{D38B240C-0A11-458A-BD0B-56FE4002468E}"/>
              </a:ext>
            </a:extLst>
          </p:cNvPr>
          <p:cNvSpPr txBox="1">
            <a:spLocks noChangeArrowheads="1"/>
          </p:cNvSpPr>
          <p:nvPr/>
        </p:nvSpPr>
        <p:spPr bwMode="auto">
          <a:xfrm>
            <a:off x="5610225" y="1190625"/>
            <a:ext cx="3540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S</a:t>
            </a:r>
          </a:p>
        </p:txBody>
      </p:sp>
      <p:sp>
        <p:nvSpPr>
          <p:cNvPr id="11288" name="Line 24">
            <a:extLst>
              <a:ext uri="{FF2B5EF4-FFF2-40B4-BE49-F238E27FC236}">
                <a16:creationId xmlns:a16="http://schemas.microsoft.com/office/drawing/2014/main" id="{E1893E03-4B03-4E40-8879-10F4AB9CC37C}"/>
              </a:ext>
            </a:extLst>
          </p:cNvPr>
          <p:cNvSpPr>
            <a:spLocks noChangeShapeType="1"/>
          </p:cNvSpPr>
          <p:nvPr/>
        </p:nvSpPr>
        <p:spPr bwMode="auto">
          <a:xfrm>
            <a:off x="4473575" y="3724275"/>
            <a:ext cx="1860550" cy="0"/>
          </a:xfrm>
          <a:prstGeom prst="line">
            <a:avLst/>
          </a:prstGeom>
          <a:noFill/>
          <a:ln w="2857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9" name="Line 25">
            <a:extLst>
              <a:ext uri="{FF2B5EF4-FFF2-40B4-BE49-F238E27FC236}">
                <a16:creationId xmlns:a16="http://schemas.microsoft.com/office/drawing/2014/main" id="{0D686F38-0C88-49A0-8ED7-5C96927BFC06}"/>
              </a:ext>
            </a:extLst>
          </p:cNvPr>
          <p:cNvSpPr>
            <a:spLocks noChangeShapeType="1"/>
          </p:cNvSpPr>
          <p:nvPr/>
        </p:nvSpPr>
        <p:spPr bwMode="auto">
          <a:xfrm>
            <a:off x="5800725" y="2265363"/>
            <a:ext cx="0" cy="1458912"/>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90" name="Text Box 26">
            <a:extLst>
              <a:ext uri="{FF2B5EF4-FFF2-40B4-BE49-F238E27FC236}">
                <a16:creationId xmlns:a16="http://schemas.microsoft.com/office/drawing/2014/main" id="{122E7EC3-CF65-456E-BA34-75610900E2E1}"/>
              </a:ext>
            </a:extLst>
          </p:cNvPr>
          <p:cNvSpPr txBox="1">
            <a:spLocks noChangeArrowheads="1"/>
          </p:cNvSpPr>
          <p:nvPr/>
        </p:nvSpPr>
        <p:spPr bwMode="auto">
          <a:xfrm>
            <a:off x="5805488" y="2960688"/>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d</a:t>
            </a:r>
          </a:p>
        </p:txBody>
      </p:sp>
      <p:sp>
        <p:nvSpPr>
          <p:cNvPr id="11291" name="Text Box 27">
            <a:extLst>
              <a:ext uri="{FF2B5EF4-FFF2-40B4-BE49-F238E27FC236}">
                <a16:creationId xmlns:a16="http://schemas.microsoft.com/office/drawing/2014/main" id="{443B6D34-1C5A-4436-B815-CEDF96CA7F95}"/>
              </a:ext>
            </a:extLst>
          </p:cNvPr>
          <p:cNvSpPr txBox="1">
            <a:spLocks noChangeArrowheads="1"/>
          </p:cNvSpPr>
          <p:nvPr/>
        </p:nvSpPr>
        <p:spPr bwMode="auto">
          <a:xfrm>
            <a:off x="1319213" y="2146300"/>
            <a:ext cx="387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t</a:t>
            </a:r>
            <a:r>
              <a:rPr kumimoji="0" lang="en-US" altLang="zh-CN" sz="2400" b="1" baseline="-25000"/>
              <a:t>0</a:t>
            </a:r>
            <a:endParaRPr kumimoji="0" lang="en-US" altLang="zh-CN" sz="2400" b="1"/>
          </a:p>
        </p:txBody>
      </p:sp>
      <p:sp>
        <p:nvSpPr>
          <p:cNvPr id="11292" name="Text Box 28">
            <a:extLst>
              <a:ext uri="{FF2B5EF4-FFF2-40B4-BE49-F238E27FC236}">
                <a16:creationId xmlns:a16="http://schemas.microsoft.com/office/drawing/2014/main" id="{ABC62B39-98A5-405B-8935-23E575FA9207}"/>
              </a:ext>
            </a:extLst>
          </p:cNvPr>
          <p:cNvSpPr txBox="1">
            <a:spLocks noChangeArrowheads="1"/>
          </p:cNvSpPr>
          <p:nvPr/>
        </p:nvSpPr>
        <p:spPr bwMode="auto">
          <a:xfrm>
            <a:off x="7275513" y="2146300"/>
            <a:ext cx="387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t</a:t>
            </a:r>
            <a:r>
              <a:rPr kumimoji="0" lang="en-US" altLang="zh-CN" sz="2400" b="1" baseline="-25000"/>
              <a:t>0</a:t>
            </a:r>
            <a:endParaRPr kumimoji="0" lang="en-US" altLang="zh-CN" sz="2400" b="1"/>
          </a:p>
        </p:txBody>
      </p:sp>
      <p:sp>
        <p:nvSpPr>
          <p:cNvPr id="11293" name="Line 29">
            <a:extLst>
              <a:ext uri="{FF2B5EF4-FFF2-40B4-BE49-F238E27FC236}">
                <a16:creationId xmlns:a16="http://schemas.microsoft.com/office/drawing/2014/main" id="{29460571-7B8D-4F55-BA9C-579A962937E3}"/>
              </a:ext>
            </a:extLst>
          </p:cNvPr>
          <p:cNvSpPr>
            <a:spLocks noChangeShapeType="1"/>
          </p:cNvSpPr>
          <p:nvPr/>
        </p:nvSpPr>
        <p:spPr bwMode="auto">
          <a:xfrm>
            <a:off x="1612900" y="1968500"/>
            <a:ext cx="165100" cy="29210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94" name="Line 30">
            <a:extLst>
              <a:ext uri="{FF2B5EF4-FFF2-40B4-BE49-F238E27FC236}">
                <a16:creationId xmlns:a16="http://schemas.microsoft.com/office/drawing/2014/main" id="{3869A017-5B51-41F4-BEED-5ABBE13A3346}"/>
              </a:ext>
            </a:extLst>
          </p:cNvPr>
          <p:cNvSpPr>
            <a:spLocks noChangeShapeType="1"/>
          </p:cNvSpPr>
          <p:nvPr/>
        </p:nvSpPr>
        <p:spPr bwMode="auto">
          <a:xfrm flipH="1">
            <a:off x="7162800" y="1981200"/>
            <a:ext cx="139700" cy="29210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1295" name="Object 31">
            <a:extLst>
              <a:ext uri="{FF2B5EF4-FFF2-40B4-BE49-F238E27FC236}">
                <a16:creationId xmlns:a16="http://schemas.microsoft.com/office/drawing/2014/main" id="{B41B16DA-67DF-4685-9596-84F428C738C8}"/>
              </a:ext>
            </a:extLst>
          </p:cNvPr>
          <p:cNvGraphicFramePr>
            <a:graphicFrameLocks noChangeAspect="1"/>
          </p:cNvGraphicFramePr>
          <p:nvPr/>
        </p:nvGraphicFramePr>
        <p:xfrm>
          <a:off x="2171700" y="5162550"/>
          <a:ext cx="4699000" cy="1409700"/>
        </p:xfrm>
        <a:graphic>
          <a:graphicData uri="http://schemas.openxmlformats.org/presentationml/2006/ole">
            <mc:AlternateContent xmlns:mc="http://schemas.openxmlformats.org/markup-compatibility/2006">
              <mc:Choice xmlns:v="urn:schemas-microsoft-com:vml" Requires="v">
                <p:oleObj spid="_x0000_s11296" name="Équation" r:id="rId3" imgW="1524000" imgH="457200" progId="Equation.3">
                  <p:embed/>
                </p:oleObj>
              </mc:Choice>
              <mc:Fallback>
                <p:oleObj name="Équation" r:id="rId3" imgW="1524000" imgH="457200" progId="Equation.3">
                  <p:embed/>
                  <p:pic>
                    <p:nvPicPr>
                      <p:cNvPr id="0" name="Object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1700" y="5162550"/>
                        <a:ext cx="4699000" cy="1409700"/>
                      </a:xfrm>
                      <a:prstGeom prst="rect">
                        <a:avLst/>
                      </a:prstGeom>
                      <a:solidFill>
                        <a:schemeClr val="folHlink"/>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50CABD70-80F7-475E-90B3-2A9C4E29FE88}"/>
              </a:ext>
            </a:extLst>
          </p:cNvPr>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12291" name="Rectangle 3">
            <a:extLst>
              <a:ext uri="{FF2B5EF4-FFF2-40B4-BE49-F238E27FC236}">
                <a16:creationId xmlns:a16="http://schemas.microsoft.com/office/drawing/2014/main" id="{7202CD04-CEFE-4411-847C-6E3D4408937F}"/>
              </a:ext>
            </a:extLst>
          </p:cNvPr>
          <p:cNvSpPr>
            <a:spLocks noChangeArrowheads="1"/>
          </p:cNvSpPr>
          <p:nvPr/>
        </p:nvSpPr>
        <p:spPr bwMode="auto">
          <a:xfrm>
            <a:off x="1219200" y="0"/>
            <a:ext cx="660717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en-US" sz="4400">
                <a:solidFill>
                  <a:schemeClr val="tx2"/>
                </a:solidFill>
              </a:rPr>
              <a:t>缺陷深度</a:t>
            </a:r>
          </a:p>
        </p:txBody>
      </p:sp>
      <p:sp>
        <p:nvSpPr>
          <p:cNvPr id="12292" name="Line 4">
            <a:extLst>
              <a:ext uri="{FF2B5EF4-FFF2-40B4-BE49-F238E27FC236}">
                <a16:creationId xmlns:a16="http://schemas.microsoft.com/office/drawing/2014/main" id="{A1F9A7A4-1C12-4DC2-9865-B6DF8EB04BBA}"/>
              </a:ext>
            </a:extLst>
          </p:cNvPr>
          <p:cNvSpPr>
            <a:spLocks noChangeShapeType="1"/>
          </p:cNvSpPr>
          <p:nvPr/>
        </p:nvSpPr>
        <p:spPr bwMode="auto">
          <a:xfrm>
            <a:off x="1098550" y="22590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3" name="Line 5">
            <a:extLst>
              <a:ext uri="{FF2B5EF4-FFF2-40B4-BE49-F238E27FC236}">
                <a16:creationId xmlns:a16="http://schemas.microsoft.com/office/drawing/2014/main" id="{2B40F7E6-B828-4803-A249-0C50F08FB1EE}"/>
              </a:ext>
            </a:extLst>
          </p:cNvPr>
          <p:cNvSpPr>
            <a:spLocks noChangeShapeType="1"/>
          </p:cNvSpPr>
          <p:nvPr/>
        </p:nvSpPr>
        <p:spPr bwMode="auto">
          <a:xfrm>
            <a:off x="1085850" y="45831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294" name="Rectangle 6">
            <a:extLst>
              <a:ext uri="{FF2B5EF4-FFF2-40B4-BE49-F238E27FC236}">
                <a16:creationId xmlns:a16="http://schemas.microsoft.com/office/drawing/2014/main" id="{BF004FB1-4C04-4579-B740-76E7D1084C1B}"/>
              </a:ext>
            </a:extLst>
          </p:cNvPr>
          <p:cNvSpPr>
            <a:spLocks noChangeArrowheads="1"/>
          </p:cNvSpPr>
          <p:nvPr/>
        </p:nvSpPr>
        <p:spPr bwMode="auto">
          <a:xfrm>
            <a:off x="1390650" y="2043113"/>
            <a:ext cx="647700" cy="2159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2295" name="AutoShape 7">
            <a:extLst>
              <a:ext uri="{FF2B5EF4-FFF2-40B4-BE49-F238E27FC236}">
                <a16:creationId xmlns:a16="http://schemas.microsoft.com/office/drawing/2014/main" id="{90551CB8-AFA3-493F-BE5C-60439583DE02}"/>
              </a:ext>
            </a:extLst>
          </p:cNvPr>
          <p:cNvSpPr>
            <a:spLocks noChangeArrowheads="1"/>
          </p:cNvSpPr>
          <p:nvPr/>
        </p:nvSpPr>
        <p:spPr bwMode="auto">
          <a:xfrm flipH="1">
            <a:off x="1397000" y="1846263"/>
            <a:ext cx="641350" cy="19050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2296" name="Rectangle 8">
            <a:extLst>
              <a:ext uri="{FF2B5EF4-FFF2-40B4-BE49-F238E27FC236}">
                <a16:creationId xmlns:a16="http://schemas.microsoft.com/office/drawing/2014/main" id="{70E479F2-8A89-4451-831A-43ACE339FFF9}"/>
              </a:ext>
            </a:extLst>
          </p:cNvPr>
          <p:cNvSpPr>
            <a:spLocks noChangeArrowheads="1"/>
          </p:cNvSpPr>
          <p:nvPr/>
        </p:nvSpPr>
        <p:spPr bwMode="auto">
          <a:xfrm rot="-1043163">
            <a:off x="1416050" y="1706563"/>
            <a:ext cx="292100" cy="266700"/>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2297" name="Rectangle 9">
            <a:extLst>
              <a:ext uri="{FF2B5EF4-FFF2-40B4-BE49-F238E27FC236}">
                <a16:creationId xmlns:a16="http://schemas.microsoft.com/office/drawing/2014/main" id="{9629A25B-8D91-4B1E-87BA-18045A8B196A}"/>
              </a:ext>
            </a:extLst>
          </p:cNvPr>
          <p:cNvSpPr>
            <a:spLocks noChangeArrowheads="1"/>
          </p:cNvSpPr>
          <p:nvPr/>
        </p:nvSpPr>
        <p:spPr bwMode="auto">
          <a:xfrm flipH="1">
            <a:off x="6877050" y="2043113"/>
            <a:ext cx="647700" cy="2159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2298" name="AutoShape 10">
            <a:extLst>
              <a:ext uri="{FF2B5EF4-FFF2-40B4-BE49-F238E27FC236}">
                <a16:creationId xmlns:a16="http://schemas.microsoft.com/office/drawing/2014/main" id="{85A99A5F-E1C0-4AE6-B7DC-5DDA4AE02A50}"/>
              </a:ext>
            </a:extLst>
          </p:cNvPr>
          <p:cNvSpPr>
            <a:spLocks noChangeArrowheads="1"/>
          </p:cNvSpPr>
          <p:nvPr/>
        </p:nvSpPr>
        <p:spPr bwMode="auto">
          <a:xfrm>
            <a:off x="6877050" y="1846263"/>
            <a:ext cx="641350" cy="19050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2299" name="Rectangle 11">
            <a:extLst>
              <a:ext uri="{FF2B5EF4-FFF2-40B4-BE49-F238E27FC236}">
                <a16:creationId xmlns:a16="http://schemas.microsoft.com/office/drawing/2014/main" id="{9CA9218F-ED7A-4621-B51E-379D77B42DE6}"/>
              </a:ext>
            </a:extLst>
          </p:cNvPr>
          <p:cNvSpPr>
            <a:spLocks noChangeArrowheads="1"/>
          </p:cNvSpPr>
          <p:nvPr/>
        </p:nvSpPr>
        <p:spPr bwMode="auto">
          <a:xfrm rot="1043163" flipH="1">
            <a:off x="7207250" y="1706563"/>
            <a:ext cx="292100" cy="266700"/>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2300" name="Text Box 12">
            <a:extLst>
              <a:ext uri="{FF2B5EF4-FFF2-40B4-BE49-F238E27FC236}">
                <a16:creationId xmlns:a16="http://schemas.microsoft.com/office/drawing/2014/main" id="{0DBEC02A-6404-42F4-A529-5827F0D41156}"/>
              </a:ext>
            </a:extLst>
          </p:cNvPr>
          <p:cNvSpPr txBox="1">
            <a:spLocks noChangeArrowheads="1"/>
          </p:cNvSpPr>
          <p:nvPr/>
        </p:nvSpPr>
        <p:spPr bwMode="auto">
          <a:xfrm>
            <a:off x="268288" y="158432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发射探头</a:t>
            </a:r>
          </a:p>
        </p:txBody>
      </p:sp>
      <p:sp>
        <p:nvSpPr>
          <p:cNvPr id="12301" name="Text Box 13">
            <a:extLst>
              <a:ext uri="{FF2B5EF4-FFF2-40B4-BE49-F238E27FC236}">
                <a16:creationId xmlns:a16="http://schemas.microsoft.com/office/drawing/2014/main" id="{1D997567-A3C0-4B51-BDAD-768D328AF27B}"/>
              </a:ext>
            </a:extLst>
          </p:cNvPr>
          <p:cNvSpPr txBox="1">
            <a:spLocks noChangeArrowheads="1"/>
          </p:cNvSpPr>
          <p:nvPr/>
        </p:nvSpPr>
        <p:spPr bwMode="auto">
          <a:xfrm>
            <a:off x="7486650" y="153987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接收探头</a:t>
            </a:r>
          </a:p>
        </p:txBody>
      </p:sp>
      <p:sp>
        <p:nvSpPr>
          <p:cNvPr id="12302" name="Line 14">
            <a:extLst>
              <a:ext uri="{FF2B5EF4-FFF2-40B4-BE49-F238E27FC236}">
                <a16:creationId xmlns:a16="http://schemas.microsoft.com/office/drawing/2014/main" id="{DE83AD95-FD56-4973-820B-C5F751329041}"/>
              </a:ext>
            </a:extLst>
          </p:cNvPr>
          <p:cNvSpPr>
            <a:spLocks noChangeShapeType="1"/>
          </p:cNvSpPr>
          <p:nvPr/>
        </p:nvSpPr>
        <p:spPr bwMode="auto">
          <a:xfrm>
            <a:off x="1771650" y="2270125"/>
            <a:ext cx="2667000" cy="1457325"/>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3" name="Line 15">
            <a:extLst>
              <a:ext uri="{FF2B5EF4-FFF2-40B4-BE49-F238E27FC236}">
                <a16:creationId xmlns:a16="http://schemas.microsoft.com/office/drawing/2014/main" id="{BEA73DDC-E3A2-499B-A7D1-F3663921D617}"/>
              </a:ext>
            </a:extLst>
          </p:cNvPr>
          <p:cNvSpPr>
            <a:spLocks noChangeShapeType="1"/>
          </p:cNvSpPr>
          <p:nvPr/>
        </p:nvSpPr>
        <p:spPr bwMode="auto">
          <a:xfrm flipV="1">
            <a:off x="4438650" y="2270125"/>
            <a:ext cx="2724150" cy="1457325"/>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4" name="Line 16">
            <a:extLst>
              <a:ext uri="{FF2B5EF4-FFF2-40B4-BE49-F238E27FC236}">
                <a16:creationId xmlns:a16="http://schemas.microsoft.com/office/drawing/2014/main" id="{30E1DF83-D847-4DBC-947C-8F139E154820}"/>
              </a:ext>
            </a:extLst>
          </p:cNvPr>
          <p:cNvSpPr>
            <a:spLocks noChangeShapeType="1"/>
          </p:cNvSpPr>
          <p:nvPr/>
        </p:nvSpPr>
        <p:spPr bwMode="auto">
          <a:xfrm flipV="1">
            <a:off x="4470400" y="1460500"/>
            <a:ext cx="0" cy="35433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5" name="Oval 17">
            <a:extLst>
              <a:ext uri="{FF2B5EF4-FFF2-40B4-BE49-F238E27FC236}">
                <a16:creationId xmlns:a16="http://schemas.microsoft.com/office/drawing/2014/main" id="{4EFC9697-4594-4B60-AA59-FC6D4264FAB7}"/>
              </a:ext>
            </a:extLst>
          </p:cNvPr>
          <p:cNvSpPr>
            <a:spLocks noChangeArrowheads="1"/>
          </p:cNvSpPr>
          <p:nvPr/>
        </p:nvSpPr>
        <p:spPr bwMode="auto">
          <a:xfrm>
            <a:off x="4432300" y="3683000"/>
            <a:ext cx="76200" cy="88900"/>
          </a:xfrm>
          <a:prstGeom prst="ellipse">
            <a:avLst/>
          </a:prstGeom>
          <a:solidFill>
            <a:srgbClr val="FFFFFF"/>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2306" name="Line 18">
            <a:extLst>
              <a:ext uri="{FF2B5EF4-FFF2-40B4-BE49-F238E27FC236}">
                <a16:creationId xmlns:a16="http://schemas.microsoft.com/office/drawing/2014/main" id="{C0DB3C51-981B-4979-AE98-E313638F7473}"/>
              </a:ext>
            </a:extLst>
          </p:cNvPr>
          <p:cNvSpPr>
            <a:spLocks noChangeShapeType="1"/>
          </p:cNvSpPr>
          <p:nvPr/>
        </p:nvSpPr>
        <p:spPr bwMode="auto">
          <a:xfrm flipV="1">
            <a:off x="1765300" y="1384300"/>
            <a:ext cx="0" cy="11938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7" name="Line 19">
            <a:extLst>
              <a:ext uri="{FF2B5EF4-FFF2-40B4-BE49-F238E27FC236}">
                <a16:creationId xmlns:a16="http://schemas.microsoft.com/office/drawing/2014/main" id="{EB67DB98-13A2-4661-A68C-16F328D2394F}"/>
              </a:ext>
            </a:extLst>
          </p:cNvPr>
          <p:cNvSpPr>
            <a:spLocks noChangeShapeType="1"/>
          </p:cNvSpPr>
          <p:nvPr/>
        </p:nvSpPr>
        <p:spPr bwMode="auto">
          <a:xfrm flipV="1">
            <a:off x="7162800" y="1371600"/>
            <a:ext cx="0" cy="11938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8" name="Line 20">
            <a:extLst>
              <a:ext uri="{FF2B5EF4-FFF2-40B4-BE49-F238E27FC236}">
                <a16:creationId xmlns:a16="http://schemas.microsoft.com/office/drawing/2014/main" id="{C1E425FF-8DB0-4A4B-ACC1-34BE5F3BE0F7}"/>
              </a:ext>
            </a:extLst>
          </p:cNvPr>
          <p:cNvSpPr>
            <a:spLocks noChangeShapeType="1"/>
          </p:cNvSpPr>
          <p:nvPr/>
        </p:nvSpPr>
        <p:spPr bwMode="auto">
          <a:xfrm>
            <a:off x="1765300" y="1587500"/>
            <a:ext cx="2705100" cy="0"/>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09" name="Line 21">
            <a:extLst>
              <a:ext uri="{FF2B5EF4-FFF2-40B4-BE49-F238E27FC236}">
                <a16:creationId xmlns:a16="http://schemas.microsoft.com/office/drawing/2014/main" id="{EF2D0D10-D5A9-46EB-AFFF-F2E717D97A7A}"/>
              </a:ext>
            </a:extLst>
          </p:cNvPr>
          <p:cNvSpPr>
            <a:spLocks noChangeShapeType="1"/>
          </p:cNvSpPr>
          <p:nvPr/>
        </p:nvSpPr>
        <p:spPr bwMode="auto">
          <a:xfrm>
            <a:off x="4470400" y="1587500"/>
            <a:ext cx="2692400" cy="0"/>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10" name="Text Box 22">
            <a:extLst>
              <a:ext uri="{FF2B5EF4-FFF2-40B4-BE49-F238E27FC236}">
                <a16:creationId xmlns:a16="http://schemas.microsoft.com/office/drawing/2014/main" id="{E6525771-A507-47B5-899E-7739F90E9BA1}"/>
              </a:ext>
            </a:extLst>
          </p:cNvPr>
          <p:cNvSpPr txBox="1">
            <a:spLocks noChangeArrowheads="1"/>
          </p:cNvSpPr>
          <p:nvPr/>
        </p:nvSpPr>
        <p:spPr bwMode="auto">
          <a:xfrm>
            <a:off x="2947988" y="1168400"/>
            <a:ext cx="3540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S</a:t>
            </a:r>
          </a:p>
        </p:txBody>
      </p:sp>
      <p:sp>
        <p:nvSpPr>
          <p:cNvPr id="12311" name="Text Box 23">
            <a:extLst>
              <a:ext uri="{FF2B5EF4-FFF2-40B4-BE49-F238E27FC236}">
                <a16:creationId xmlns:a16="http://schemas.microsoft.com/office/drawing/2014/main" id="{379DF99C-DB1A-4A15-A42E-0151959C49F3}"/>
              </a:ext>
            </a:extLst>
          </p:cNvPr>
          <p:cNvSpPr txBox="1">
            <a:spLocks noChangeArrowheads="1"/>
          </p:cNvSpPr>
          <p:nvPr/>
        </p:nvSpPr>
        <p:spPr bwMode="auto">
          <a:xfrm>
            <a:off x="5610225" y="1190625"/>
            <a:ext cx="3540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S</a:t>
            </a:r>
          </a:p>
        </p:txBody>
      </p:sp>
      <p:sp>
        <p:nvSpPr>
          <p:cNvPr id="12312" name="Line 24">
            <a:extLst>
              <a:ext uri="{FF2B5EF4-FFF2-40B4-BE49-F238E27FC236}">
                <a16:creationId xmlns:a16="http://schemas.microsoft.com/office/drawing/2014/main" id="{2DBA588C-2406-4E8E-8683-3E90B066A871}"/>
              </a:ext>
            </a:extLst>
          </p:cNvPr>
          <p:cNvSpPr>
            <a:spLocks noChangeShapeType="1"/>
          </p:cNvSpPr>
          <p:nvPr/>
        </p:nvSpPr>
        <p:spPr bwMode="auto">
          <a:xfrm>
            <a:off x="4473575" y="3724275"/>
            <a:ext cx="1860550" cy="0"/>
          </a:xfrm>
          <a:prstGeom prst="line">
            <a:avLst/>
          </a:prstGeom>
          <a:noFill/>
          <a:ln w="2857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13" name="Line 25">
            <a:extLst>
              <a:ext uri="{FF2B5EF4-FFF2-40B4-BE49-F238E27FC236}">
                <a16:creationId xmlns:a16="http://schemas.microsoft.com/office/drawing/2014/main" id="{BCA06C73-B49B-40C8-B482-577047D0D754}"/>
              </a:ext>
            </a:extLst>
          </p:cNvPr>
          <p:cNvSpPr>
            <a:spLocks noChangeShapeType="1"/>
          </p:cNvSpPr>
          <p:nvPr/>
        </p:nvSpPr>
        <p:spPr bwMode="auto">
          <a:xfrm>
            <a:off x="5800725" y="2265363"/>
            <a:ext cx="0" cy="1458912"/>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14" name="Text Box 26">
            <a:extLst>
              <a:ext uri="{FF2B5EF4-FFF2-40B4-BE49-F238E27FC236}">
                <a16:creationId xmlns:a16="http://schemas.microsoft.com/office/drawing/2014/main" id="{4BAD94B1-D6D7-4012-A43B-45EF0E1CB09F}"/>
              </a:ext>
            </a:extLst>
          </p:cNvPr>
          <p:cNvSpPr txBox="1">
            <a:spLocks noChangeArrowheads="1"/>
          </p:cNvSpPr>
          <p:nvPr/>
        </p:nvSpPr>
        <p:spPr bwMode="auto">
          <a:xfrm>
            <a:off x="5805488" y="2960688"/>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d</a:t>
            </a:r>
          </a:p>
        </p:txBody>
      </p:sp>
      <p:sp>
        <p:nvSpPr>
          <p:cNvPr id="12315" name="Text Box 27">
            <a:extLst>
              <a:ext uri="{FF2B5EF4-FFF2-40B4-BE49-F238E27FC236}">
                <a16:creationId xmlns:a16="http://schemas.microsoft.com/office/drawing/2014/main" id="{07923835-D3F6-4436-AF84-BC4565ABB491}"/>
              </a:ext>
            </a:extLst>
          </p:cNvPr>
          <p:cNvSpPr txBox="1">
            <a:spLocks noChangeArrowheads="1"/>
          </p:cNvSpPr>
          <p:nvPr/>
        </p:nvSpPr>
        <p:spPr bwMode="auto">
          <a:xfrm>
            <a:off x="1319213" y="2146300"/>
            <a:ext cx="387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t</a:t>
            </a:r>
            <a:r>
              <a:rPr kumimoji="0" lang="en-US" altLang="zh-CN" sz="2400" b="1" baseline="-25000"/>
              <a:t>0</a:t>
            </a:r>
            <a:endParaRPr kumimoji="0" lang="en-US" altLang="zh-CN" sz="2400" b="1"/>
          </a:p>
        </p:txBody>
      </p:sp>
      <p:sp>
        <p:nvSpPr>
          <p:cNvPr id="12316" name="Text Box 28">
            <a:extLst>
              <a:ext uri="{FF2B5EF4-FFF2-40B4-BE49-F238E27FC236}">
                <a16:creationId xmlns:a16="http://schemas.microsoft.com/office/drawing/2014/main" id="{CE7855DB-2CE6-4179-8EBC-F016D1E62248}"/>
              </a:ext>
            </a:extLst>
          </p:cNvPr>
          <p:cNvSpPr txBox="1">
            <a:spLocks noChangeArrowheads="1"/>
          </p:cNvSpPr>
          <p:nvPr/>
        </p:nvSpPr>
        <p:spPr bwMode="auto">
          <a:xfrm>
            <a:off x="7275513" y="2146300"/>
            <a:ext cx="387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t</a:t>
            </a:r>
            <a:r>
              <a:rPr kumimoji="0" lang="en-US" altLang="zh-CN" sz="2400" b="1" baseline="-25000"/>
              <a:t>0</a:t>
            </a:r>
            <a:endParaRPr kumimoji="0" lang="en-US" altLang="zh-CN" sz="2400" b="1"/>
          </a:p>
        </p:txBody>
      </p:sp>
      <p:sp>
        <p:nvSpPr>
          <p:cNvPr id="12317" name="Line 29">
            <a:extLst>
              <a:ext uri="{FF2B5EF4-FFF2-40B4-BE49-F238E27FC236}">
                <a16:creationId xmlns:a16="http://schemas.microsoft.com/office/drawing/2014/main" id="{878C840D-F0EA-42F2-8F50-1C5476898126}"/>
              </a:ext>
            </a:extLst>
          </p:cNvPr>
          <p:cNvSpPr>
            <a:spLocks noChangeShapeType="1"/>
          </p:cNvSpPr>
          <p:nvPr/>
        </p:nvSpPr>
        <p:spPr bwMode="auto">
          <a:xfrm>
            <a:off x="1612900" y="1968500"/>
            <a:ext cx="165100" cy="29210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318" name="Line 30">
            <a:extLst>
              <a:ext uri="{FF2B5EF4-FFF2-40B4-BE49-F238E27FC236}">
                <a16:creationId xmlns:a16="http://schemas.microsoft.com/office/drawing/2014/main" id="{D0280B87-26B6-4F35-B180-D27A04B2EF41}"/>
              </a:ext>
            </a:extLst>
          </p:cNvPr>
          <p:cNvSpPr>
            <a:spLocks noChangeShapeType="1"/>
          </p:cNvSpPr>
          <p:nvPr/>
        </p:nvSpPr>
        <p:spPr bwMode="auto">
          <a:xfrm flipH="1">
            <a:off x="7162800" y="1981200"/>
            <a:ext cx="139700" cy="29210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2319" name="Object 31">
            <a:extLst>
              <a:ext uri="{FF2B5EF4-FFF2-40B4-BE49-F238E27FC236}">
                <a16:creationId xmlns:a16="http://schemas.microsoft.com/office/drawing/2014/main" id="{2404E95D-3B70-4A3A-B4C5-45831BBBE5FF}"/>
              </a:ext>
            </a:extLst>
          </p:cNvPr>
          <p:cNvGraphicFramePr>
            <a:graphicFrameLocks noChangeAspect="1"/>
          </p:cNvGraphicFramePr>
          <p:nvPr/>
        </p:nvGraphicFramePr>
        <p:xfrm>
          <a:off x="1995488" y="5084763"/>
          <a:ext cx="5051425" cy="1566862"/>
        </p:xfrm>
        <a:graphic>
          <a:graphicData uri="http://schemas.openxmlformats.org/presentationml/2006/ole">
            <mc:AlternateContent xmlns:mc="http://schemas.openxmlformats.org/markup-compatibility/2006">
              <mc:Choice xmlns:v="urn:schemas-microsoft-com:vml" Requires="v">
                <p:oleObj spid="_x0000_s12320" name="Équation" r:id="rId3" imgW="1638300" imgH="508000" progId="Equation.3">
                  <p:embed/>
                </p:oleObj>
              </mc:Choice>
              <mc:Fallback>
                <p:oleObj name="Équation" r:id="rId3" imgW="1638300" imgH="508000" progId="Equation.3">
                  <p:embed/>
                  <p:pic>
                    <p:nvPicPr>
                      <p:cNvPr id="0" name="Object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5488" y="5084763"/>
                        <a:ext cx="5051425" cy="1566862"/>
                      </a:xfrm>
                      <a:prstGeom prst="rect">
                        <a:avLst/>
                      </a:prstGeom>
                      <a:solidFill>
                        <a:schemeClr val="folHlink"/>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B361E80C-DB77-4062-8F77-92D03B02C797}"/>
              </a:ext>
            </a:extLst>
          </p:cNvPr>
          <p:cNvSpPr txBox="1">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13315" name="Rectangle 3">
            <a:extLst>
              <a:ext uri="{FF2B5EF4-FFF2-40B4-BE49-F238E27FC236}">
                <a16:creationId xmlns:a16="http://schemas.microsoft.com/office/drawing/2014/main" id="{C9C88C7D-C978-4C71-97EE-6A99055859D8}"/>
              </a:ext>
            </a:extLst>
          </p:cNvPr>
          <p:cNvSpPr>
            <a:spLocks noChangeArrowheads="1"/>
          </p:cNvSpPr>
          <p:nvPr/>
        </p:nvSpPr>
        <p:spPr bwMode="auto">
          <a:xfrm>
            <a:off x="1295400" y="0"/>
            <a:ext cx="660717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en-US" sz="4400">
                <a:solidFill>
                  <a:schemeClr val="tx2"/>
                </a:solidFill>
              </a:rPr>
              <a:t>缺陷自身高度</a:t>
            </a:r>
          </a:p>
        </p:txBody>
      </p:sp>
      <p:sp>
        <p:nvSpPr>
          <p:cNvPr id="13316" name="Line 4">
            <a:extLst>
              <a:ext uri="{FF2B5EF4-FFF2-40B4-BE49-F238E27FC236}">
                <a16:creationId xmlns:a16="http://schemas.microsoft.com/office/drawing/2014/main" id="{9E7EBBD2-7101-4A6E-9D69-290AA9E76D8E}"/>
              </a:ext>
            </a:extLst>
          </p:cNvPr>
          <p:cNvSpPr>
            <a:spLocks noChangeShapeType="1"/>
          </p:cNvSpPr>
          <p:nvPr/>
        </p:nvSpPr>
        <p:spPr bwMode="auto">
          <a:xfrm>
            <a:off x="1098550" y="22590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17" name="Line 5">
            <a:extLst>
              <a:ext uri="{FF2B5EF4-FFF2-40B4-BE49-F238E27FC236}">
                <a16:creationId xmlns:a16="http://schemas.microsoft.com/office/drawing/2014/main" id="{48A07E1E-3363-46DD-A0A6-742E196F10A0}"/>
              </a:ext>
            </a:extLst>
          </p:cNvPr>
          <p:cNvSpPr>
            <a:spLocks noChangeShapeType="1"/>
          </p:cNvSpPr>
          <p:nvPr/>
        </p:nvSpPr>
        <p:spPr bwMode="auto">
          <a:xfrm>
            <a:off x="1085850" y="45831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18" name="Rectangle 6">
            <a:extLst>
              <a:ext uri="{FF2B5EF4-FFF2-40B4-BE49-F238E27FC236}">
                <a16:creationId xmlns:a16="http://schemas.microsoft.com/office/drawing/2014/main" id="{82A485CD-AC24-4B52-A051-CA34D291DE40}"/>
              </a:ext>
            </a:extLst>
          </p:cNvPr>
          <p:cNvSpPr>
            <a:spLocks noChangeArrowheads="1"/>
          </p:cNvSpPr>
          <p:nvPr/>
        </p:nvSpPr>
        <p:spPr bwMode="auto">
          <a:xfrm>
            <a:off x="1390650" y="2043113"/>
            <a:ext cx="647700" cy="2159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3319" name="AutoShape 7">
            <a:extLst>
              <a:ext uri="{FF2B5EF4-FFF2-40B4-BE49-F238E27FC236}">
                <a16:creationId xmlns:a16="http://schemas.microsoft.com/office/drawing/2014/main" id="{AA60D648-5E0A-48A0-8BC5-7B8BDAE1D1EB}"/>
              </a:ext>
            </a:extLst>
          </p:cNvPr>
          <p:cNvSpPr>
            <a:spLocks noChangeArrowheads="1"/>
          </p:cNvSpPr>
          <p:nvPr/>
        </p:nvSpPr>
        <p:spPr bwMode="auto">
          <a:xfrm flipH="1">
            <a:off x="1397000" y="1846263"/>
            <a:ext cx="641350" cy="19050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3320" name="Rectangle 8">
            <a:extLst>
              <a:ext uri="{FF2B5EF4-FFF2-40B4-BE49-F238E27FC236}">
                <a16:creationId xmlns:a16="http://schemas.microsoft.com/office/drawing/2014/main" id="{72F4544B-DE26-467C-A8DE-561DE7E5CB0A}"/>
              </a:ext>
            </a:extLst>
          </p:cNvPr>
          <p:cNvSpPr>
            <a:spLocks noChangeArrowheads="1"/>
          </p:cNvSpPr>
          <p:nvPr/>
        </p:nvSpPr>
        <p:spPr bwMode="auto">
          <a:xfrm rot="-1043163">
            <a:off x="1416050" y="1706563"/>
            <a:ext cx="292100" cy="266700"/>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3321" name="Rectangle 9">
            <a:extLst>
              <a:ext uri="{FF2B5EF4-FFF2-40B4-BE49-F238E27FC236}">
                <a16:creationId xmlns:a16="http://schemas.microsoft.com/office/drawing/2014/main" id="{B08B8A1A-0124-493A-B35F-E5BEEADB3893}"/>
              </a:ext>
            </a:extLst>
          </p:cNvPr>
          <p:cNvSpPr>
            <a:spLocks noChangeArrowheads="1"/>
          </p:cNvSpPr>
          <p:nvPr/>
        </p:nvSpPr>
        <p:spPr bwMode="auto">
          <a:xfrm flipH="1">
            <a:off x="6877050" y="2043113"/>
            <a:ext cx="647700" cy="2159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3322" name="AutoShape 10">
            <a:extLst>
              <a:ext uri="{FF2B5EF4-FFF2-40B4-BE49-F238E27FC236}">
                <a16:creationId xmlns:a16="http://schemas.microsoft.com/office/drawing/2014/main" id="{9F87574A-A803-4754-A533-C1D46417FDA7}"/>
              </a:ext>
            </a:extLst>
          </p:cNvPr>
          <p:cNvSpPr>
            <a:spLocks noChangeArrowheads="1"/>
          </p:cNvSpPr>
          <p:nvPr/>
        </p:nvSpPr>
        <p:spPr bwMode="auto">
          <a:xfrm>
            <a:off x="6877050" y="1846263"/>
            <a:ext cx="641350" cy="19050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3323" name="Rectangle 11">
            <a:extLst>
              <a:ext uri="{FF2B5EF4-FFF2-40B4-BE49-F238E27FC236}">
                <a16:creationId xmlns:a16="http://schemas.microsoft.com/office/drawing/2014/main" id="{E603095A-DE57-40A0-83CC-230F1647EA94}"/>
              </a:ext>
            </a:extLst>
          </p:cNvPr>
          <p:cNvSpPr>
            <a:spLocks noChangeArrowheads="1"/>
          </p:cNvSpPr>
          <p:nvPr/>
        </p:nvSpPr>
        <p:spPr bwMode="auto">
          <a:xfrm rot="1043163" flipH="1">
            <a:off x="7207250" y="1706563"/>
            <a:ext cx="292100" cy="266700"/>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3324" name="Text Box 12">
            <a:extLst>
              <a:ext uri="{FF2B5EF4-FFF2-40B4-BE49-F238E27FC236}">
                <a16:creationId xmlns:a16="http://schemas.microsoft.com/office/drawing/2014/main" id="{AF6BCB2E-3BA1-4A72-B7DC-63510531E5EC}"/>
              </a:ext>
            </a:extLst>
          </p:cNvPr>
          <p:cNvSpPr txBox="1">
            <a:spLocks noChangeArrowheads="1"/>
          </p:cNvSpPr>
          <p:nvPr/>
        </p:nvSpPr>
        <p:spPr bwMode="auto">
          <a:xfrm>
            <a:off x="268288" y="158432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发射探头</a:t>
            </a:r>
          </a:p>
        </p:txBody>
      </p:sp>
      <p:sp>
        <p:nvSpPr>
          <p:cNvPr id="13325" name="Text Box 13">
            <a:extLst>
              <a:ext uri="{FF2B5EF4-FFF2-40B4-BE49-F238E27FC236}">
                <a16:creationId xmlns:a16="http://schemas.microsoft.com/office/drawing/2014/main" id="{9DA0A784-87BB-4CC1-8B67-1C4B69854F79}"/>
              </a:ext>
            </a:extLst>
          </p:cNvPr>
          <p:cNvSpPr txBox="1">
            <a:spLocks noChangeArrowheads="1"/>
          </p:cNvSpPr>
          <p:nvPr/>
        </p:nvSpPr>
        <p:spPr bwMode="auto">
          <a:xfrm>
            <a:off x="7486650" y="153987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接收探头</a:t>
            </a:r>
          </a:p>
        </p:txBody>
      </p:sp>
      <p:sp>
        <p:nvSpPr>
          <p:cNvPr id="13326" name="Line 14">
            <a:extLst>
              <a:ext uri="{FF2B5EF4-FFF2-40B4-BE49-F238E27FC236}">
                <a16:creationId xmlns:a16="http://schemas.microsoft.com/office/drawing/2014/main" id="{708A7C3D-9D45-4747-A5EE-4C6CB7020455}"/>
              </a:ext>
            </a:extLst>
          </p:cNvPr>
          <p:cNvSpPr>
            <a:spLocks noChangeShapeType="1"/>
          </p:cNvSpPr>
          <p:nvPr/>
        </p:nvSpPr>
        <p:spPr bwMode="auto">
          <a:xfrm flipV="1">
            <a:off x="1765300" y="1384300"/>
            <a:ext cx="0" cy="11938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27" name="Line 15">
            <a:extLst>
              <a:ext uri="{FF2B5EF4-FFF2-40B4-BE49-F238E27FC236}">
                <a16:creationId xmlns:a16="http://schemas.microsoft.com/office/drawing/2014/main" id="{255D9A4C-9F4B-4526-9760-EE9DA5815018}"/>
              </a:ext>
            </a:extLst>
          </p:cNvPr>
          <p:cNvSpPr>
            <a:spLocks noChangeShapeType="1"/>
          </p:cNvSpPr>
          <p:nvPr/>
        </p:nvSpPr>
        <p:spPr bwMode="auto">
          <a:xfrm flipV="1">
            <a:off x="7162800" y="1371600"/>
            <a:ext cx="0" cy="11938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28" name="Line 16">
            <a:extLst>
              <a:ext uri="{FF2B5EF4-FFF2-40B4-BE49-F238E27FC236}">
                <a16:creationId xmlns:a16="http://schemas.microsoft.com/office/drawing/2014/main" id="{54B615B0-D86F-44AB-9021-5807B0ACCA8F}"/>
              </a:ext>
            </a:extLst>
          </p:cNvPr>
          <p:cNvSpPr>
            <a:spLocks noChangeShapeType="1"/>
          </p:cNvSpPr>
          <p:nvPr/>
        </p:nvSpPr>
        <p:spPr bwMode="auto">
          <a:xfrm>
            <a:off x="1746250" y="1587500"/>
            <a:ext cx="5416550" cy="0"/>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29" name="Text Box 17">
            <a:extLst>
              <a:ext uri="{FF2B5EF4-FFF2-40B4-BE49-F238E27FC236}">
                <a16:creationId xmlns:a16="http://schemas.microsoft.com/office/drawing/2014/main" id="{7DD66E66-25FB-42DF-A7F2-FA9574545B42}"/>
              </a:ext>
            </a:extLst>
          </p:cNvPr>
          <p:cNvSpPr txBox="1">
            <a:spLocks noChangeArrowheads="1"/>
          </p:cNvSpPr>
          <p:nvPr/>
        </p:nvSpPr>
        <p:spPr bwMode="auto">
          <a:xfrm>
            <a:off x="4219575" y="1190625"/>
            <a:ext cx="5064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2S</a:t>
            </a:r>
          </a:p>
        </p:txBody>
      </p:sp>
      <p:sp>
        <p:nvSpPr>
          <p:cNvPr id="13330" name="Text Box 18">
            <a:extLst>
              <a:ext uri="{FF2B5EF4-FFF2-40B4-BE49-F238E27FC236}">
                <a16:creationId xmlns:a16="http://schemas.microsoft.com/office/drawing/2014/main" id="{BB379FBF-0020-44E3-8092-13222903B7FF}"/>
              </a:ext>
            </a:extLst>
          </p:cNvPr>
          <p:cNvSpPr txBox="1">
            <a:spLocks noChangeArrowheads="1"/>
          </p:cNvSpPr>
          <p:nvPr/>
        </p:nvSpPr>
        <p:spPr bwMode="auto">
          <a:xfrm>
            <a:off x="5002213" y="2322513"/>
            <a:ext cx="438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d</a:t>
            </a:r>
            <a:r>
              <a:rPr kumimoji="0" lang="en-US" altLang="zh-CN" sz="2400" b="1" baseline="-25000"/>
              <a:t>1</a:t>
            </a:r>
            <a:endParaRPr kumimoji="0" lang="en-US" altLang="zh-CN" sz="2400"/>
          </a:p>
        </p:txBody>
      </p:sp>
      <p:sp>
        <p:nvSpPr>
          <p:cNvPr id="13331" name="Line 19">
            <a:extLst>
              <a:ext uri="{FF2B5EF4-FFF2-40B4-BE49-F238E27FC236}">
                <a16:creationId xmlns:a16="http://schemas.microsoft.com/office/drawing/2014/main" id="{80E8FBB8-EB8F-4776-9540-1133D0C89180}"/>
              </a:ext>
            </a:extLst>
          </p:cNvPr>
          <p:cNvSpPr>
            <a:spLocks noChangeShapeType="1"/>
          </p:cNvSpPr>
          <p:nvPr/>
        </p:nvSpPr>
        <p:spPr bwMode="auto">
          <a:xfrm>
            <a:off x="1612900" y="1968500"/>
            <a:ext cx="165100" cy="29210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32" name="Line 20">
            <a:extLst>
              <a:ext uri="{FF2B5EF4-FFF2-40B4-BE49-F238E27FC236}">
                <a16:creationId xmlns:a16="http://schemas.microsoft.com/office/drawing/2014/main" id="{0BAF4A6D-5FA4-4375-9570-EBEAD7E4E7B5}"/>
              </a:ext>
            </a:extLst>
          </p:cNvPr>
          <p:cNvSpPr>
            <a:spLocks noChangeShapeType="1"/>
          </p:cNvSpPr>
          <p:nvPr/>
        </p:nvSpPr>
        <p:spPr bwMode="auto">
          <a:xfrm flipH="1">
            <a:off x="7162800" y="1981200"/>
            <a:ext cx="139700" cy="29210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3333" name="Object 21">
            <a:extLst>
              <a:ext uri="{FF2B5EF4-FFF2-40B4-BE49-F238E27FC236}">
                <a16:creationId xmlns:a16="http://schemas.microsoft.com/office/drawing/2014/main" id="{8BF0BE7F-8EA5-4EB7-B4DE-F04C35827D10}"/>
              </a:ext>
            </a:extLst>
          </p:cNvPr>
          <p:cNvGraphicFramePr>
            <a:graphicFrameLocks noChangeAspect="1"/>
          </p:cNvGraphicFramePr>
          <p:nvPr/>
        </p:nvGraphicFramePr>
        <p:xfrm>
          <a:off x="3467100" y="4813300"/>
          <a:ext cx="2070100" cy="661988"/>
        </p:xfrm>
        <a:graphic>
          <a:graphicData uri="http://schemas.openxmlformats.org/presentationml/2006/ole">
            <mc:AlternateContent xmlns:mc="http://schemas.openxmlformats.org/markup-compatibility/2006">
              <mc:Choice xmlns:v="urn:schemas-microsoft-com:vml" Requires="v">
                <p:oleObj spid="_x0000_s13345" name="Équation" r:id="rId3" imgW="672808" imgH="215806" progId="Equation.3">
                  <p:embed/>
                </p:oleObj>
              </mc:Choice>
              <mc:Fallback>
                <p:oleObj name="Équation" r:id="rId3" imgW="672808" imgH="215806" progId="Equation.3">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7100" y="4813300"/>
                        <a:ext cx="2070100" cy="661988"/>
                      </a:xfrm>
                      <a:prstGeom prst="rect">
                        <a:avLst/>
                      </a:prstGeom>
                      <a:solidFill>
                        <a:schemeClr val="folHlink"/>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34" name="Freeform 22">
            <a:extLst>
              <a:ext uri="{FF2B5EF4-FFF2-40B4-BE49-F238E27FC236}">
                <a16:creationId xmlns:a16="http://schemas.microsoft.com/office/drawing/2014/main" id="{401E8BC9-C681-4369-BCE6-AD26E044D967}"/>
              </a:ext>
            </a:extLst>
          </p:cNvPr>
          <p:cNvSpPr>
            <a:spLocks/>
          </p:cNvSpPr>
          <p:nvPr/>
        </p:nvSpPr>
        <p:spPr bwMode="auto">
          <a:xfrm>
            <a:off x="4410075" y="2862263"/>
            <a:ext cx="188913" cy="842962"/>
          </a:xfrm>
          <a:custGeom>
            <a:avLst/>
            <a:gdLst>
              <a:gd name="T0" fmla="*/ 221774337 w 119"/>
              <a:gd name="T1" fmla="*/ 7559671 h 531"/>
              <a:gd name="T2" fmla="*/ 100806517 w 119"/>
              <a:gd name="T3" fmla="*/ 410784431 h 531"/>
              <a:gd name="T4" fmla="*/ 141129124 w 119"/>
              <a:gd name="T5" fmla="*/ 854331668 h 531"/>
              <a:gd name="T6" fmla="*/ 20161303 w 119"/>
              <a:gd name="T7" fmla="*/ 1338201381 h 531"/>
              <a:gd name="T8" fmla="*/ 262096944 w 119"/>
              <a:gd name="T9" fmla="*/ 854331668 h 531"/>
              <a:gd name="T10" fmla="*/ 241935640 w 119"/>
              <a:gd name="T11" fmla="*/ 370461955 h 531"/>
              <a:gd name="T12" fmla="*/ 221774337 w 119"/>
              <a:gd name="T13" fmla="*/ 7559671 h 5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9" h="531">
                <a:moveTo>
                  <a:pt x="88" y="3"/>
                </a:moveTo>
                <a:cubicBezTo>
                  <a:pt x="79" y="6"/>
                  <a:pt x="45" y="107"/>
                  <a:pt x="40" y="163"/>
                </a:cubicBezTo>
                <a:cubicBezTo>
                  <a:pt x="35" y="219"/>
                  <a:pt x="61" y="278"/>
                  <a:pt x="56" y="339"/>
                </a:cubicBezTo>
                <a:cubicBezTo>
                  <a:pt x="51" y="400"/>
                  <a:pt x="0" y="531"/>
                  <a:pt x="8" y="531"/>
                </a:cubicBezTo>
                <a:cubicBezTo>
                  <a:pt x="16" y="531"/>
                  <a:pt x="89" y="403"/>
                  <a:pt x="104" y="339"/>
                </a:cubicBezTo>
                <a:cubicBezTo>
                  <a:pt x="119" y="275"/>
                  <a:pt x="93" y="204"/>
                  <a:pt x="96" y="147"/>
                </a:cubicBezTo>
                <a:cubicBezTo>
                  <a:pt x="99" y="90"/>
                  <a:pt x="97" y="0"/>
                  <a:pt x="88" y="3"/>
                </a:cubicBezTo>
                <a:close/>
              </a:path>
            </a:pathLst>
          </a:custGeom>
          <a:solidFill>
            <a:schemeClr val="accent1"/>
          </a:solidFill>
          <a:ln w="12700" cap="flat" cmpd="sng">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35" name="Line 23">
            <a:extLst>
              <a:ext uri="{FF2B5EF4-FFF2-40B4-BE49-F238E27FC236}">
                <a16:creationId xmlns:a16="http://schemas.microsoft.com/office/drawing/2014/main" id="{F535FFDA-55B5-4F70-8886-1CD61914BF07}"/>
              </a:ext>
            </a:extLst>
          </p:cNvPr>
          <p:cNvSpPr>
            <a:spLocks noChangeShapeType="1"/>
          </p:cNvSpPr>
          <p:nvPr/>
        </p:nvSpPr>
        <p:spPr bwMode="auto">
          <a:xfrm>
            <a:off x="1762125" y="2257425"/>
            <a:ext cx="2819400" cy="619125"/>
          </a:xfrm>
          <a:prstGeom prst="line">
            <a:avLst/>
          </a:prstGeom>
          <a:noFill/>
          <a:ln w="19050">
            <a:solidFill>
              <a:srgbClr val="CCEC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36" name="Line 24">
            <a:extLst>
              <a:ext uri="{FF2B5EF4-FFF2-40B4-BE49-F238E27FC236}">
                <a16:creationId xmlns:a16="http://schemas.microsoft.com/office/drawing/2014/main" id="{C8AF8693-C658-4EE7-AE7E-D86F06F555FB}"/>
              </a:ext>
            </a:extLst>
          </p:cNvPr>
          <p:cNvSpPr>
            <a:spLocks noChangeShapeType="1"/>
          </p:cNvSpPr>
          <p:nvPr/>
        </p:nvSpPr>
        <p:spPr bwMode="auto">
          <a:xfrm flipV="1">
            <a:off x="4581525" y="2257425"/>
            <a:ext cx="2590800" cy="619125"/>
          </a:xfrm>
          <a:prstGeom prst="line">
            <a:avLst/>
          </a:prstGeom>
          <a:noFill/>
          <a:ln w="19050">
            <a:solidFill>
              <a:srgbClr val="CCEC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37" name="Line 25">
            <a:extLst>
              <a:ext uri="{FF2B5EF4-FFF2-40B4-BE49-F238E27FC236}">
                <a16:creationId xmlns:a16="http://schemas.microsoft.com/office/drawing/2014/main" id="{E2B01F9A-7F73-4C64-9157-CF603C5B5456}"/>
              </a:ext>
            </a:extLst>
          </p:cNvPr>
          <p:cNvSpPr>
            <a:spLocks noChangeShapeType="1"/>
          </p:cNvSpPr>
          <p:nvPr/>
        </p:nvSpPr>
        <p:spPr bwMode="auto">
          <a:xfrm>
            <a:off x="1771650" y="2266950"/>
            <a:ext cx="2667000" cy="1457325"/>
          </a:xfrm>
          <a:prstGeom prst="line">
            <a:avLst/>
          </a:prstGeom>
          <a:noFill/>
          <a:ln w="1905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38" name="Line 26">
            <a:extLst>
              <a:ext uri="{FF2B5EF4-FFF2-40B4-BE49-F238E27FC236}">
                <a16:creationId xmlns:a16="http://schemas.microsoft.com/office/drawing/2014/main" id="{F4C62C87-43E9-4852-BACC-28CD4B4CD6D6}"/>
              </a:ext>
            </a:extLst>
          </p:cNvPr>
          <p:cNvSpPr>
            <a:spLocks noChangeShapeType="1"/>
          </p:cNvSpPr>
          <p:nvPr/>
        </p:nvSpPr>
        <p:spPr bwMode="auto">
          <a:xfrm flipV="1">
            <a:off x="4438650" y="2266950"/>
            <a:ext cx="2724150" cy="1457325"/>
          </a:xfrm>
          <a:prstGeom prst="line">
            <a:avLst/>
          </a:prstGeom>
          <a:noFill/>
          <a:ln w="1905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39" name="Line 27">
            <a:extLst>
              <a:ext uri="{FF2B5EF4-FFF2-40B4-BE49-F238E27FC236}">
                <a16:creationId xmlns:a16="http://schemas.microsoft.com/office/drawing/2014/main" id="{135DC514-18F2-460E-ACB3-9B354BC22B66}"/>
              </a:ext>
            </a:extLst>
          </p:cNvPr>
          <p:cNvSpPr>
            <a:spLocks noChangeShapeType="1"/>
          </p:cNvSpPr>
          <p:nvPr/>
        </p:nvSpPr>
        <p:spPr bwMode="auto">
          <a:xfrm>
            <a:off x="4552950" y="2867025"/>
            <a:ext cx="676275" cy="0"/>
          </a:xfrm>
          <a:prstGeom prst="line">
            <a:avLst/>
          </a:prstGeom>
          <a:noFill/>
          <a:ln w="2857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40" name="Line 28">
            <a:extLst>
              <a:ext uri="{FF2B5EF4-FFF2-40B4-BE49-F238E27FC236}">
                <a16:creationId xmlns:a16="http://schemas.microsoft.com/office/drawing/2014/main" id="{022AD9A1-640A-4EC2-AF05-F3CAA4545DAD}"/>
              </a:ext>
            </a:extLst>
          </p:cNvPr>
          <p:cNvSpPr>
            <a:spLocks noChangeShapeType="1"/>
          </p:cNvSpPr>
          <p:nvPr/>
        </p:nvSpPr>
        <p:spPr bwMode="auto">
          <a:xfrm>
            <a:off x="4429125" y="3724275"/>
            <a:ext cx="1581150" cy="0"/>
          </a:xfrm>
          <a:prstGeom prst="line">
            <a:avLst/>
          </a:prstGeom>
          <a:noFill/>
          <a:ln w="2857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41" name="Text Box 29">
            <a:extLst>
              <a:ext uri="{FF2B5EF4-FFF2-40B4-BE49-F238E27FC236}">
                <a16:creationId xmlns:a16="http://schemas.microsoft.com/office/drawing/2014/main" id="{967CCAFB-2D51-4F61-BDDD-885878774856}"/>
              </a:ext>
            </a:extLst>
          </p:cNvPr>
          <p:cNvSpPr txBox="1">
            <a:spLocks noChangeArrowheads="1"/>
          </p:cNvSpPr>
          <p:nvPr/>
        </p:nvSpPr>
        <p:spPr bwMode="auto">
          <a:xfrm>
            <a:off x="5840413" y="2894013"/>
            <a:ext cx="438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d</a:t>
            </a:r>
            <a:r>
              <a:rPr kumimoji="0" lang="en-US" altLang="zh-CN" sz="2400" b="1" baseline="-25000"/>
              <a:t>2</a:t>
            </a:r>
            <a:endParaRPr kumimoji="0" lang="en-US" altLang="zh-CN" sz="2400"/>
          </a:p>
        </p:txBody>
      </p:sp>
      <p:sp>
        <p:nvSpPr>
          <p:cNvPr id="13342" name="Line 30">
            <a:extLst>
              <a:ext uri="{FF2B5EF4-FFF2-40B4-BE49-F238E27FC236}">
                <a16:creationId xmlns:a16="http://schemas.microsoft.com/office/drawing/2014/main" id="{75D15E98-BD92-42EC-8CB0-91B020E36360}"/>
              </a:ext>
            </a:extLst>
          </p:cNvPr>
          <p:cNvSpPr>
            <a:spLocks noChangeShapeType="1"/>
          </p:cNvSpPr>
          <p:nvPr/>
        </p:nvSpPr>
        <p:spPr bwMode="auto">
          <a:xfrm>
            <a:off x="4953000" y="2257425"/>
            <a:ext cx="0" cy="609600"/>
          </a:xfrm>
          <a:prstGeom prst="line">
            <a:avLst/>
          </a:prstGeom>
          <a:noFill/>
          <a:ln w="28575">
            <a:solidFill>
              <a:schemeClr val="tx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343" name="Line 31">
            <a:extLst>
              <a:ext uri="{FF2B5EF4-FFF2-40B4-BE49-F238E27FC236}">
                <a16:creationId xmlns:a16="http://schemas.microsoft.com/office/drawing/2014/main" id="{D46AB067-AEDA-4A24-B033-D60336781133}"/>
              </a:ext>
            </a:extLst>
          </p:cNvPr>
          <p:cNvSpPr>
            <a:spLocks noChangeShapeType="1"/>
          </p:cNvSpPr>
          <p:nvPr/>
        </p:nvSpPr>
        <p:spPr bwMode="auto">
          <a:xfrm>
            <a:off x="5781675" y="2257425"/>
            <a:ext cx="0" cy="1466850"/>
          </a:xfrm>
          <a:prstGeom prst="line">
            <a:avLst/>
          </a:prstGeom>
          <a:noFill/>
          <a:ln w="28575">
            <a:solidFill>
              <a:schemeClr val="tx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92" name="Text Box 32">
            <a:extLst>
              <a:ext uri="{FF2B5EF4-FFF2-40B4-BE49-F238E27FC236}">
                <a16:creationId xmlns:a16="http://schemas.microsoft.com/office/drawing/2014/main" id="{2964EED0-9CB6-4C08-9DD7-A145142CEB0E}"/>
              </a:ext>
            </a:extLst>
          </p:cNvPr>
          <p:cNvSpPr txBox="1">
            <a:spLocks noChangeArrowheads="1"/>
          </p:cNvSpPr>
          <p:nvPr/>
        </p:nvSpPr>
        <p:spPr bwMode="auto">
          <a:xfrm>
            <a:off x="457200" y="5791200"/>
            <a:ext cx="80772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kumimoji="0" lang="zh-CN" altLang="en-US" sz="1800" b="1">
                <a:solidFill>
                  <a:schemeClr val="tx2"/>
                </a:solidFill>
              </a:rPr>
              <a:t>由于计算自身高度只需要测量时间</a:t>
            </a:r>
            <a:r>
              <a:rPr kumimoji="0" lang="en-US" altLang="zh-CN" sz="1800" b="1">
                <a:solidFill>
                  <a:schemeClr val="tx2"/>
                </a:solidFill>
              </a:rPr>
              <a:t>, </a:t>
            </a:r>
            <a:r>
              <a:rPr kumimoji="0" lang="zh-CN" altLang="en-US" sz="1800" b="1">
                <a:solidFill>
                  <a:schemeClr val="tx2"/>
                </a:solidFill>
              </a:rPr>
              <a:t>所以高度估计会很准确。 实际操作中，检测裂纹 </a:t>
            </a:r>
            <a:r>
              <a:rPr kumimoji="0" lang="en-US" altLang="zh-CN" sz="1800" b="1">
                <a:solidFill>
                  <a:schemeClr val="tx2"/>
                </a:solidFill>
              </a:rPr>
              <a:t>1-mm </a:t>
            </a:r>
            <a:r>
              <a:rPr kumimoji="0" lang="zh-CN" altLang="en-US" sz="1800" b="1">
                <a:solidFill>
                  <a:schemeClr val="tx2"/>
                </a:solidFill>
              </a:rPr>
              <a:t>的精度是完全可以达到的 </a:t>
            </a:r>
            <a:r>
              <a:rPr kumimoji="0" lang="en-US" altLang="zh-CN" sz="1800" b="1">
                <a:solidFill>
                  <a:schemeClr val="tx2"/>
                </a:solidFill>
              </a:rPr>
              <a:t>(</a:t>
            </a:r>
            <a:r>
              <a:rPr kumimoji="0" lang="zh-CN" altLang="en-US" sz="1800" b="1">
                <a:solidFill>
                  <a:schemeClr val="tx2"/>
                </a:solidFill>
              </a:rPr>
              <a:t>检测人工缺陷时可以达到</a:t>
            </a:r>
            <a:r>
              <a:rPr kumimoji="0" lang="en-US" altLang="zh-CN" sz="1800" b="1">
                <a:solidFill>
                  <a:schemeClr val="tx2"/>
                </a:solidFill>
              </a:rPr>
              <a:t>0.1 mm )</a:t>
            </a:r>
            <a:r>
              <a:rPr kumimoji="0" lang="zh-CN" altLang="en-US" sz="1800" b="1">
                <a:solidFill>
                  <a:schemeClr val="tx2"/>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5392">
                                            <p:txEl>
                                              <p:pRg st="0" end="0"/>
                                            </p:txEl>
                                          </p:spTgt>
                                        </p:tgtEl>
                                        <p:attrNameLst>
                                          <p:attrName>style.visibility</p:attrName>
                                        </p:attrNameLst>
                                      </p:cBhvr>
                                      <p:to>
                                        <p:strVal val="visible"/>
                                      </p:to>
                                    </p:set>
                                    <p:animEffect transition="in" filter="box(out)">
                                      <p:cBhvr>
                                        <p:cTn id="7" dur="500"/>
                                        <p:tgtEl>
                                          <p:spTgt spid="153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9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D51C40AC-6D46-4B92-BC76-64271ACC2772}"/>
              </a:ext>
            </a:extLst>
          </p:cNvPr>
          <p:cNvSpPr txBox="1">
            <a:spLocks noChangeArrowheads="1"/>
          </p:cNvSpPr>
          <p:nvPr/>
        </p:nvSpPr>
        <p:spPr bwMode="auto">
          <a:xfrm>
            <a:off x="228600" y="228600"/>
            <a:ext cx="861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endParaRPr lang="zh-CN" altLang="zh-CN" sz="2400"/>
          </a:p>
        </p:txBody>
      </p:sp>
      <p:sp>
        <p:nvSpPr>
          <p:cNvPr id="14339" name="Rectangle 5">
            <a:extLst>
              <a:ext uri="{FF2B5EF4-FFF2-40B4-BE49-F238E27FC236}">
                <a16:creationId xmlns:a16="http://schemas.microsoft.com/office/drawing/2014/main" id="{1F486C5B-4244-43AA-9E6F-4CF188D46592}"/>
              </a:ext>
            </a:extLst>
          </p:cNvPr>
          <p:cNvSpPr>
            <a:spLocks noChangeArrowheads="1"/>
          </p:cNvSpPr>
          <p:nvPr/>
        </p:nvSpPr>
        <p:spPr bwMode="auto">
          <a:xfrm>
            <a:off x="685800" y="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en-US">
                <a:solidFill>
                  <a:schemeClr val="tx2"/>
                </a:solidFill>
              </a:rPr>
              <a:t>数据显示</a:t>
            </a:r>
            <a:r>
              <a:rPr lang="en-US" altLang="zh-CN">
                <a:solidFill>
                  <a:schemeClr val="tx2"/>
                </a:solidFill>
              </a:rPr>
              <a:t>(A</a:t>
            </a:r>
            <a:r>
              <a:rPr lang="zh-CN" altLang="en-US">
                <a:solidFill>
                  <a:schemeClr val="tx2"/>
                </a:solidFill>
              </a:rPr>
              <a:t>扫非检波和</a:t>
            </a:r>
            <a:r>
              <a:rPr lang="en-US" altLang="zh-CN">
                <a:solidFill>
                  <a:schemeClr val="tx2"/>
                </a:solidFill>
              </a:rPr>
              <a:t>D</a:t>
            </a:r>
            <a:r>
              <a:rPr lang="zh-CN" altLang="en-US">
                <a:solidFill>
                  <a:schemeClr val="tx2"/>
                </a:solidFill>
              </a:rPr>
              <a:t>扫灰谱图显示</a:t>
            </a:r>
            <a:r>
              <a:rPr lang="en-US" altLang="zh-CN">
                <a:solidFill>
                  <a:schemeClr val="tx2"/>
                </a:solidFill>
              </a:rPr>
              <a:t>)</a:t>
            </a:r>
          </a:p>
        </p:txBody>
      </p:sp>
      <p:grpSp>
        <p:nvGrpSpPr>
          <p:cNvPr id="74758" name="Group 6">
            <a:extLst>
              <a:ext uri="{FF2B5EF4-FFF2-40B4-BE49-F238E27FC236}">
                <a16:creationId xmlns:a16="http://schemas.microsoft.com/office/drawing/2014/main" id="{7622B98E-B5F8-428D-A37F-1B32FDF53AE6}"/>
              </a:ext>
            </a:extLst>
          </p:cNvPr>
          <p:cNvGrpSpPr>
            <a:grpSpLocks/>
          </p:cNvGrpSpPr>
          <p:nvPr/>
        </p:nvGrpSpPr>
        <p:grpSpPr bwMode="auto">
          <a:xfrm>
            <a:off x="5067300" y="2854325"/>
            <a:ext cx="3814763" cy="2517775"/>
            <a:chOff x="3192" y="1798"/>
            <a:chExt cx="2403" cy="1586"/>
          </a:xfrm>
        </p:grpSpPr>
        <p:grpSp>
          <p:nvGrpSpPr>
            <p:cNvPr id="14638" name="Group 7">
              <a:extLst>
                <a:ext uri="{FF2B5EF4-FFF2-40B4-BE49-F238E27FC236}">
                  <a16:creationId xmlns:a16="http://schemas.microsoft.com/office/drawing/2014/main" id="{5B338CE1-990D-41D0-B499-266666019C1B}"/>
                </a:ext>
              </a:extLst>
            </p:cNvPr>
            <p:cNvGrpSpPr>
              <a:grpSpLocks/>
            </p:cNvGrpSpPr>
            <p:nvPr/>
          </p:nvGrpSpPr>
          <p:grpSpPr bwMode="auto">
            <a:xfrm>
              <a:off x="3192" y="1798"/>
              <a:ext cx="2403" cy="1514"/>
              <a:chOff x="3192" y="1798"/>
              <a:chExt cx="2403" cy="1514"/>
            </a:xfrm>
          </p:grpSpPr>
          <p:grpSp>
            <p:nvGrpSpPr>
              <p:cNvPr id="14671" name="Group 8">
                <a:extLst>
                  <a:ext uri="{FF2B5EF4-FFF2-40B4-BE49-F238E27FC236}">
                    <a16:creationId xmlns:a16="http://schemas.microsoft.com/office/drawing/2014/main" id="{84F7EC99-C2AD-4834-A92C-CC3FEEC58892}"/>
                  </a:ext>
                </a:extLst>
              </p:cNvPr>
              <p:cNvGrpSpPr>
                <a:grpSpLocks/>
              </p:cNvGrpSpPr>
              <p:nvPr/>
            </p:nvGrpSpPr>
            <p:grpSpPr bwMode="auto">
              <a:xfrm>
                <a:off x="3197" y="1798"/>
                <a:ext cx="2398" cy="2"/>
                <a:chOff x="3198" y="1996"/>
                <a:chExt cx="2398" cy="2"/>
              </a:xfrm>
            </p:grpSpPr>
            <p:sp>
              <p:nvSpPr>
                <p:cNvPr id="15344" name="Line 9">
                  <a:extLst>
                    <a:ext uri="{FF2B5EF4-FFF2-40B4-BE49-F238E27FC236}">
                      <a16:creationId xmlns:a16="http://schemas.microsoft.com/office/drawing/2014/main" id="{A98966C4-6BB4-4928-8FED-E70F58C8D20C}"/>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45" name="Line 10">
                  <a:extLst>
                    <a:ext uri="{FF2B5EF4-FFF2-40B4-BE49-F238E27FC236}">
                      <a16:creationId xmlns:a16="http://schemas.microsoft.com/office/drawing/2014/main" id="{CDED8805-2BF9-4F99-8624-E7B199B2E9E4}"/>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46" name="Line 11">
                  <a:extLst>
                    <a:ext uri="{FF2B5EF4-FFF2-40B4-BE49-F238E27FC236}">
                      <a16:creationId xmlns:a16="http://schemas.microsoft.com/office/drawing/2014/main" id="{828F43C4-708E-4A6C-A093-43EAA4F14653}"/>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47" name="Line 12">
                  <a:extLst>
                    <a:ext uri="{FF2B5EF4-FFF2-40B4-BE49-F238E27FC236}">
                      <a16:creationId xmlns:a16="http://schemas.microsoft.com/office/drawing/2014/main" id="{DF90E3F4-521D-4992-B642-63CF39AAF3F4}"/>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48" name="Line 13">
                  <a:extLst>
                    <a:ext uri="{FF2B5EF4-FFF2-40B4-BE49-F238E27FC236}">
                      <a16:creationId xmlns:a16="http://schemas.microsoft.com/office/drawing/2014/main" id="{7A708B8E-672C-4D5E-B9E3-6DB98C45CCD2}"/>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49" name="Line 14">
                  <a:extLst>
                    <a:ext uri="{FF2B5EF4-FFF2-40B4-BE49-F238E27FC236}">
                      <a16:creationId xmlns:a16="http://schemas.microsoft.com/office/drawing/2014/main" id="{CC383274-7D7A-47E4-964E-FDEB93D84245}"/>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50" name="Line 15">
                  <a:extLst>
                    <a:ext uri="{FF2B5EF4-FFF2-40B4-BE49-F238E27FC236}">
                      <a16:creationId xmlns:a16="http://schemas.microsoft.com/office/drawing/2014/main" id="{621C9300-38B5-4620-B815-A813CC520ABE}"/>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51" name="Line 16">
                  <a:extLst>
                    <a:ext uri="{FF2B5EF4-FFF2-40B4-BE49-F238E27FC236}">
                      <a16:creationId xmlns:a16="http://schemas.microsoft.com/office/drawing/2014/main" id="{AE7E9BB6-4FEA-4A2D-AF6C-AD8D673631A4}"/>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52" name="Line 17">
                  <a:extLst>
                    <a:ext uri="{FF2B5EF4-FFF2-40B4-BE49-F238E27FC236}">
                      <a16:creationId xmlns:a16="http://schemas.microsoft.com/office/drawing/2014/main" id="{7A81D0BF-CCC9-46F9-89C2-D1E8CD11F302}"/>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53" name="Line 18">
                  <a:extLst>
                    <a:ext uri="{FF2B5EF4-FFF2-40B4-BE49-F238E27FC236}">
                      <a16:creationId xmlns:a16="http://schemas.microsoft.com/office/drawing/2014/main" id="{A5CF25C3-0570-473F-B143-CC956C0CF0F0}"/>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54" name="Line 19">
                  <a:extLst>
                    <a:ext uri="{FF2B5EF4-FFF2-40B4-BE49-F238E27FC236}">
                      <a16:creationId xmlns:a16="http://schemas.microsoft.com/office/drawing/2014/main" id="{96FE0FD0-485A-4DA0-A5F9-1D4AF3F52B05}"/>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55" name="Line 20">
                  <a:extLst>
                    <a:ext uri="{FF2B5EF4-FFF2-40B4-BE49-F238E27FC236}">
                      <a16:creationId xmlns:a16="http://schemas.microsoft.com/office/drawing/2014/main" id="{793841DA-2BD1-445B-B5DE-D584B1A58811}"/>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56" name="Line 21">
                  <a:extLst>
                    <a:ext uri="{FF2B5EF4-FFF2-40B4-BE49-F238E27FC236}">
                      <a16:creationId xmlns:a16="http://schemas.microsoft.com/office/drawing/2014/main" id="{6DA65383-F084-4022-8D6C-74C009B6E27D}"/>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57" name="Line 22">
                  <a:extLst>
                    <a:ext uri="{FF2B5EF4-FFF2-40B4-BE49-F238E27FC236}">
                      <a16:creationId xmlns:a16="http://schemas.microsoft.com/office/drawing/2014/main" id="{AC753C19-3D26-4CBA-B8EE-3D77E07D7BB4}"/>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58" name="Line 23">
                  <a:extLst>
                    <a:ext uri="{FF2B5EF4-FFF2-40B4-BE49-F238E27FC236}">
                      <a16:creationId xmlns:a16="http://schemas.microsoft.com/office/drawing/2014/main" id="{9EDEC876-8544-4B6F-B212-7351B5CCD6C8}"/>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59" name="Line 24">
                  <a:extLst>
                    <a:ext uri="{FF2B5EF4-FFF2-40B4-BE49-F238E27FC236}">
                      <a16:creationId xmlns:a16="http://schemas.microsoft.com/office/drawing/2014/main" id="{BDA15E35-5552-4D69-9BAF-E36CB2FCF1BD}"/>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0" name="Line 25">
                  <a:extLst>
                    <a:ext uri="{FF2B5EF4-FFF2-40B4-BE49-F238E27FC236}">
                      <a16:creationId xmlns:a16="http://schemas.microsoft.com/office/drawing/2014/main" id="{65774DAF-6334-474E-A4CF-E8B898B8FEF5}"/>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1" name="Line 26">
                  <a:extLst>
                    <a:ext uri="{FF2B5EF4-FFF2-40B4-BE49-F238E27FC236}">
                      <a16:creationId xmlns:a16="http://schemas.microsoft.com/office/drawing/2014/main" id="{1569ABF6-6D55-4635-BBD5-185FCA11B1F4}"/>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2" name="Line 27">
                  <a:extLst>
                    <a:ext uri="{FF2B5EF4-FFF2-40B4-BE49-F238E27FC236}">
                      <a16:creationId xmlns:a16="http://schemas.microsoft.com/office/drawing/2014/main" id="{BAC335A6-53F5-45A3-B7A8-44DEFB61B28D}"/>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3" name="Line 28">
                  <a:extLst>
                    <a:ext uri="{FF2B5EF4-FFF2-40B4-BE49-F238E27FC236}">
                      <a16:creationId xmlns:a16="http://schemas.microsoft.com/office/drawing/2014/main" id="{CB70AC65-C1CC-43DE-B74E-FB5B4F090793}"/>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4" name="Line 29">
                  <a:extLst>
                    <a:ext uri="{FF2B5EF4-FFF2-40B4-BE49-F238E27FC236}">
                      <a16:creationId xmlns:a16="http://schemas.microsoft.com/office/drawing/2014/main" id="{6EDD9A69-5FBE-46F3-8E2F-BFDD69AD0876}"/>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5" name="Line 30">
                  <a:extLst>
                    <a:ext uri="{FF2B5EF4-FFF2-40B4-BE49-F238E27FC236}">
                      <a16:creationId xmlns:a16="http://schemas.microsoft.com/office/drawing/2014/main" id="{4E40DA9E-2810-498C-A4BE-71C9468BEDDE}"/>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6" name="Line 31">
                  <a:extLst>
                    <a:ext uri="{FF2B5EF4-FFF2-40B4-BE49-F238E27FC236}">
                      <a16:creationId xmlns:a16="http://schemas.microsoft.com/office/drawing/2014/main" id="{3CA24CBB-B4E7-4DA5-A386-E895F206786A}"/>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7" name="Line 32">
                  <a:extLst>
                    <a:ext uri="{FF2B5EF4-FFF2-40B4-BE49-F238E27FC236}">
                      <a16:creationId xmlns:a16="http://schemas.microsoft.com/office/drawing/2014/main" id="{23966B30-79B8-414A-B968-00EBCBF5E5EB}"/>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8" name="Line 33">
                  <a:extLst>
                    <a:ext uri="{FF2B5EF4-FFF2-40B4-BE49-F238E27FC236}">
                      <a16:creationId xmlns:a16="http://schemas.microsoft.com/office/drawing/2014/main" id="{8A774E56-3F02-40F2-9898-7D1392FD378B}"/>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9" name="Line 34">
                  <a:extLst>
                    <a:ext uri="{FF2B5EF4-FFF2-40B4-BE49-F238E27FC236}">
                      <a16:creationId xmlns:a16="http://schemas.microsoft.com/office/drawing/2014/main" id="{B5E4B326-03D1-42A8-81AB-E2C28EDEC8E7}"/>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70" name="Line 35">
                  <a:extLst>
                    <a:ext uri="{FF2B5EF4-FFF2-40B4-BE49-F238E27FC236}">
                      <a16:creationId xmlns:a16="http://schemas.microsoft.com/office/drawing/2014/main" id="{4E1AF7B7-BD15-4D55-A148-25FC780E1C97}"/>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71" name="Line 36">
                  <a:extLst>
                    <a:ext uri="{FF2B5EF4-FFF2-40B4-BE49-F238E27FC236}">
                      <a16:creationId xmlns:a16="http://schemas.microsoft.com/office/drawing/2014/main" id="{561E5871-F3C5-4537-B81F-9C75CB1462E2}"/>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72" name="Line 37">
                  <a:extLst>
                    <a:ext uri="{FF2B5EF4-FFF2-40B4-BE49-F238E27FC236}">
                      <a16:creationId xmlns:a16="http://schemas.microsoft.com/office/drawing/2014/main" id="{3F27277C-399B-4D66-A6FC-9743DE1B4196}"/>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73" name="Line 38">
                  <a:extLst>
                    <a:ext uri="{FF2B5EF4-FFF2-40B4-BE49-F238E27FC236}">
                      <a16:creationId xmlns:a16="http://schemas.microsoft.com/office/drawing/2014/main" id="{FDD5275B-10D9-49A3-8BD6-52424A8F8711}"/>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74" name="Line 39">
                  <a:extLst>
                    <a:ext uri="{FF2B5EF4-FFF2-40B4-BE49-F238E27FC236}">
                      <a16:creationId xmlns:a16="http://schemas.microsoft.com/office/drawing/2014/main" id="{CADC855D-129D-4D6B-8144-348E34EC265B}"/>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72" name="Group 40">
                <a:extLst>
                  <a:ext uri="{FF2B5EF4-FFF2-40B4-BE49-F238E27FC236}">
                    <a16:creationId xmlns:a16="http://schemas.microsoft.com/office/drawing/2014/main" id="{A7D8AF09-DA73-4829-BF31-041CDA31A6AD}"/>
                  </a:ext>
                </a:extLst>
              </p:cNvPr>
              <p:cNvGrpSpPr>
                <a:grpSpLocks/>
              </p:cNvGrpSpPr>
              <p:nvPr/>
            </p:nvGrpSpPr>
            <p:grpSpPr bwMode="auto">
              <a:xfrm>
                <a:off x="3195" y="1870"/>
                <a:ext cx="2398" cy="2"/>
                <a:chOff x="3198" y="1996"/>
                <a:chExt cx="2398" cy="2"/>
              </a:xfrm>
            </p:grpSpPr>
            <p:sp>
              <p:nvSpPr>
                <p:cNvPr id="15313" name="Line 41">
                  <a:extLst>
                    <a:ext uri="{FF2B5EF4-FFF2-40B4-BE49-F238E27FC236}">
                      <a16:creationId xmlns:a16="http://schemas.microsoft.com/office/drawing/2014/main" id="{AA3AF064-059E-4B50-8D7C-5E65325351D5}"/>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14" name="Line 42">
                  <a:extLst>
                    <a:ext uri="{FF2B5EF4-FFF2-40B4-BE49-F238E27FC236}">
                      <a16:creationId xmlns:a16="http://schemas.microsoft.com/office/drawing/2014/main" id="{41542B17-092D-4C59-982D-D2EE869D214E}"/>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15" name="Line 43">
                  <a:extLst>
                    <a:ext uri="{FF2B5EF4-FFF2-40B4-BE49-F238E27FC236}">
                      <a16:creationId xmlns:a16="http://schemas.microsoft.com/office/drawing/2014/main" id="{A5DDBBCF-40E3-4D6C-B3E0-490080FEAA5E}"/>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16" name="Line 44">
                  <a:extLst>
                    <a:ext uri="{FF2B5EF4-FFF2-40B4-BE49-F238E27FC236}">
                      <a16:creationId xmlns:a16="http://schemas.microsoft.com/office/drawing/2014/main" id="{3803EEA5-B121-4A2A-8F74-CE342709AB37}"/>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17" name="Line 45">
                  <a:extLst>
                    <a:ext uri="{FF2B5EF4-FFF2-40B4-BE49-F238E27FC236}">
                      <a16:creationId xmlns:a16="http://schemas.microsoft.com/office/drawing/2014/main" id="{B2542746-F570-4A83-96E8-93A6A568126C}"/>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18" name="Line 46">
                  <a:extLst>
                    <a:ext uri="{FF2B5EF4-FFF2-40B4-BE49-F238E27FC236}">
                      <a16:creationId xmlns:a16="http://schemas.microsoft.com/office/drawing/2014/main" id="{5CC987B3-6FC5-46C2-9ED5-BAFA26F0DDD1}"/>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19" name="Line 47">
                  <a:extLst>
                    <a:ext uri="{FF2B5EF4-FFF2-40B4-BE49-F238E27FC236}">
                      <a16:creationId xmlns:a16="http://schemas.microsoft.com/office/drawing/2014/main" id="{83000565-14B2-4BF3-9863-2380CAC2313D}"/>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20" name="Line 48">
                  <a:extLst>
                    <a:ext uri="{FF2B5EF4-FFF2-40B4-BE49-F238E27FC236}">
                      <a16:creationId xmlns:a16="http://schemas.microsoft.com/office/drawing/2014/main" id="{DD3818CD-E54A-4BC2-9FEE-41CBC79EF526}"/>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21" name="Line 49">
                  <a:extLst>
                    <a:ext uri="{FF2B5EF4-FFF2-40B4-BE49-F238E27FC236}">
                      <a16:creationId xmlns:a16="http://schemas.microsoft.com/office/drawing/2014/main" id="{B332E6E7-5B8F-46A4-84BE-300890D7CD10}"/>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22" name="Line 50">
                  <a:extLst>
                    <a:ext uri="{FF2B5EF4-FFF2-40B4-BE49-F238E27FC236}">
                      <a16:creationId xmlns:a16="http://schemas.microsoft.com/office/drawing/2014/main" id="{93B14442-8451-463B-A0A1-70B9BAC22ABC}"/>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23" name="Line 51">
                  <a:extLst>
                    <a:ext uri="{FF2B5EF4-FFF2-40B4-BE49-F238E27FC236}">
                      <a16:creationId xmlns:a16="http://schemas.microsoft.com/office/drawing/2014/main" id="{4884710A-623E-45BE-B701-BB00FE31E1CA}"/>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24" name="Line 52">
                  <a:extLst>
                    <a:ext uri="{FF2B5EF4-FFF2-40B4-BE49-F238E27FC236}">
                      <a16:creationId xmlns:a16="http://schemas.microsoft.com/office/drawing/2014/main" id="{908F5320-B581-4C19-AD47-52DE62BE4EFD}"/>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25" name="Line 53">
                  <a:extLst>
                    <a:ext uri="{FF2B5EF4-FFF2-40B4-BE49-F238E27FC236}">
                      <a16:creationId xmlns:a16="http://schemas.microsoft.com/office/drawing/2014/main" id="{A4440281-FB3F-4635-A9C0-A5E8259CB110}"/>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26" name="Line 54">
                  <a:extLst>
                    <a:ext uri="{FF2B5EF4-FFF2-40B4-BE49-F238E27FC236}">
                      <a16:creationId xmlns:a16="http://schemas.microsoft.com/office/drawing/2014/main" id="{E4C678E1-A962-4A36-A301-A5A526ECA20F}"/>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27" name="Line 55">
                  <a:extLst>
                    <a:ext uri="{FF2B5EF4-FFF2-40B4-BE49-F238E27FC236}">
                      <a16:creationId xmlns:a16="http://schemas.microsoft.com/office/drawing/2014/main" id="{0BAB1892-D70E-4475-8D20-EFAFFBBF0E84}"/>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28" name="Line 56">
                  <a:extLst>
                    <a:ext uri="{FF2B5EF4-FFF2-40B4-BE49-F238E27FC236}">
                      <a16:creationId xmlns:a16="http://schemas.microsoft.com/office/drawing/2014/main" id="{A7B8DAE8-5083-436B-B924-DA53B7FA0897}"/>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29" name="Line 57">
                  <a:extLst>
                    <a:ext uri="{FF2B5EF4-FFF2-40B4-BE49-F238E27FC236}">
                      <a16:creationId xmlns:a16="http://schemas.microsoft.com/office/drawing/2014/main" id="{8E95D5F5-AC03-4B5B-9372-C4770FB5E875}"/>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30" name="Line 58">
                  <a:extLst>
                    <a:ext uri="{FF2B5EF4-FFF2-40B4-BE49-F238E27FC236}">
                      <a16:creationId xmlns:a16="http://schemas.microsoft.com/office/drawing/2014/main" id="{C7237255-FBE4-4E6C-B641-B9FAADE757DB}"/>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31" name="Line 59">
                  <a:extLst>
                    <a:ext uri="{FF2B5EF4-FFF2-40B4-BE49-F238E27FC236}">
                      <a16:creationId xmlns:a16="http://schemas.microsoft.com/office/drawing/2014/main" id="{70CCF920-5312-4837-B923-B9A21BB36BE5}"/>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32" name="Line 60">
                  <a:extLst>
                    <a:ext uri="{FF2B5EF4-FFF2-40B4-BE49-F238E27FC236}">
                      <a16:creationId xmlns:a16="http://schemas.microsoft.com/office/drawing/2014/main" id="{7F1B7212-C70B-46B0-BC75-4B7B8818CF67}"/>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33" name="Line 61">
                  <a:extLst>
                    <a:ext uri="{FF2B5EF4-FFF2-40B4-BE49-F238E27FC236}">
                      <a16:creationId xmlns:a16="http://schemas.microsoft.com/office/drawing/2014/main" id="{D114EED1-96CF-47EE-ABE2-C1B0D1FAB391}"/>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34" name="Line 62">
                  <a:extLst>
                    <a:ext uri="{FF2B5EF4-FFF2-40B4-BE49-F238E27FC236}">
                      <a16:creationId xmlns:a16="http://schemas.microsoft.com/office/drawing/2014/main" id="{A2F75FF7-FF6B-4501-BB81-2E635A7BCCCC}"/>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35" name="Line 63">
                  <a:extLst>
                    <a:ext uri="{FF2B5EF4-FFF2-40B4-BE49-F238E27FC236}">
                      <a16:creationId xmlns:a16="http://schemas.microsoft.com/office/drawing/2014/main" id="{B065A3C8-D5C2-45FE-98B9-D75A37C03737}"/>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36" name="Line 64">
                  <a:extLst>
                    <a:ext uri="{FF2B5EF4-FFF2-40B4-BE49-F238E27FC236}">
                      <a16:creationId xmlns:a16="http://schemas.microsoft.com/office/drawing/2014/main" id="{6EACB2B7-97F1-4558-9E00-98FEEDFE4B22}"/>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37" name="Line 65">
                  <a:extLst>
                    <a:ext uri="{FF2B5EF4-FFF2-40B4-BE49-F238E27FC236}">
                      <a16:creationId xmlns:a16="http://schemas.microsoft.com/office/drawing/2014/main" id="{A5CFA3D7-1F2C-4B58-B508-DEB69C2DE0FF}"/>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38" name="Line 66">
                  <a:extLst>
                    <a:ext uri="{FF2B5EF4-FFF2-40B4-BE49-F238E27FC236}">
                      <a16:creationId xmlns:a16="http://schemas.microsoft.com/office/drawing/2014/main" id="{C23CACCA-CC52-4DF9-91DF-70F39616C2B6}"/>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39" name="Line 67">
                  <a:extLst>
                    <a:ext uri="{FF2B5EF4-FFF2-40B4-BE49-F238E27FC236}">
                      <a16:creationId xmlns:a16="http://schemas.microsoft.com/office/drawing/2014/main" id="{E8E056F6-854E-46E0-BA60-D4328C9DA819}"/>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40" name="Line 68">
                  <a:extLst>
                    <a:ext uri="{FF2B5EF4-FFF2-40B4-BE49-F238E27FC236}">
                      <a16:creationId xmlns:a16="http://schemas.microsoft.com/office/drawing/2014/main" id="{5E8D6D46-842E-4364-82C6-6446FC06B11D}"/>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41" name="Line 69">
                  <a:extLst>
                    <a:ext uri="{FF2B5EF4-FFF2-40B4-BE49-F238E27FC236}">
                      <a16:creationId xmlns:a16="http://schemas.microsoft.com/office/drawing/2014/main" id="{276D7CD1-26CC-4373-9D5D-A12CDE0BA095}"/>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42" name="Line 70">
                  <a:extLst>
                    <a:ext uri="{FF2B5EF4-FFF2-40B4-BE49-F238E27FC236}">
                      <a16:creationId xmlns:a16="http://schemas.microsoft.com/office/drawing/2014/main" id="{3BBF6195-D034-4F57-953B-768723CE3A00}"/>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43" name="Line 71">
                  <a:extLst>
                    <a:ext uri="{FF2B5EF4-FFF2-40B4-BE49-F238E27FC236}">
                      <a16:creationId xmlns:a16="http://schemas.microsoft.com/office/drawing/2014/main" id="{9CC27770-CFB6-44F1-8004-D35AC502CC99}"/>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73" name="Group 72">
                <a:extLst>
                  <a:ext uri="{FF2B5EF4-FFF2-40B4-BE49-F238E27FC236}">
                    <a16:creationId xmlns:a16="http://schemas.microsoft.com/office/drawing/2014/main" id="{1E1C19F4-9FAC-4C1F-ACD0-707C0146C69B}"/>
                  </a:ext>
                </a:extLst>
              </p:cNvPr>
              <p:cNvGrpSpPr>
                <a:grpSpLocks/>
              </p:cNvGrpSpPr>
              <p:nvPr/>
            </p:nvGrpSpPr>
            <p:grpSpPr bwMode="auto">
              <a:xfrm>
                <a:off x="3195" y="1942"/>
                <a:ext cx="2398" cy="2"/>
                <a:chOff x="3198" y="1996"/>
                <a:chExt cx="2398" cy="2"/>
              </a:xfrm>
            </p:grpSpPr>
            <p:sp>
              <p:nvSpPr>
                <p:cNvPr id="15282" name="Line 73">
                  <a:extLst>
                    <a:ext uri="{FF2B5EF4-FFF2-40B4-BE49-F238E27FC236}">
                      <a16:creationId xmlns:a16="http://schemas.microsoft.com/office/drawing/2014/main" id="{2D4EA5BC-9D70-4146-8A90-7BEB159210E4}"/>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83" name="Line 74">
                  <a:extLst>
                    <a:ext uri="{FF2B5EF4-FFF2-40B4-BE49-F238E27FC236}">
                      <a16:creationId xmlns:a16="http://schemas.microsoft.com/office/drawing/2014/main" id="{B3E0A15B-5E40-4EAF-8BCD-7314D27398E5}"/>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84" name="Line 75">
                  <a:extLst>
                    <a:ext uri="{FF2B5EF4-FFF2-40B4-BE49-F238E27FC236}">
                      <a16:creationId xmlns:a16="http://schemas.microsoft.com/office/drawing/2014/main" id="{058AC2CA-C06F-4452-B0CC-4E6EBB0C5BC4}"/>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85" name="Line 76">
                  <a:extLst>
                    <a:ext uri="{FF2B5EF4-FFF2-40B4-BE49-F238E27FC236}">
                      <a16:creationId xmlns:a16="http://schemas.microsoft.com/office/drawing/2014/main" id="{111B28F7-1614-4330-9C81-0CF5E1262E2A}"/>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86" name="Line 77">
                  <a:extLst>
                    <a:ext uri="{FF2B5EF4-FFF2-40B4-BE49-F238E27FC236}">
                      <a16:creationId xmlns:a16="http://schemas.microsoft.com/office/drawing/2014/main" id="{4A8B1633-2824-46F4-BF5B-28A35F389018}"/>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87" name="Line 78">
                  <a:extLst>
                    <a:ext uri="{FF2B5EF4-FFF2-40B4-BE49-F238E27FC236}">
                      <a16:creationId xmlns:a16="http://schemas.microsoft.com/office/drawing/2014/main" id="{7A2B3922-13F5-4AEE-9614-836FEB138469}"/>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88" name="Line 79">
                  <a:extLst>
                    <a:ext uri="{FF2B5EF4-FFF2-40B4-BE49-F238E27FC236}">
                      <a16:creationId xmlns:a16="http://schemas.microsoft.com/office/drawing/2014/main" id="{AB71E379-8C56-42DA-A63D-848165BA180A}"/>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89" name="Line 80">
                  <a:extLst>
                    <a:ext uri="{FF2B5EF4-FFF2-40B4-BE49-F238E27FC236}">
                      <a16:creationId xmlns:a16="http://schemas.microsoft.com/office/drawing/2014/main" id="{40955F4B-FCD4-4F09-A6EA-609B3128048C}"/>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90" name="Line 81">
                  <a:extLst>
                    <a:ext uri="{FF2B5EF4-FFF2-40B4-BE49-F238E27FC236}">
                      <a16:creationId xmlns:a16="http://schemas.microsoft.com/office/drawing/2014/main" id="{0135DD7B-2F75-4F74-ADD2-527319D38854}"/>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91" name="Line 82">
                  <a:extLst>
                    <a:ext uri="{FF2B5EF4-FFF2-40B4-BE49-F238E27FC236}">
                      <a16:creationId xmlns:a16="http://schemas.microsoft.com/office/drawing/2014/main" id="{80307A7A-447F-4A4E-96D4-FE6A248C341E}"/>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92" name="Line 83">
                  <a:extLst>
                    <a:ext uri="{FF2B5EF4-FFF2-40B4-BE49-F238E27FC236}">
                      <a16:creationId xmlns:a16="http://schemas.microsoft.com/office/drawing/2014/main" id="{48BCBB9D-777A-4E23-81D4-4B6596B69ED2}"/>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93" name="Line 84">
                  <a:extLst>
                    <a:ext uri="{FF2B5EF4-FFF2-40B4-BE49-F238E27FC236}">
                      <a16:creationId xmlns:a16="http://schemas.microsoft.com/office/drawing/2014/main" id="{39E7C816-EF9F-4061-8EA7-6B6504D57D32}"/>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94" name="Line 85">
                  <a:extLst>
                    <a:ext uri="{FF2B5EF4-FFF2-40B4-BE49-F238E27FC236}">
                      <a16:creationId xmlns:a16="http://schemas.microsoft.com/office/drawing/2014/main" id="{A0115DD0-DADC-45D6-B324-A63F7371EFF8}"/>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95" name="Line 86">
                  <a:extLst>
                    <a:ext uri="{FF2B5EF4-FFF2-40B4-BE49-F238E27FC236}">
                      <a16:creationId xmlns:a16="http://schemas.microsoft.com/office/drawing/2014/main" id="{D443C3EF-6A90-4EF6-99FD-C77B4CF61DFA}"/>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96" name="Line 87">
                  <a:extLst>
                    <a:ext uri="{FF2B5EF4-FFF2-40B4-BE49-F238E27FC236}">
                      <a16:creationId xmlns:a16="http://schemas.microsoft.com/office/drawing/2014/main" id="{55376128-A7BA-448C-B9AE-76075C581C7C}"/>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97" name="Line 88">
                  <a:extLst>
                    <a:ext uri="{FF2B5EF4-FFF2-40B4-BE49-F238E27FC236}">
                      <a16:creationId xmlns:a16="http://schemas.microsoft.com/office/drawing/2014/main" id="{D1E8913B-4FA0-46A4-AE3F-BF6A9E05693A}"/>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98" name="Line 89">
                  <a:extLst>
                    <a:ext uri="{FF2B5EF4-FFF2-40B4-BE49-F238E27FC236}">
                      <a16:creationId xmlns:a16="http://schemas.microsoft.com/office/drawing/2014/main" id="{8AE78B03-97A8-4EBD-8AF7-A329BD5B2798}"/>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99" name="Line 90">
                  <a:extLst>
                    <a:ext uri="{FF2B5EF4-FFF2-40B4-BE49-F238E27FC236}">
                      <a16:creationId xmlns:a16="http://schemas.microsoft.com/office/drawing/2014/main" id="{52FC24A9-4383-4060-A19D-D933867B8A8A}"/>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00" name="Line 91">
                  <a:extLst>
                    <a:ext uri="{FF2B5EF4-FFF2-40B4-BE49-F238E27FC236}">
                      <a16:creationId xmlns:a16="http://schemas.microsoft.com/office/drawing/2014/main" id="{AAA48B36-CCFF-4D0E-99CD-CDE3237369B8}"/>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01" name="Line 92">
                  <a:extLst>
                    <a:ext uri="{FF2B5EF4-FFF2-40B4-BE49-F238E27FC236}">
                      <a16:creationId xmlns:a16="http://schemas.microsoft.com/office/drawing/2014/main" id="{66C896F2-4B66-407C-911E-B8D727BBE500}"/>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02" name="Line 93">
                  <a:extLst>
                    <a:ext uri="{FF2B5EF4-FFF2-40B4-BE49-F238E27FC236}">
                      <a16:creationId xmlns:a16="http://schemas.microsoft.com/office/drawing/2014/main" id="{BD218572-10DE-4469-8A89-F90FD082A513}"/>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03" name="Line 94">
                  <a:extLst>
                    <a:ext uri="{FF2B5EF4-FFF2-40B4-BE49-F238E27FC236}">
                      <a16:creationId xmlns:a16="http://schemas.microsoft.com/office/drawing/2014/main" id="{5B84F924-65DE-4263-AD52-9CC64A5B254F}"/>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04" name="Line 95">
                  <a:extLst>
                    <a:ext uri="{FF2B5EF4-FFF2-40B4-BE49-F238E27FC236}">
                      <a16:creationId xmlns:a16="http://schemas.microsoft.com/office/drawing/2014/main" id="{9FA8A3B2-EE77-4E5F-A0FB-567DD728D555}"/>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05" name="Line 96">
                  <a:extLst>
                    <a:ext uri="{FF2B5EF4-FFF2-40B4-BE49-F238E27FC236}">
                      <a16:creationId xmlns:a16="http://schemas.microsoft.com/office/drawing/2014/main" id="{36B33A88-B723-4204-B6A8-095AB942125D}"/>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06" name="Line 97">
                  <a:extLst>
                    <a:ext uri="{FF2B5EF4-FFF2-40B4-BE49-F238E27FC236}">
                      <a16:creationId xmlns:a16="http://schemas.microsoft.com/office/drawing/2014/main" id="{602A5D77-D96E-452E-BBC0-0CF7ED39877F}"/>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07" name="Line 98">
                  <a:extLst>
                    <a:ext uri="{FF2B5EF4-FFF2-40B4-BE49-F238E27FC236}">
                      <a16:creationId xmlns:a16="http://schemas.microsoft.com/office/drawing/2014/main" id="{907B171F-A5C1-4486-83F0-23EDFD6C3F52}"/>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08" name="Line 99">
                  <a:extLst>
                    <a:ext uri="{FF2B5EF4-FFF2-40B4-BE49-F238E27FC236}">
                      <a16:creationId xmlns:a16="http://schemas.microsoft.com/office/drawing/2014/main" id="{E9000CD6-E290-45BE-98E9-EBD8D99C5210}"/>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09" name="Line 100">
                  <a:extLst>
                    <a:ext uri="{FF2B5EF4-FFF2-40B4-BE49-F238E27FC236}">
                      <a16:creationId xmlns:a16="http://schemas.microsoft.com/office/drawing/2014/main" id="{87B71B14-4EAC-4111-837E-F8B0D7CC45A6}"/>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10" name="Line 101">
                  <a:extLst>
                    <a:ext uri="{FF2B5EF4-FFF2-40B4-BE49-F238E27FC236}">
                      <a16:creationId xmlns:a16="http://schemas.microsoft.com/office/drawing/2014/main" id="{17F80E78-1C21-4DDF-8FA2-8B1512717BAC}"/>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11" name="Line 102">
                  <a:extLst>
                    <a:ext uri="{FF2B5EF4-FFF2-40B4-BE49-F238E27FC236}">
                      <a16:creationId xmlns:a16="http://schemas.microsoft.com/office/drawing/2014/main" id="{8E2F01D5-32B9-4719-9964-A67D21226727}"/>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12" name="Line 103">
                  <a:extLst>
                    <a:ext uri="{FF2B5EF4-FFF2-40B4-BE49-F238E27FC236}">
                      <a16:creationId xmlns:a16="http://schemas.microsoft.com/office/drawing/2014/main" id="{4EAC9E68-1F9A-43B9-A515-624B80063E46}"/>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74" name="Group 104">
                <a:extLst>
                  <a:ext uri="{FF2B5EF4-FFF2-40B4-BE49-F238E27FC236}">
                    <a16:creationId xmlns:a16="http://schemas.microsoft.com/office/drawing/2014/main" id="{05B0B415-CFCD-4778-B28E-245A63B47B19}"/>
                  </a:ext>
                </a:extLst>
              </p:cNvPr>
              <p:cNvGrpSpPr>
                <a:grpSpLocks/>
              </p:cNvGrpSpPr>
              <p:nvPr/>
            </p:nvGrpSpPr>
            <p:grpSpPr bwMode="auto">
              <a:xfrm>
                <a:off x="3194" y="2014"/>
                <a:ext cx="2398" cy="2"/>
                <a:chOff x="3198" y="1996"/>
                <a:chExt cx="2398" cy="2"/>
              </a:xfrm>
            </p:grpSpPr>
            <p:sp>
              <p:nvSpPr>
                <p:cNvPr id="15251" name="Line 105">
                  <a:extLst>
                    <a:ext uri="{FF2B5EF4-FFF2-40B4-BE49-F238E27FC236}">
                      <a16:creationId xmlns:a16="http://schemas.microsoft.com/office/drawing/2014/main" id="{CD38B05C-9571-4E96-B93D-EF6E7C8BB161}"/>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52" name="Line 106">
                  <a:extLst>
                    <a:ext uri="{FF2B5EF4-FFF2-40B4-BE49-F238E27FC236}">
                      <a16:creationId xmlns:a16="http://schemas.microsoft.com/office/drawing/2014/main" id="{AEF5DF66-34CC-4541-BBBD-DC9F286B2DF1}"/>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53" name="Line 107">
                  <a:extLst>
                    <a:ext uri="{FF2B5EF4-FFF2-40B4-BE49-F238E27FC236}">
                      <a16:creationId xmlns:a16="http://schemas.microsoft.com/office/drawing/2014/main" id="{96DB4917-943B-41A5-96DD-04ABC6CAE283}"/>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54" name="Line 108">
                  <a:extLst>
                    <a:ext uri="{FF2B5EF4-FFF2-40B4-BE49-F238E27FC236}">
                      <a16:creationId xmlns:a16="http://schemas.microsoft.com/office/drawing/2014/main" id="{E0369F46-6EE9-42F1-A9C2-7A82433B8B79}"/>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55" name="Line 109">
                  <a:extLst>
                    <a:ext uri="{FF2B5EF4-FFF2-40B4-BE49-F238E27FC236}">
                      <a16:creationId xmlns:a16="http://schemas.microsoft.com/office/drawing/2014/main" id="{79CD34C2-4F57-4407-9E8F-83448863AFAC}"/>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56" name="Line 110">
                  <a:extLst>
                    <a:ext uri="{FF2B5EF4-FFF2-40B4-BE49-F238E27FC236}">
                      <a16:creationId xmlns:a16="http://schemas.microsoft.com/office/drawing/2014/main" id="{B1AB3931-E138-400B-8C74-C9CA400A711E}"/>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57" name="Line 111">
                  <a:extLst>
                    <a:ext uri="{FF2B5EF4-FFF2-40B4-BE49-F238E27FC236}">
                      <a16:creationId xmlns:a16="http://schemas.microsoft.com/office/drawing/2014/main" id="{6C162E50-0EF9-414B-A73B-C57A47EC5D71}"/>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58" name="Line 112">
                  <a:extLst>
                    <a:ext uri="{FF2B5EF4-FFF2-40B4-BE49-F238E27FC236}">
                      <a16:creationId xmlns:a16="http://schemas.microsoft.com/office/drawing/2014/main" id="{980F732C-C79F-4073-B3B2-8370ED486164}"/>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59" name="Line 113">
                  <a:extLst>
                    <a:ext uri="{FF2B5EF4-FFF2-40B4-BE49-F238E27FC236}">
                      <a16:creationId xmlns:a16="http://schemas.microsoft.com/office/drawing/2014/main" id="{D1837275-1306-49C4-A689-A00612A94AC5}"/>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60" name="Line 114">
                  <a:extLst>
                    <a:ext uri="{FF2B5EF4-FFF2-40B4-BE49-F238E27FC236}">
                      <a16:creationId xmlns:a16="http://schemas.microsoft.com/office/drawing/2014/main" id="{DC34709F-354B-4978-8C1C-95A16AAA9AB6}"/>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61" name="Line 115">
                  <a:extLst>
                    <a:ext uri="{FF2B5EF4-FFF2-40B4-BE49-F238E27FC236}">
                      <a16:creationId xmlns:a16="http://schemas.microsoft.com/office/drawing/2014/main" id="{814D7134-FBD1-4F19-BCD7-AF5A731AC586}"/>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62" name="Line 116">
                  <a:extLst>
                    <a:ext uri="{FF2B5EF4-FFF2-40B4-BE49-F238E27FC236}">
                      <a16:creationId xmlns:a16="http://schemas.microsoft.com/office/drawing/2014/main" id="{976666D5-4851-4B11-9414-DE823C0BBEF8}"/>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63" name="Line 117">
                  <a:extLst>
                    <a:ext uri="{FF2B5EF4-FFF2-40B4-BE49-F238E27FC236}">
                      <a16:creationId xmlns:a16="http://schemas.microsoft.com/office/drawing/2014/main" id="{0DC16A6F-A3EC-49A7-8D93-96AF956B33C6}"/>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64" name="Line 118">
                  <a:extLst>
                    <a:ext uri="{FF2B5EF4-FFF2-40B4-BE49-F238E27FC236}">
                      <a16:creationId xmlns:a16="http://schemas.microsoft.com/office/drawing/2014/main" id="{5C02B24E-070B-4E92-B1DA-E4B3FA0C254F}"/>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65" name="Line 119">
                  <a:extLst>
                    <a:ext uri="{FF2B5EF4-FFF2-40B4-BE49-F238E27FC236}">
                      <a16:creationId xmlns:a16="http://schemas.microsoft.com/office/drawing/2014/main" id="{B2D06C92-EABF-4265-8737-51AAF3E382EA}"/>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66" name="Line 120">
                  <a:extLst>
                    <a:ext uri="{FF2B5EF4-FFF2-40B4-BE49-F238E27FC236}">
                      <a16:creationId xmlns:a16="http://schemas.microsoft.com/office/drawing/2014/main" id="{8947D763-6852-4772-9263-5B90D6EF60EF}"/>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67" name="Line 121">
                  <a:extLst>
                    <a:ext uri="{FF2B5EF4-FFF2-40B4-BE49-F238E27FC236}">
                      <a16:creationId xmlns:a16="http://schemas.microsoft.com/office/drawing/2014/main" id="{577882F0-0ABA-44E2-9055-CE34E4587AEA}"/>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68" name="Line 122">
                  <a:extLst>
                    <a:ext uri="{FF2B5EF4-FFF2-40B4-BE49-F238E27FC236}">
                      <a16:creationId xmlns:a16="http://schemas.microsoft.com/office/drawing/2014/main" id="{8AF457F1-8825-4BA9-BC91-D7AE016B7C4C}"/>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69" name="Line 123">
                  <a:extLst>
                    <a:ext uri="{FF2B5EF4-FFF2-40B4-BE49-F238E27FC236}">
                      <a16:creationId xmlns:a16="http://schemas.microsoft.com/office/drawing/2014/main" id="{1F622609-A7B4-452D-AAB0-A02612F1B214}"/>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70" name="Line 124">
                  <a:extLst>
                    <a:ext uri="{FF2B5EF4-FFF2-40B4-BE49-F238E27FC236}">
                      <a16:creationId xmlns:a16="http://schemas.microsoft.com/office/drawing/2014/main" id="{0388DA25-DC33-4F57-8817-40233E151414}"/>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71" name="Line 125">
                  <a:extLst>
                    <a:ext uri="{FF2B5EF4-FFF2-40B4-BE49-F238E27FC236}">
                      <a16:creationId xmlns:a16="http://schemas.microsoft.com/office/drawing/2014/main" id="{7C608C34-9144-42BE-932F-7224878F9724}"/>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72" name="Line 126">
                  <a:extLst>
                    <a:ext uri="{FF2B5EF4-FFF2-40B4-BE49-F238E27FC236}">
                      <a16:creationId xmlns:a16="http://schemas.microsoft.com/office/drawing/2014/main" id="{405F5257-5884-41E2-8D93-7B0108D6C82D}"/>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73" name="Line 127">
                  <a:extLst>
                    <a:ext uri="{FF2B5EF4-FFF2-40B4-BE49-F238E27FC236}">
                      <a16:creationId xmlns:a16="http://schemas.microsoft.com/office/drawing/2014/main" id="{130C125F-6F82-4663-89B0-806AECF091D3}"/>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74" name="Line 128">
                  <a:extLst>
                    <a:ext uri="{FF2B5EF4-FFF2-40B4-BE49-F238E27FC236}">
                      <a16:creationId xmlns:a16="http://schemas.microsoft.com/office/drawing/2014/main" id="{2820A9DA-79A6-4544-8E48-E276AF1E065A}"/>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75" name="Line 129">
                  <a:extLst>
                    <a:ext uri="{FF2B5EF4-FFF2-40B4-BE49-F238E27FC236}">
                      <a16:creationId xmlns:a16="http://schemas.microsoft.com/office/drawing/2014/main" id="{14F57376-85C2-4588-9639-34DD7AEDDAF2}"/>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76" name="Line 130">
                  <a:extLst>
                    <a:ext uri="{FF2B5EF4-FFF2-40B4-BE49-F238E27FC236}">
                      <a16:creationId xmlns:a16="http://schemas.microsoft.com/office/drawing/2014/main" id="{9D51C9C4-9CC6-452D-BDC3-B40E3D3A5864}"/>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77" name="Line 131">
                  <a:extLst>
                    <a:ext uri="{FF2B5EF4-FFF2-40B4-BE49-F238E27FC236}">
                      <a16:creationId xmlns:a16="http://schemas.microsoft.com/office/drawing/2014/main" id="{DECD09B5-9255-4529-9158-5526F6C81854}"/>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78" name="Line 132">
                  <a:extLst>
                    <a:ext uri="{FF2B5EF4-FFF2-40B4-BE49-F238E27FC236}">
                      <a16:creationId xmlns:a16="http://schemas.microsoft.com/office/drawing/2014/main" id="{7B60D3E1-B95D-4D58-9F0C-8B987B08A883}"/>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79" name="Line 133">
                  <a:extLst>
                    <a:ext uri="{FF2B5EF4-FFF2-40B4-BE49-F238E27FC236}">
                      <a16:creationId xmlns:a16="http://schemas.microsoft.com/office/drawing/2014/main" id="{7A0C6BA1-5C8A-486C-B466-F00514EEECDB}"/>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80" name="Line 134">
                  <a:extLst>
                    <a:ext uri="{FF2B5EF4-FFF2-40B4-BE49-F238E27FC236}">
                      <a16:creationId xmlns:a16="http://schemas.microsoft.com/office/drawing/2014/main" id="{8309C6F9-8B01-4ADD-ACBE-06558528D04C}"/>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81" name="Line 135">
                  <a:extLst>
                    <a:ext uri="{FF2B5EF4-FFF2-40B4-BE49-F238E27FC236}">
                      <a16:creationId xmlns:a16="http://schemas.microsoft.com/office/drawing/2014/main" id="{AB57E4A3-3737-4713-91E7-DE68D4339ED8}"/>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75" name="Group 136">
                <a:extLst>
                  <a:ext uri="{FF2B5EF4-FFF2-40B4-BE49-F238E27FC236}">
                    <a16:creationId xmlns:a16="http://schemas.microsoft.com/office/drawing/2014/main" id="{52418B49-1D25-4BF2-B54D-AE41EAACB457}"/>
                  </a:ext>
                </a:extLst>
              </p:cNvPr>
              <p:cNvGrpSpPr>
                <a:grpSpLocks/>
              </p:cNvGrpSpPr>
              <p:nvPr/>
            </p:nvGrpSpPr>
            <p:grpSpPr bwMode="auto">
              <a:xfrm>
                <a:off x="3192" y="2086"/>
                <a:ext cx="2398" cy="2"/>
                <a:chOff x="3198" y="1996"/>
                <a:chExt cx="2398" cy="2"/>
              </a:xfrm>
            </p:grpSpPr>
            <p:sp>
              <p:nvSpPr>
                <p:cNvPr id="15220" name="Line 137">
                  <a:extLst>
                    <a:ext uri="{FF2B5EF4-FFF2-40B4-BE49-F238E27FC236}">
                      <a16:creationId xmlns:a16="http://schemas.microsoft.com/office/drawing/2014/main" id="{439CDCA7-5C14-455A-9BDA-A707EC311B6C}"/>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21" name="Line 138">
                  <a:extLst>
                    <a:ext uri="{FF2B5EF4-FFF2-40B4-BE49-F238E27FC236}">
                      <a16:creationId xmlns:a16="http://schemas.microsoft.com/office/drawing/2014/main" id="{42C6518F-42DC-446D-A943-0DF5EE39A233}"/>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22" name="Line 139">
                  <a:extLst>
                    <a:ext uri="{FF2B5EF4-FFF2-40B4-BE49-F238E27FC236}">
                      <a16:creationId xmlns:a16="http://schemas.microsoft.com/office/drawing/2014/main" id="{83390451-1370-4138-B67B-5EE1AFF9DEE1}"/>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23" name="Line 140">
                  <a:extLst>
                    <a:ext uri="{FF2B5EF4-FFF2-40B4-BE49-F238E27FC236}">
                      <a16:creationId xmlns:a16="http://schemas.microsoft.com/office/drawing/2014/main" id="{CA7E14F0-447B-4D85-B8DE-43AF4E78CDA3}"/>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24" name="Line 141">
                  <a:extLst>
                    <a:ext uri="{FF2B5EF4-FFF2-40B4-BE49-F238E27FC236}">
                      <a16:creationId xmlns:a16="http://schemas.microsoft.com/office/drawing/2014/main" id="{65765649-CAA6-48C7-9FFA-95FAD645A994}"/>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25" name="Line 142">
                  <a:extLst>
                    <a:ext uri="{FF2B5EF4-FFF2-40B4-BE49-F238E27FC236}">
                      <a16:creationId xmlns:a16="http://schemas.microsoft.com/office/drawing/2014/main" id="{5AB40F97-C73B-46C8-9408-464F14DB4542}"/>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26" name="Line 143">
                  <a:extLst>
                    <a:ext uri="{FF2B5EF4-FFF2-40B4-BE49-F238E27FC236}">
                      <a16:creationId xmlns:a16="http://schemas.microsoft.com/office/drawing/2014/main" id="{162836C9-1CFB-43F4-B00A-706DF04D7F81}"/>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27" name="Line 144">
                  <a:extLst>
                    <a:ext uri="{FF2B5EF4-FFF2-40B4-BE49-F238E27FC236}">
                      <a16:creationId xmlns:a16="http://schemas.microsoft.com/office/drawing/2014/main" id="{D92E32D6-9474-46A3-B419-A8B7DE9C2895}"/>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28" name="Line 145">
                  <a:extLst>
                    <a:ext uri="{FF2B5EF4-FFF2-40B4-BE49-F238E27FC236}">
                      <a16:creationId xmlns:a16="http://schemas.microsoft.com/office/drawing/2014/main" id="{B2168AFA-93B4-4DD4-AEEE-E7545FAE8D7D}"/>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29" name="Line 146">
                  <a:extLst>
                    <a:ext uri="{FF2B5EF4-FFF2-40B4-BE49-F238E27FC236}">
                      <a16:creationId xmlns:a16="http://schemas.microsoft.com/office/drawing/2014/main" id="{35C5E720-AB02-4AE8-AE11-AF24C5CE6F60}"/>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30" name="Line 147">
                  <a:extLst>
                    <a:ext uri="{FF2B5EF4-FFF2-40B4-BE49-F238E27FC236}">
                      <a16:creationId xmlns:a16="http://schemas.microsoft.com/office/drawing/2014/main" id="{254E2168-D502-47BD-976F-03ECAD8F051D}"/>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31" name="Line 148">
                  <a:extLst>
                    <a:ext uri="{FF2B5EF4-FFF2-40B4-BE49-F238E27FC236}">
                      <a16:creationId xmlns:a16="http://schemas.microsoft.com/office/drawing/2014/main" id="{BD21D129-99B1-48D1-926B-F2E18E2178D5}"/>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32" name="Line 149">
                  <a:extLst>
                    <a:ext uri="{FF2B5EF4-FFF2-40B4-BE49-F238E27FC236}">
                      <a16:creationId xmlns:a16="http://schemas.microsoft.com/office/drawing/2014/main" id="{D688911E-3E28-4AB8-917A-371B365F9CE7}"/>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33" name="Line 150">
                  <a:extLst>
                    <a:ext uri="{FF2B5EF4-FFF2-40B4-BE49-F238E27FC236}">
                      <a16:creationId xmlns:a16="http://schemas.microsoft.com/office/drawing/2014/main" id="{D90B3820-6313-40EF-A77C-E62A3DFBBC30}"/>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34" name="Line 151">
                  <a:extLst>
                    <a:ext uri="{FF2B5EF4-FFF2-40B4-BE49-F238E27FC236}">
                      <a16:creationId xmlns:a16="http://schemas.microsoft.com/office/drawing/2014/main" id="{F0C9043A-B4F0-487A-AABC-FB14C471FE89}"/>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35" name="Line 152">
                  <a:extLst>
                    <a:ext uri="{FF2B5EF4-FFF2-40B4-BE49-F238E27FC236}">
                      <a16:creationId xmlns:a16="http://schemas.microsoft.com/office/drawing/2014/main" id="{8A57F208-640F-4585-A940-DE45B404B63F}"/>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36" name="Line 153">
                  <a:extLst>
                    <a:ext uri="{FF2B5EF4-FFF2-40B4-BE49-F238E27FC236}">
                      <a16:creationId xmlns:a16="http://schemas.microsoft.com/office/drawing/2014/main" id="{006CD543-F81E-459D-B17A-13C5032BA2BF}"/>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37" name="Line 154">
                  <a:extLst>
                    <a:ext uri="{FF2B5EF4-FFF2-40B4-BE49-F238E27FC236}">
                      <a16:creationId xmlns:a16="http://schemas.microsoft.com/office/drawing/2014/main" id="{5829C4A5-EC6F-4C20-8F17-2A77E41AA580}"/>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38" name="Line 155">
                  <a:extLst>
                    <a:ext uri="{FF2B5EF4-FFF2-40B4-BE49-F238E27FC236}">
                      <a16:creationId xmlns:a16="http://schemas.microsoft.com/office/drawing/2014/main" id="{A996FF89-B5D2-4BAB-8E44-7DB4653DF6ED}"/>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39" name="Line 156">
                  <a:extLst>
                    <a:ext uri="{FF2B5EF4-FFF2-40B4-BE49-F238E27FC236}">
                      <a16:creationId xmlns:a16="http://schemas.microsoft.com/office/drawing/2014/main" id="{B2ABCADC-6200-4627-B708-FCF5A8A289CA}"/>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40" name="Line 157">
                  <a:extLst>
                    <a:ext uri="{FF2B5EF4-FFF2-40B4-BE49-F238E27FC236}">
                      <a16:creationId xmlns:a16="http://schemas.microsoft.com/office/drawing/2014/main" id="{FFDCECB2-A798-4D49-97FC-020B53101131}"/>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41" name="Line 158">
                  <a:extLst>
                    <a:ext uri="{FF2B5EF4-FFF2-40B4-BE49-F238E27FC236}">
                      <a16:creationId xmlns:a16="http://schemas.microsoft.com/office/drawing/2014/main" id="{6D7DDCDA-333E-4BBC-B640-521A088B1CEF}"/>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42" name="Line 159">
                  <a:extLst>
                    <a:ext uri="{FF2B5EF4-FFF2-40B4-BE49-F238E27FC236}">
                      <a16:creationId xmlns:a16="http://schemas.microsoft.com/office/drawing/2014/main" id="{1CA0F985-8FEB-4809-BA9A-167CE7B2F8F5}"/>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43" name="Line 160">
                  <a:extLst>
                    <a:ext uri="{FF2B5EF4-FFF2-40B4-BE49-F238E27FC236}">
                      <a16:creationId xmlns:a16="http://schemas.microsoft.com/office/drawing/2014/main" id="{9B113D2E-0761-4339-A711-367EDFE42BC6}"/>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44" name="Line 161">
                  <a:extLst>
                    <a:ext uri="{FF2B5EF4-FFF2-40B4-BE49-F238E27FC236}">
                      <a16:creationId xmlns:a16="http://schemas.microsoft.com/office/drawing/2014/main" id="{CFE01186-B564-4062-9A51-A1000EC554A5}"/>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45" name="Line 162">
                  <a:extLst>
                    <a:ext uri="{FF2B5EF4-FFF2-40B4-BE49-F238E27FC236}">
                      <a16:creationId xmlns:a16="http://schemas.microsoft.com/office/drawing/2014/main" id="{B9FDE41C-CA51-4909-932D-9DC1969F3F47}"/>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46" name="Line 163">
                  <a:extLst>
                    <a:ext uri="{FF2B5EF4-FFF2-40B4-BE49-F238E27FC236}">
                      <a16:creationId xmlns:a16="http://schemas.microsoft.com/office/drawing/2014/main" id="{A8E6326C-6C4F-462B-98D4-8B2F6A9F9E1C}"/>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47" name="Line 164">
                  <a:extLst>
                    <a:ext uri="{FF2B5EF4-FFF2-40B4-BE49-F238E27FC236}">
                      <a16:creationId xmlns:a16="http://schemas.microsoft.com/office/drawing/2014/main" id="{351943C4-D0D3-4274-952F-AD88AC89FA8F}"/>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48" name="Line 165">
                  <a:extLst>
                    <a:ext uri="{FF2B5EF4-FFF2-40B4-BE49-F238E27FC236}">
                      <a16:creationId xmlns:a16="http://schemas.microsoft.com/office/drawing/2014/main" id="{9F91E330-4EFB-4349-8428-B808B782BE2D}"/>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49" name="Line 166">
                  <a:extLst>
                    <a:ext uri="{FF2B5EF4-FFF2-40B4-BE49-F238E27FC236}">
                      <a16:creationId xmlns:a16="http://schemas.microsoft.com/office/drawing/2014/main" id="{DD728526-038C-4DE9-B378-305A2434AA7E}"/>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50" name="Line 167">
                  <a:extLst>
                    <a:ext uri="{FF2B5EF4-FFF2-40B4-BE49-F238E27FC236}">
                      <a16:creationId xmlns:a16="http://schemas.microsoft.com/office/drawing/2014/main" id="{7536728B-C7C5-49F4-8D45-03A1C264E1A1}"/>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76" name="Group 168">
                <a:extLst>
                  <a:ext uri="{FF2B5EF4-FFF2-40B4-BE49-F238E27FC236}">
                    <a16:creationId xmlns:a16="http://schemas.microsoft.com/office/drawing/2014/main" id="{4E76C3E1-0A83-4EBA-BE1B-605E55AE2FC5}"/>
                  </a:ext>
                </a:extLst>
              </p:cNvPr>
              <p:cNvGrpSpPr>
                <a:grpSpLocks/>
              </p:cNvGrpSpPr>
              <p:nvPr/>
            </p:nvGrpSpPr>
            <p:grpSpPr bwMode="auto">
              <a:xfrm>
                <a:off x="3192" y="2158"/>
                <a:ext cx="2398" cy="2"/>
                <a:chOff x="3198" y="1996"/>
                <a:chExt cx="2398" cy="2"/>
              </a:xfrm>
            </p:grpSpPr>
            <p:sp>
              <p:nvSpPr>
                <p:cNvPr id="15189" name="Line 169">
                  <a:extLst>
                    <a:ext uri="{FF2B5EF4-FFF2-40B4-BE49-F238E27FC236}">
                      <a16:creationId xmlns:a16="http://schemas.microsoft.com/office/drawing/2014/main" id="{BD333A04-A29A-416A-9BFE-3CC3CFBBAC3D}"/>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90" name="Line 170">
                  <a:extLst>
                    <a:ext uri="{FF2B5EF4-FFF2-40B4-BE49-F238E27FC236}">
                      <a16:creationId xmlns:a16="http://schemas.microsoft.com/office/drawing/2014/main" id="{02E72467-8C78-43C8-939E-B6F5AA093126}"/>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91" name="Line 171">
                  <a:extLst>
                    <a:ext uri="{FF2B5EF4-FFF2-40B4-BE49-F238E27FC236}">
                      <a16:creationId xmlns:a16="http://schemas.microsoft.com/office/drawing/2014/main" id="{DE8CC01D-8ECF-4062-A3C8-6A7F7641CD35}"/>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92" name="Line 172">
                  <a:extLst>
                    <a:ext uri="{FF2B5EF4-FFF2-40B4-BE49-F238E27FC236}">
                      <a16:creationId xmlns:a16="http://schemas.microsoft.com/office/drawing/2014/main" id="{8D25DFD7-22A6-432C-8299-061CF4F2F196}"/>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93" name="Line 173">
                  <a:extLst>
                    <a:ext uri="{FF2B5EF4-FFF2-40B4-BE49-F238E27FC236}">
                      <a16:creationId xmlns:a16="http://schemas.microsoft.com/office/drawing/2014/main" id="{2E693A04-AEA9-4386-B3E2-103288745213}"/>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94" name="Line 174">
                  <a:extLst>
                    <a:ext uri="{FF2B5EF4-FFF2-40B4-BE49-F238E27FC236}">
                      <a16:creationId xmlns:a16="http://schemas.microsoft.com/office/drawing/2014/main" id="{45D24E5B-9B75-4AD3-A0FB-ACD669075BD6}"/>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95" name="Line 175">
                  <a:extLst>
                    <a:ext uri="{FF2B5EF4-FFF2-40B4-BE49-F238E27FC236}">
                      <a16:creationId xmlns:a16="http://schemas.microsoft.com/office/drawing/2014/main" id="{17F4E650-2C16-4451-91D5-43370B94D48D}"/>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96" name="Line 176">
                  <a:extLst>
                    <a:ext uri="{FF2B5EF4-FFF2-40B4-BE49-F238E27FC236}">
                      <a16:creationId xmlns:a16="http://schemas.microsoft.com/office/drawing/2014/main" id="{82BAE8B3-FACF-4B9B-9F82-6AA4A4C73DC2}"/>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97" name="Line 177">
                  <a:extLst>
                    <a:ext uri="{FF2B5EF4-FFF2-40B4-BE49-F238E27FC236}">
                      <a16:creationId xmlns:a16="http://schemas.microsoft.com/office/drawing/2014/main" id="{2BC91AC0-AA26-4905-8504-72C2618C464F}"/>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98" name="Line 178">
                  <a:extLst>
                    <a:ext uri="{FF2B5EF4-FFF2-40B4-BE49-F238E27FC236}">
                      <a16:creationId xmlns:a16="http://schemas.microsoft.com/office/drawing/2014/main" id="{DD09B7E1-640B-43E7-A1ED-4B5F5ED835F9}"/>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99" name="Line 179">
                  <a:extLst>
                    <a:ext uri="{FF2B5EF4-FFF2-40B4-BE49-F238E27FC236}">
                      <a16:creationId xmlns:a16="http://schemas.microsoft.com/office/drawing/2014/main" id="{D1AE7EA2-0B98-4134-AB2D-7D48B2C0B489}"/>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00" name="Line 180">
                  <a:extLst>
                    <a:ext uri="{FF2B5EF4-FFF2-40B4-BE49-F238E27FC236}">
                      <a16:creationId xmlns:a16="http://schemas.microsoft.com/office/drawing/2014/main" id="{5424000F-C6FD-41A5-B628-D251A4E66CC2}"/>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01" name="Line 181">
                  <a:extLst>
                    <a:ext uri="{FF2B5EF4-FFF2-40B4-BE49-F238E27FC236}">
                      <a16:creationId xmlns:a16="http://schemas.microsoft.com/office/drawing/2014/main" id="{B8955977-7344-4F95-A29C-48685876B07E}"/>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02" name="Line 182">
                  <a:extLst>
                    <a:ext uri="{FF2B5EF4-FFF2-40B4-BE49-F238E27FC236}">
                      <a16:creationId xmlns:a16="http://schemas.microsoft.com/office/drawing/2014/main" id="{8B4728DE-88E6-4547-980C-ADE5359881D1}"/>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03" name="Line 183">
                  <a:extLst>
                    <a:ext uri="{FF2B5EF4-FFF2-40B4-BE49-F238E27FC236}">
                      <a16:creationId xmlns:a16="http://schemas.microsoft.com/office/drawing/2014/main" id="{860EF987-B9D8-4609-BC03-832A76F09EA6}"/>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04" name="Line 184">
                  <a:extLst>
                    <a:ext uri="{FF2B5EF4-FFF2-40B4-BE49-F238E27FC236}">
                      <a16:creationId xmlns:a16="http://schemas.microsoft.com/office/drawing/2014/main" id="{1C2FA8B7-A47C-4B5E-8BDC-DBF29579BCBE}"/>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05" name="Line 185">
                  <a:extLst>
                    <a:ext uri="{FF2B5EF4-FFF2-40B4-BE49-F238E27FC236}">
                      <a16:creationId xmlns:a16="http://schemas.microsoft.com/office/drawing/2014/main" id="{48C1FA54-3756-4BF6-9FBE-502208680CCE}"/>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06" name="Line 186">
                  <a:extLst>
                    <a:ext uri="{FF2B5EF4-FFF2-40B4-BE49-F238E27FC236}">
                      <a16:creationId xmlns:a16="http://schemas.microsoft.com/office/drawing/2014/main" id="{C4AC8EE1-D92E-41B9-9693-10ADBD6471DB}"/>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07" name="Line 187">
                  <a:extLst>
                    <a:ext uri="{FF2B5EF4-FFF2-40B4-BE49-F238E27FC236}">
                      <a16:creationId xmlns:a16="http://schemas.microsoft.com/office/drawing/2014/main" id="{7D94E98A-4F2C-4846-9361-87D11B78812D}"/>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08" name="Line 188">
                  <a:extLst>
                    <a:ext uri="{FF2B5EF4-FFF2-40B4-BE49-F238E27FC236}">
                      <a16:creationId xmlns:a16="http://schemas.microsoft.com/office/drawing/2014/main" id="{19F2FC40-30D1-4ED9-9ED1-6F9F827C3545}"/>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09" name="Line 189">
                  <a:extLst>
                    <a:ext uri="{FF2B5EF4-FFF2-40B4-BE49-F238E27FC236}">
                      <a16:creationId xmlns:a16="http://schemas.microsoft.com/office/drawing/2014/main" id="{F36A626D-6B14-4C27-9E9F-F32B1A849EF9}"/>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10" name="Line 190">
                  <a:extLst>
                    <a:ext uri="{FF2B5EF4-FFF2-40B4-BE49-F238E27FC236}">
                      <a16:creationId xmlns:a16="http://schemas.microsoft.com/office/drawing/2014/main" id="{7B6033E4-79EB-4826-B8D4-D6B45FF0A9B9}"/>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11" name="Line 191">
                  <a:extLst>
                    <a:ext uri="{FF2B5EF4-FFF2-40B4-BE49-F238E27FC236}">
                      <a16:creationId xmlns:a16="http://schemas.microsoft.com/office/drawing/2014/main" id="{B185F947-4D00-4493-BA0A-8AF776D240A5}"/>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12" name="Line 192">
                  <a:extLst>
                    <a:ext uri="{FF2B5EF4-FFF2-40B4-BE49-F238E27FC236}">
                      <a16:creationId xmlns:a16="http://schemas.microsoft.com/office/drawing/2014/main" id="{7D4654D4-C61E-4740-BE23-8300F275047A}"/>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13" name="Line 193">
                  <a:extLst>
                    <a:ext uri="{FF2B5EF4-FFF2-40B4-BE49-F238E27FC236}">
                      <a16:creationId xmlns:a16="http://schemas.microsoft.com/office/drawing/2014/main" id="{6B7E42B1-99CD-43A5-AF15-C1485708CA7E}"/>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14" name="Line 194">
                  <a:extLst>
                    <a:ext uri="{FF2B5EF4-FFF2-40B4-BE49-F238E27FC236}">
                      <a16:creationId xmlns:a16="http://schemas.microsoft.com/office/drawing/2014/main" id="{9B93061E-B217-44DA-9652-0545FC9D5EF8}"/>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15" name="Line 195">
                  <a:extLst>
                    <a:ext uri="{FF2B5EF4-FFF2-40B4-BE49-F238E27FC236}">
                      <a16:creationId xmlns:a16="http://schemas.microsoft.com/office/drawing/2014/main" id="{8E7CFAB9-E5BF-4EDE-BA55-3448DE82715F}"/>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16" name="Line 196">
                  <a:extLst>
                    <a:ext uri="{FF2B5EF4-FFF2-40B4-BE49-F238E27FC236}">
                      <a16:creationId xmlns:a16="http://schemas.microsoft.com/office/drawing/2014/main" id="{0D8074EC-672C-46EC-A9E2-EF838F022F98}"/>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17" name="Line 197">
                  <a:extLst>
                    <a:ext uri="{FF2B5EF4-FFF2-40B4-BE49-F238E27FC236}">
                      <a16:creationId xmlns:a16="http://schemas.microsoft.com/office/drawing/2014/main" id="{0DFAA45E-BDE5-4EBF-ACA8-36E66B389292}"/>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18" name="Line 198">
                  <a:extLst>
                    <a:ext uri="{FF2B5EF4-FFF2-40B4-BE49-F238E27FC236}">
                      <a16:creationId xmlns:a16="http://schemas.microsoft.com/office/drawing/2014/main" id="{EFFFD939-4AE1-4343-8DD5-ACB6E837DA97}"/>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219" name="Line 199">
                  <a:extLst>
                    <a:ext uri="{FF2B5EF4-FFF2-40B4-BE49-F238E27FC236}">
                      <a16:creationId xmlns:a16="http://schemas.microsoft.com/office/drawing/2014/main" id="{08167228-EEDF-4A28-B5AB-76D45A786E55}"/>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77" name="Group 200">
                <a:extLst>
                  <a:ext uri="{FF2B5EF4-FFF2-40B4-BE49-F238E27FC236}">
                    <a16:creationId xmlns:a16="http://schemas.microsoft.com/office/drawing/2014/main" id="{4D35B886-C6E6-4B82-8B28-FE0CF6DBADA5}"/>
                  </a:ext>
                </a:extLst>
              </p:cNvPr>
              <p:cNvGrpSpPr>
                <a:grpSpLocks/>
              </p:cNvGrpSpPr>
              <p:nvPr/>
            </p:nvGrpSpPr>
            <p:grpSpPr bwMode="auto">
              <a:xfrm>
                <a:off x="3197" y="2230"/>
                <a:ext cx="2398" cy="2"/>
                <a:chOff x="3198" y="1996"/>
                <a:chExt cx="2398" cy="2"/>
              </a:xfrm>
            </p:grpSpPr>
            <p:sp>
              <p:nvSpPr>
                <p:cNvPr id="15158" name="Line 201">
                  <a:extLst>
                    <a:ext uri="{FF2B5EF4-FFF2-40B4-BE49-F238E27FC236}">
                      <a16:creationId xmlns:a16="http://schemas.microsoft.com/office/drawing/2014/main" id="{9EC04536-AA12-44BA-874C-3B85F2CB3B03}"/>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59" name="Line 202">
                  <a:extLst>
                    <a:ext uri="{FF2B5EF4-FFF2-40B4-BE49-F238E27FC236}">
                      <a16:creationId xmlns:a16="http://schemas.microsoft.com/office/drawing/2014/main" id="{9A91590E-6FFE-491C-8C3D-3AF83D50421B}"/>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60" name="Line 203">
                  <a:extLst>
                    <a:ext uri="{FF2B5EF4-FFF2-40B4-BE49-F238E27FC236}">
                      <a16:creationId xmlns:a16="http://schemas.microsoft.com/office/drawing/2014/main" id="{5311DB01-848A-407F-B049-355AEA8B21AB}"/>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61" name="Line 204">
                  <a:extLst>
                    <a:ext uri="{FF2B5EF4-FFF2-40B4-BE49-F238E27FC236}">
                      <a16:creationId xmlns:a16="http://schemas.microsoft.com/office/drawing/2014/main" id="{E677D2C8-6421-4EA5-8E7C-8C608FE99531}"/>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62" name="Line 205">
                  <a:extLst>
                    <a:ext uri="{FF2B5EF4-FFF2-40B4-BE49-F238E27FC236}">
                      <a16:creationId xmlns:a16="http://schemas.microsoft.com/office/drawing/2014/main" id="{EE26DE8F-E556-4115-BA3F-2A3364B79A2B}"/>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63" name="Line 206">
                  <a:extLst>
                    <a:ext uri="{FF2B5EF4-FFF2-40B4-BE49-F238E27FC236}">
                      <a16:creationId xmlns:a16="http://schemas.microsoft.com/office/drawing/2014/main" id="{5FE78CEB-6BE3-456B-A0FA-AE76C3ABE9AB}"/>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64" name="Line 207">
                  <a:extLst>
                    <a:ext uri="{FF2B5EF4-FFF2-40B4-BE49-F238E27FC236}">
                      <a16:creationId xmlns:a16="http://schemas.microsoft.com/office/drawing/2014/main" id="{C4EE58CD-045C-45C2-8ACF-D066411B58B2}"/>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65" name="Line 208">
                  <a:extLst>
                    <a:ext uri="{FF2B5EF4-FFF2-40B4-BE49-F238E27FC236}">
                      <a16:creationId xmlns:a16="http://schemas.microsoft.com/office/drawing/2014/main" id="{4AE2988C-A1C1-44E8-AF36-2B4750DDE5AA}"/>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66" name="Line 209">
                  <a:extLst>
                    <a:ext uri="{FF2B5EF4-FFF2-40B4-BE49-F238E27FC236}">
                      <a16:creationId xmlns:a16="http://schemas.microsoft.com/office/drawing/2014/main" id="{F287B0EF-924B-4BCE-916B-1F060B3A3ABB}"/>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67" name="Line 210">
                  <a:extLst>
                    <a:ext uri="{FF2B5EF4-FFF2-40B4-BE49-F238E27FC236}">
                      <a16:creationId xmlns:a16="http://schemas.microsoft.com/office/drawing/2014/main" id="{55AD5118-82B7-40FE-881F-C5EA83EFB605}"/>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68" name="Line 211">
                  <a:extLst>
                    <a:ext uri="{FF2B5EF4-FFF2-40B4-BE49-F238E27FC236}">
                      <a16:creationId xmlns:a16="http://schemas.microsoft.com/office/drawing/2014/main" id="{258DA543-C692-4873-BF25-CD5B5FBE5813}"/>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69" name="Line 212">
                  <a:extLst>
                    <a:ext uri="{FF2B5EF4-FFF2-40B4-BE49-F238E27FC236}">
                      <a16:creationId xmlns:a16="http://schemas.microsoft.com/office/drawing/2014/main" id="{049078BA-2F83-4B91-A41B-754FE2809DDF}"/>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70" name="Line 213">
                  <a:extLst>
                    <a:ext uri="{FF2B5EF4-FFF2-40B4-BE49-F238E27FC236}">
                      <a16:creationId xmlns:a16="http://schemas.microsoft.com/office/drawing/2014/main" id="{382F83A1-4047-41B9-9A97-BC66EA7AE859}"/>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71" name="Line 214">
                  <a:extLst>
                    <a:ext uri="{FF2B5EF4-FFF2-40B4-BE49-F238E27FC236}">
                      <a16:creationId xmlns:a16="http://schemas.microsoft.com/office/drawing/2014/main" id="{6E307F5A-413F-4982-8405-385E5A39F08C}"/>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72" name="Line 215">
                  <a:extLst>
                    <a:ext uri="{FF2B5EF4-FFF2-40B4-BE49-F238E27FC236}">
                      <a16:creationId xmlns:a16="http://schemas.microsoft.com/office/drawing/2014/main" id="{75EEAB04-EDED-4A3A-892A-DBC4D4175BEE}"/>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73" name="Line 216">
                  <a:extLst>
                    <a:ext uri="{FF2B5EF4-FFF2-40B4-BE49-F238E27FC236}">
                      <a16:creationId xmlns:a16="http://schemas.microsoft.com/office/drawing/2014/main" id="{61D69653-2AB2-4E23-A1DB-565A9D87F7D5}"/>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74" name="Line 217">
                  <a:extLst>
                    <a:ext uri="{FF2B5EF4-FFF2-40B4-BE49-F238E27FC236}">
                      <a16:creationId xmlns:a16="http://schemas.microsoft.com/office/drawing/2014/main" id="{F50F6244-CBEC-4EDA-AD5B-F1B917F45F7D}"/>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75" name="Line 218">
                  <a:extLst>
                    <a:ext uri="{FF2B5EF4-FFF2-40B4-BE49-F238E27FC236}">
                      <a16:creationId xmlns:a16="http://schemas.microsoft.com/office/drawing/2014/main" id="{BF14C10D-5EE3-407D-9552-969EF7087D0C}"/>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76" name="Line 219">
                  <a:extLst>
                    <a:ext uri="{FF2B5EF4-FFF2-40B4-BE49-F238E27FC236}">
                      <a16:creationId xmlns:a16="http://schemas.microsoft.com/office/drawing/2014/main" id="{3641F420-55F5-457B-AF16-2876A896E97A}"/>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77" name="Line 220">
                  <a:extLst>
                    <a:ext uri="{FF2B5EF4-FFF2-40B4-BE49-F238E27FC236}">
                      <a16:creationId xmlns:a16="http://schemas.microsoft.com/office/drawing/2014/main" id="{576DC742-AAC9-40DE-89D3-96ED5BED79FD}"/>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78" name="Line 221">
                  <a:extLst>
                    <a:ext uri="{FF2B5EF4-FFF2-40B4-BE49-F238E27FC236}">
                      <a16:creationId xmlns:a16="http://schemas.microsoft.com/office/drawing/2014/main" id="{8C8D955F-FEB5-461A-93D6-48B0F9C0DAFC}"/>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79" name="Line 222">
                  <a:extLst>
                    <a:ext uri="{FF2B5EF4-FFF2-40B4-BE49-F238E27FC236}">
                      <a16:creationId xmlns:a16="http://schemas.microsoft.com/office/drawing/2014/main" id="{BA98FD9A-1DDA-4FB1-8245-BC87968ABE4E}"/>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80" name="Line 223">
                  <a:extLst>
                    <a:ext uri="{FF2B5EF4-FFF2-40B4-BE49-F238E27FC236}">
                      <a16:creationId xmlns:a16="http://schemas.microsoft.com/office/drawing/2014/main" id="{B711C51D-3C6E-4431-A25E-19493FDE0D96}"/>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81" name="Line 224">
                  <a:extLst>
                    <a:ext uri="{FF2B5EF4-FFF2-40B4-BE49-F238E27FC236}">
                      <a16:creationId xmlns:a16="http://schemas.microsoft.com/office/drawing/2014/main" id="{42E99269-418E-4D21-BFC5-3B251EE848AE}"/>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82" name="Line 225">
                  <a:extLst>
                    <a:ext uri="{FF2B5EF4-FFF2-40B4-BE49-F238E27FC236}">
                      <a16:creationId xmlns:a16="http://schemas.microsoft.com/office/drawing/2014/main" id="{9EBE5B2B-A06F-4169-B5AF-1ABBE6436786}"/>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83" name="Line 226">
                  <a:extLst>
                    <a:ext uri="{FF2B5EF4-FFF2-40B4-BE49-F238E27FC236}">
                      <a16:creationId xmlns:a16="http://schemas.microsoft.com/office/drawing/2014/main" id="{C08A648C-B0D1-4903-9819-05661976102A}"/>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84" name="Line 227">
                  <a:extLst>
                    <a:ext uri="{FF2B5EF4-FFF2-40B4-BE49-F238E27FC236}">
                      <a16:creationId xmlns:a16="http://schemas.microsoft.com/office/drawing/2014/main" id="{3EC381F8-EA36-41D3-AF1D-27E89A70AEE4}"/>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85" name="Line 228">
                  <a:extLst>
                    <a:ext uri="{FF2B5EF4-FFF2-40B4-BE49-F238E27FC236}">
                      <a16:creationId xmlns:a16="http://schemas.microsoft.com/office/drawing/2014/main" id="{1ACDD739-A1F7-47FF-A700-84F413FEC9AF}"/>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86" name="Line 229">
                  <a:extLst>
                    <a:ext uri="{FF2B5EF4-FFF2-40B4-BE49-F238E27FC236}">
                      <a16:creationId xmlns:a16="http://schemas.microsoft.com/office/drawing/2014/main" id="{3C1EC85A-1746-4D8C-A1ED-243BA834E235}"/>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87" name="Line 230">
                  <a:extLst>
                    <a:ext uri="{FF2B5EF4-FFF2-40B4-BE49-F238E27FC236}">
                      <a16:creationId xmlns:a16="http://schemas.microsoft.com/office/drawing/2014/main" id="{524DDB5C-43D9-4147-8B2A-A537339D4C26}"/>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88" name="Line 231">
                  <a:extLst>
                    <a:ext uri="{FF2B5EF4-FFF2-40B4-BE49-F238E27FC236}">
                      <a16:creationId xmlns:a16="http://schemas.microsoft.com/office/drawing/2014/main" id="{96F9A4EB-316D-4783-B071-95B253DADE08}"/>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78" name="Group 232">
                <a:extLst>
                  <a:ext uri="{FF2B5EF4-FFF2-40B4-BE49-F238E27FC236}">
                    <a16:creationId xmlns:a16="http://schemas.microsoft.com/office/drawing/2014/main" id="{CEF84F0A-B86A-4707-9A6F-E9D0B061EF4A}"/>
                  </a:ext>
                </a:extLst>
              </p:cNvPr>
              <p:cNvGrpSpPr>
                <a:grpSpLocks/>
              </p:cNvGrpSpPr>
              <p:nvPr/>
            </p:nvGrpSpPr>
            <p:grpSpPr bwMode="auto">
              <a:xfrm>
                <a:off x="3195" y="2302"/>
                <a:ext cx="2398" cy="2"/>
                <a:chOff x="3198" y="1996"/>
                <a:chExt cx="2398" cy="2"/>
              </a:xfrm>
            </p:grpSpPr>
            <p:sp>
              <p:nvSpPr>
                <p:cNvPr id="15127" name="Line 233">
                  <a:extLst>
                    <a:ext uri="{FF2B5EF4-FFF2-40B4-BE49-F238E27FC236}">
                      <a16:creationId xmlns:a16="http://schemas.microsoft.com/office/drawing/2014/main" id="{A344C2C7-7878-4E76-94AA-EFE532CFEFEB}"/>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28" name="Line 234">
                  <a:extLst>
                    <a:ext uri="{FF2B5EF4-FFF2-40B4-BE49-F238E27FC236}">
                      <a16:creationId xmlns:a16="http://schemas.microsoft.com/office/drawing/2014/main" id="{B10092A1-3E3E-4FB2-8A61-669199955551}"/>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29" name="Line 235">
                  <a:extLst>
                    <a:ext uri="{FF2B5EF4-FFF2-40B4-BE49-F238E27FC236}">
                      <a16:creationId xmlns:a16="http://schemas.microsoft.com/office/drawing/2014/main" id="{729B9F0F-DA55-4C92-B187-635BFE3E59EA}"/>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30" name="Line 236">
                  <a:extLst>
                    <a:ext uri="{FF2B5EF4-FFF2-40B4-BE49-F238E27FC236}">
                      <a16:creationId xmlns:a16="http://schemas.microsoft.com/office/drawing/2014/main" id="{283B9FA0-F3CA-415D-9EFD-CF73172AD4E1}"/>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31" name="Line 237">
                  <a:extLst>
                    <a:ext uri="{FF2B5EF4-FFF2-40B4-BE49-F238E27FC236}">
                      <a16:creationId xmlns:a16="http://schemas.microsoft.com/office/drawing/2014/main" id="{71A48D4C-177F-4FE6-B5ED-6C865940ED04}"/>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32" name="Line 238">
                  <a:extLst>
                    <a:ext uri="{FF2B5EF4-FFF2-40B4-BE49-F238E27FC236}">
                      <a16:creationId xmlns:a16="http://schemas.microsoft.com/office/drawing/2014/main" id="{92E7A800-C4C2-4ADC-9A50-F954F2592B91}"/>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33" name="Line 239">
                  <a:extLst>
                    <a:ext uri="{FF2B5EF4-FFF2-40B4-BE49-F238E27FC236}">
                      <a16:creationId xmlns:a16="http://schemas.microsoft.com/office/drawing/2014/main" id="{154C10BA-03F7-431A-96C6-6B2701C55EDC}"/>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34" name="Line 240">
                  <a:extLst>
                    <a:ext uri="{FF2B5EF4-FFF2-40B4-BE49-F238E27FC236}">
                      <a16:creationId xmlns:a16="http://schemas.microsoft.com/office/drawing/2014/main" id="{D901039D-215D-47CE-BA0A-5FF726C33834}"/>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35" name="Line 241">
                  <a:extLst>
                    <a:ext uri="{FF2B5EF4-FFF2-40B4-BE49-F238E27FC236}">
                      <a16:creationId xmlns:a16="http://schemas.microsoft.com/office/drawing/2014/main" id="{2D8E2058-E54F-45A6-A606-E6F3497283C6}"/>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36" name="Line 242">
                  <a:extLst>
                    <a:ext uri="{FF2B5EF4-FFF2-40B4-BE49-F238E27FC236}">
                      <a16:creationId xmlns:a16="http://schemas.microsoft.com/office/drawing/2014/main" id="{658376F5-1718-414B-BB8C-E66637E6CC28}"/>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37" name="Line 243">
                  <a:extLst>
                    <a:ext uri="{FF2B5EF4-FFF2-40B4-BE49-F238E27FC236}">
                      <a16:creationId xmlns:a16="http://schemas.microsoft.com/office/drawing/2014/main" id="{738C4561-130E-44A4-9DFC-5D9E7F699EEA}"/>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38" name="Line 244">
                  <a:extLst>
                    <a:ext uri="{FF2B5EF4-FFF2-40B4-BE49-F238E27FC236}">
                      <a16:creationId xmlns:a16="http://schemas.microsoft.com/office/drawing/2014/main" id="{B4400205-96BA-498B-B49A-FE5B8AE95D08}"/>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39" name="Line 245">
                  <a:extLst>
                    <a:ext uri="{FF2B5EF4-FFF2-40B4-BE49-F238E27FC236}">
                      <a16:creationId xmlns:a16="http://schemas.microsoft.com/office/drawing/2014/main" id="{03B0D00B-FB97-4FC3-A00E-4EBB18ACA7D2}"/>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40" name="Line 246">
                  <a:extLst>
                    <a:ext uri="{FF2B5EF4-FFF2-40B4-BE49-F238E27FC236}">
                      <a16:creationId xmlns:a16="http://schemas.microsoft.com/office/drawing/2014/main" id="{788D134A-2B4E-4413-8D36-3A6FFA8721AC}"/>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41" name="Line 247">
                  <a:extLst>
                    <a:ext uri="{FF2B5EF4-FFF2-40B4-BE49-F238E27FC236}">
                      <a16:creationId xmlns:a16="http://schemas.microsoft.com/office/drawing/2014/main" id="{49DD9B96-C90B-4C90-BAFA-C4BF18DEA8CD}"/>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42" name="Line 248">
                  <a:extLst>
                    <a:ext uri="{FF2B5EF4-FFF2-40B4-BE49-F238E27FC236}">
                      <a16:creationId xmlns:a16="http://schemas.microsoft.com/office/drawing/2014/main" id="{68ACF44D-CD29-4A22-AE50-8BA9F196BE01}"/>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43" name="Line 249">
                  <a:extLst>
                    <a:ext uri="{FF2B5EF4-FFF2-40B4-BE49-F238E27FC236}">
                      <a16:creationId xmlns:a16="http://schemas.microsoft.com/office/drawing/2014/main" id="{C8AD6482-46A3-49DE-AE1A-941661F0B30B}"/>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44" name="Line 250">
                  <a:extLst>
                    <a:ext uri="{FF2B5EF4-FFF2-40B4-BE49-F238E27FC236}">
                      <a16:creationId xmlns:a16="http://schemas.microsoft.com/office/drawing/2014/main" id="{B9DAA3C4-E974-4C53-86BB-6ED9576B713E}"/>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45" name="Line 251">
                  <a:extLst>
                    <a:ext uri="{FF2B5EF4-FFF2-40B4-BE49-F238E27FC236}">
                      <a16:creationId xmlns:a16="http://schemas.microsoft.com/office/drawing/2014/main" id="{A34CCE83-8D3B-48EF-8A08-B0B85B1C5A37}"/>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46" name="Line 252">
                  <a:extLst>
                    <a:ext uri="{FF2B5EF4-FFF2-40B4-BE49-F238E27FC236}">
                      <a16:creationId xmlns:a16="http://schemas.microsoft.com/office/drawing/2014/main" id="{E852F82B-67CA-4E88-91D9-8628D09EAA52}"/>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47" name="Line 253">
                  <a:extLst>
                    <a:ext uri="{FF2B5EF4-FFF2-40B4-BE49-F238E27FC236}">
                      <a16:creationId xmlns:a16="http://schemas.microsoft.com/office/drawing/2014/main" id="{0418BC17-8658-469B-9B19-9FBF862EEB99}"/>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48" name="Line 254">
                  <a:extLst>
                    <a:ext uri="{FF2B5EF4-FFF2-40B4-BE49-F238E27FC236}">
                      <a16:creationId xmlns:a16="http://schemas.microsoft.com/office/drawing/2014/main" id="{F675292A-4B93-4802-80A3-4BB9AF89E9AD}"/>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49" name="Line 255">
                  <a:extLst>
                    <a:ext uri="{FF2B5EF4-FFF2-40B4-BE49-F238E27FC236}">
                      <a16:creationId xmlns:a16="http://schemas.microsoft.com/office/drawing/2014/main" id="{6EDCEB4B-C76E-4F39-B40F-A83DC2509660}"/>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50" name="Line 256">
                  <a:extLst>
                    <a:ext uri="{FF2B5EF4-FFF2-40B4-BE49-F238E27FC236}">
                      <a16:creationId xmlns:a16="http://schemas.microsoft.com/office/drawing/2014/main" id="{66D58F5F-5B26-47AE-B98F-55115C7C438A}"/>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51" name="Line 257">
                  <a:extLst>
                    <a:ext uri="{FF2B5EF4-FFF2-40B4-BE49-F238E27FC236}">
                      <a16:creationId xmlns:a16="http://schemas.microsoft.com/office/drawing/2014/main" id="{1D24C419-8381-4B0A-8BB7-403F2F9C4151}"/>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52" name="Line 258">
                  <a:extLst>
                    <a:ext uri="{FF2B5EF4-FFF2-40B4-BE49-F238E27FC236}">
                      <a16:creationId xmlns:a16="http://schemas.microsoft.com/office/drawing/2014/main" id="{E8479A70-801F-4ED2-9123-201FAFC62CE0}"/>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53" name="Line 259">
                  <a:extLst>
                    <a:ext uri="{FF2B5EF4-FFF2-40B4-BE49-F238E27FC236}">
                      <a16:creationId xmlns:a16="http://schemas.microsoft.com/office/drawing/2014/main" id="{80AE7F83-06FD-4B09-916B-272A4967405B}"/>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54" name="Line 260">
                  <a:extLst>
                    <a:ext uri="{FF2B5EF4-FFF2-40B4-BE49-F238E27FC236}">
                      <a16:creationId xmlns:a16="http://schemas.microsoft.com/office/drawing/2014/main" id="{CB362B64-117B-46EA-A4B0-F94785E38AF0}"/>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55" name="Line 261">
                  <a:extLst>
                    <a:ext uri="{FF2B5EF4-FFF2-40B4-BE49-F238E27FC236}">
                      <a16:creationId xmlns:a16="http://schemas.microsoft.com/office/drawing/2014/main" id="{D75DED08-68CD-42FE-8B5B-73BA76F6046E}"/>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56" name="Line 262">
                  <a:extLst>
                    <a:ext uri="{FF2B5EF4-FFF2-40B4-BE49-F238E27FC236}">
                      <a16:creationId xmlns:a16="http://schemas.microsoft.com/office/drawing/2014/main" id="{D012DEE5-EED4-4039-86ED-6181C61149E9}"/>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57" name="Line 263">
                  <a:extLst>
                    <a:ext uri="{FF2B5EF4-FFF2-40B4-BE49-F238E27FC236}">
                      <a16:creationId xmlns:a16="http://schemas.microsoft.com/office/drawing/2014/main" id="{2BC07B9F-5B0D-490E-A21C-B08DB97A8C8B}"/>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79" name="Group 264">
                <a:extLst>
                  <a:ext uri="{FF2B5EF4-FFF2-40B4-BE49-F238E27FC236}">
                    <a16:creationId xmlns:a16="http://schemas.microsoft.com/office/drawing/2014/main" id="{C1D5B683-27EA-4C8D-94C6-6449748DAD19}"/>
                  </a:ext>
                </a:extLst>
              </p:cNvPr>
              <p:cNvGrpSpPr>
                <a:grpSpLocks/>
              </p:cNvGrpSpPr>
              <p:nvPr/>
            </p:nvGrpSpPr>
            <p:grpSpPr bwMode="auto">
              <a:xfrm>
                <a:off x="3195" y="2374"/>
                <a:ext cx="2398" cy="2"/>
                <a:chOff x="3198" y="1996"/>
                <a:chExt cx="2398" cy="2"/>
              </a:xfrm>
            </p:grpSpPr>
            <p:sp>
              <p:nvSpPr>
                <p:cNvPr id="15096" name="Line 265">
                  <a:extLst>
                    <a:ext uri="{FF2B5EF4-FFF2-40B4-BE49-F238E27FC236}">
                      <a16:creationId xmlns:a16="http://schemas.microsoft.com/office/drawing/2014/main" id="{9B628869-C26A-4D14-B26A-AC4A0150803E}"/>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97" name="Line 266">
                  <a:extLst>
                    <a:ext uri="{FF2B5EF4-FFF2-40B4-BE49-F238E27FC236}">
                      <a16:creationId xmlns:a16="http://schemas.microsoft.com/office/drawing/2014/main" id="{14FCD4A8-A7A6-4B3E-ACDA-2E1FB6BE8936}"/>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98" name="Line 267">
                  <a:extLst>
                    <a:ext uri="{FF2B5EF4-FFF2-40B4-BE49-F238E27FC236}">
                      <a16:creationId xmlns:a16="http://schemas.microsoft.com/office/drawing/2014/main" id="{8FB91A3C-61BD-46AD-A008-BD731CEFBD7E}"/>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99" name="Line 268">
                  <a:extLst>
                    <a:ext uri="{FF2B5EF4-FFF2-40B4-BE49-F238E27FC236}">
                      <a16:creationId xmlns:a16="http://schemas.microsoft.com/office/drawing/2014/main" id="{7BC88F19-CAFA-47CB-8BAB-0935AF779CB7}"/>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0" name="Line 269">
                  <a:extLst>
                    <a:ext uri="{FF2B5EF4-FFF2-40B4-BE49-F238E27FC236}">
                      <a16:creationId xmlns:a16="http://schemas.microsoft.com/office/drawing/2014/main" id="{75C6823A-987D-4235-9CCB-8CC426A5193B}"/>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1" name="Line 270">
                  <a:extLst>
                    <a:ext uri="{FF2B5EF4-FFF2-40B4-BE49-F238E27FC236}">
                      <a16:creationId xmlns:a16="http://schemas.microsoft.com/office/drawing/2014/main" id="{65B35AAE-BBB8-4666-9925-4364432A061D}"/>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2" name="Line 271">
                  <a:extLst>
                    <a:ext uri="{FF2B5EF4-FFF2-40B4-BE49-F238E27FC236}">
                      <a16:creationId xmlns:a16="http://schemas.microsoft.com/office/drawing/2014/main" id="{6FCAE4D2-2592-4AAB-A893-D0A1BB49D33D}"/>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3" name="Line 272">
                  <a:extLst>
                    <a:ext uri="{FF2B5EF4-FFF2-40B4-BE49-F238E27FC236}">
                      <a16:creationId xmlns:a16="http://schemas.microsoft.com/office/drawing/2014/main" id="{3ABFACF5-02EF-416C-8908-2E74F3C6DB16}"/>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4" name="Line 273">
                  <a:extLst>
                    <a:ext uri="{FF2B5EF4-FFF2-40B4-BE49-F238E27FC236}">
                      <a16:creationId xmlns:a16="http://schemas.microsoft.com/office/drawing/2014/main" id="{A1A804C0-DF55-495D-8DCA-293169915A6F}"/>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5" name="Line 274">
                  <a:extLst>
                    <a:ext uri="{FF2B5EF4-FFF2-40B4-BE49-F238E27FC236}">
                      <a16:creationId xmlns:a16="http://schemas.microsoft.com/office/drawing/2014/main" id="{50F7BDE3-3936-4D83-A358-917D0E639CD0}"/>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6" name="Line 275">
                  <a:extLst>
                    <a:ext uri="{FF2B5EF4-FFF2-40B4-BE49-F238E27FC236}">
                      <a16:creationId xmlns:a16="http://schemas.microsoft.com/office/drawing/2014/main" id="{EC63CD3B-CC7A-47E2-8402-D7102EC0401D}"/>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7" name="Line 276">
                  <a:extLst>
                    <a:ext uri="{FF2B5EF4-FFF2-40B4-BE49-F238E27FC236}">
                      <a16:creationId xmlns:a16="http://schemas.microsoft.com/office/drawing/2014/main" id="{FD400AB6-A418-469C-8425-7327898DC3A3}"/>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8" name="Line 277">
                  <a:extLst>
                    <a:ext uri="{FF2B5EF4-FFF2-40B4-BE49-F238E27FC236}">
                      <a16:creationId xmlns:a16="http://schemas.microsoft.com/office/drawing/2014/main" id="{626A6F89-33CD-4A3C-A2B7-7238650046CA}"/>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9" name="Line 278">
                  <a:extLst>
                    <a:ext uri="{FF2B5EF4-FFF2-40B4-BE49-F238E27FC236}">
                      <a16:creationId xmlns:a16="http://schemas.microsoft.com/office/drawing/2014/main" id="{9D3F47DD-0BE0-4622-AB7E-4AA0F6052F88}"/>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10" name="Line 279">
                  <a:extLst>
                    <a:ext uri="{FF2B5EF4-FFF2-40B4-BE49-F238E27FC236}">
                      <a16:creationId xmlns:a16="http://schemas.microsoft.com/office/drawing/2014/main" id="{76E8A6A5-7501-498B-B5DB-9A7BF01928CE}"/>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11" name="Line 280">
                  <a:extLst>
                    <a:ext uri="{FF2B5EF4-FFF2-40B4-BE49-F238E27FC236}">
                      <a16:creationId xmlns:a16="http://schemas.microsoft.com/office/drawing/2014/main" id="{4EBD89EC-3378-4B3F-B87D-BD3EFFAAFC3C}"/>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12" name="Line 281">
                  <a:extLst>
                    <a:ext uri="{FF2B5EF4-FFF2-40B4-BE49-F238E27FC236}">
                      <a16:creationId xmlns:a16="http://schemas.microsoft.com/office/drawing/2014/main" id="{AAFC43D8-C676-43A4-A198-D755179EED01}"/>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13" name="Line 282">
                  <a:extLst>
                    <a:ext uri="{FF2B5EF4-FFF2-40B4-BE49-F238E27FC236}">
                      <a16:creationId xmlns:a16="http://schemas.microsoft.com/office/drawing/2014/main" id="{20A13B07-0425-4D74-8342-27A9305CE4B4}"/>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14" name="Line 283">
                  <a:extLst>
                    <a:ext uri="{FF2B5EF4-FFF2-40B4-BE49-F238E27FC236}">
                      <a16:creationId xmlns:a16="http://schemas.microsoft.com/office/drawing/2014/main" id="{ED99E70F-8DE2-463F-91F6-EB7CF3811DA8}"/>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15" name="Line 284">
                  <a:extLst>
                    <a:ext uri="{FF2B5EF4-FFF2-40B4-BE49-F238E27FC236}">
                      <a16:creationId xmlns:a16="http://schemas.microsoft.com/office/drawing/2014/main" id="{26D67108-C850-42DB-A667-296C8D7B771A}"/>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16" name="Line 285">
                  <a:extLst>
                    <a:ext uri="{FF2B5EF4-FFF2-40B4-BE49-F238E27FC236}">
                      <a16:creationId xmlns:a16="http://schemas.microsoft.com/office/drawing/2014/main" id="{34FDE5A0-2C7B-4AAC-8789-1F9DEEF908B9}"/>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17" name="Line 286">
                  <a:extLst>
                    <a:ext uri="{FF2B5EF4-FFF2-40B4-BE49-F238E27FC236}">
                      <a16:creationId xmlns:a16="http://schemas.microsoft.com/office/drawing/2014/main" id="{01E8698A-DD68-43E8-88CA-9B94E88F40F3}"/>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18" name="Line 287">
                  <a:extLst>
                    <a:ext uri="{FF2B5EF4-FFF2-40B4-BE49-F238E27FC236}">
                      <a16:creationId xmlns:a16="http://schemas.microsoft.com/office/drawing/2014/main" id="{947881C4-6A40-41B5-8B7D-1471534C0110}"/>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19" name="Line 288">
                  <a:extLst>
                    <a:ext uri="{FF2B5EF4-FFF2-40B4-BE49-F238E27FC236}">
                      <a16:creationId xmlns:a16="http://schemas.microsoft.com/office/drawing/2014/main" id="{E05A33E5-429A-46E0-B023-E8C06A105A22}"/>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20" name="Line 289">
                  <a:extLst>
                    <a:ext uri="{FF2B5EF4-FFF2-40B4-BE49-F238E27FC236}">
                      <a16:creationId xmlns:a16="http://schemas.microsoft.com/office/drawing/2014/main" id="{6B04D000-8105-453B-BD8F-17FA9FB94ADF}"/>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21" name="Line 290">
                  <a:extLst>
                    <a:ext uri="{FF2B5EF4-FFF2-40B4-BE49-F238E27FC236}">
                      <a16:creationId xmlns:a16="http://schemas.microsoft.com/office/drawing/2014/main" id="{CDBD3C8A-3B04-49C7-9F61-2A036E65B430}"/>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22" name="Line 291">
                  <a:extLst>
                    <a:ext uri="{FF2B5EF4-FFF2-40B4-BE49-F238E27FC236}">
                      <a16:creationId xmlns:a16="http://schemas.microsoft.com/office/drawing/2014/main" id="{6CCEC869-6FE3-40C3-B296-BC1BD16FCA21}"/>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23" name="Line 292">
                  <a:extLst>
                    <a:ext uri="{FF2B5EF4-FFF2-40B4-BE49-F238E27FC236}">
                      <a16:creationId xmlns:a16="http://schemas.microsoft.com/office/drawing/2014/main" id="{86A34A88-031B-4FD3-9A50-62A19562E5D4}"/>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24" name="Line 293">
                  <a:extLst>
                    <a:ext uri="{FF2B5EF4-FFF2-40B4-BE49-F238E27FC236}">
                      <a16:creationId xmlns:a16="http://schemas.microsoft.com/office/drawing/2014/main" id="{4FD136D3-057E-45B2-8913-9811EAA5B633}"/>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25" name="Line 294">
                  <a:extLst>
                    <a:ext uri="{FF2B5EF4-FFF2-40B4-BE49-F238E27FC236}">
                      <a16:creationId xmlns:a16="http://schemas.microsoft.com/office/drawing/2014/main" id="{B0EAE927-0C9A-4DA2-83C7-5CBA27C4546F}"/>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26" name="Line 295">
                  <a:extLst>
                    <a:ext uri="{FF2B5EF4-FFF2-40B4-BE49-F238E27FC236}">
                      <a16:creationId xmlns:a16="http://schemas.microsoft.com/office/drawing/2014/main" id="{7F3A6B6D-08D7-47E6-9C2E-16161D64B02F}"/>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80" name="Group 296">
                <a:extLst>
                  <a:ext uri="{FF2B5EF4-FFF2-40B4-BE49-F238E27FC236}">
                    <a16:creationId xmlns:a16="http://schemas.microsoft.com/office/drawing/2014/main" id="{1947044C-2E85-4202-96BB-2D794A922024}"/>
                  </a:ext>
                </a:extLst>
              </p:cNvPr>
              <p:cNvGrpSpPr>
                <a:grpSpLocks/>
              </p:cNvGrpSpPr>
              <p:nvPr/>
            </p:nvGrpSpPr>
            <p:grpSpPr bwMode="auto">
              <a:xfrm>
                <a:off x="3194" y="2446"/>
                <a:ext cx="2398" cy="2"/>
                <a:chOff x="3198" y="1996"/>
                <a:chExt cx="2398" cy="2"/>
              </a:xfrm>
            </p:grpSpPr>
            <p:sp>
              <p:nvSpPr>
                <p:cNvPr id="15065" name="Line 297">
                  <a:extLst>
                    <a:ext uri="{FF2B5EF4-FFF2-40B4-BE49-F238E27FC236}">
                      <a16:creationId xmlns:a16="http://schemas.microsoft.com/office/drawing/2014/main" id="{26D59BAE-678E-45EC-B2A7-3C8919C37738}"/>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66" name="Line 298">
                  <a:extLst>
                    <a:ext uri="{FF2B5EF4-FFF2-40B4-BE49-F238E27FC236}">
                      <a16:creationId xmlns:a16="http://schemas.microsoft.com/office/drawing/2014/main" id="{8462E951-E30F-40F3-AE22-EE93C1F49DD7}"/>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67" name="Line 299">
                  <a:extLst>
                    <a:ext uri="{FF2B5EF4-FFF2-40B4-BE49-F238E27FC236}">
                      <a16:creationId xmlns:a16="http://schemas.microsoft.com/office/drawing/2014/main" id="{B84DF04F-8B99-4799-9EEF-BDF7F8BF0EF1}"/>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68" name="Line 300">
                  <a:extLst>
                    <a:ext uri="{FF2B5EF4-FFF2-40B4-BE49-F238E27FC236}">
                      <a16:creationId xmlns:a16="http://schemas.microsoft.com/office/drawing/2014/main" id="{35484D71-1232-494A-A881-421E1F12BE5E}"/>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69" name="Line 301">
                  <a:extLst>
                    <a:ext uri="{FF2B5EF4-FFF2-40B4-BE49-F238E27FC236}">
                      <a16:creationId xmlns:a16="http://schemas.microsoft.com/office/drawing/2014/main" id="{CCEABFFE-0FF6-4C4C-884D-1857F3FCAFCC}"/>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70" name="Line 302">
                  <a:extLst>
                    <a:ext uri="{FF2B5EF4-FFF2-40B4-BE49-F238E27FC236}">
                      <a16:creationId xmlns:a16="http://schemas.microsoft.com/office/drawing/2014/main" id="{03C30BFF-8E9C-4087-BD7C-76381D98B3B7}"/>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71" name="Line 303">
                  <a:extLst>
                    <a:ext uri="{FF2B5EF4-FFF2-40B4-BE49-F238E27FC236}">
                      <a16:creationId xmlns:a16="http://schemas.microsoft.com/office/drawing/2014/main" id="{5D6E77AB-6CFE-4A79-B383-C30E7B1CAB7E}"/>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72" name="Line 304">
                  <a:extLst>
                    <a:ext uri="{FF2B5EF4-FFF2-40B4-BE49-F238E27FC236}">
                      <a16:creationId xmlns:a16="http://schemas.microsoft.com/office/drawing/2014/main" id="{911A1C67-F6C6-45BB-9C88-025794F94F81}"/>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73" name="Line 305">
                  <a:extLst>
                    <a:ext uri="{FF2B5EF4-FFF2-40B4-BE49-F238E27FC236}">
                      <a16:creationId xmlns:a16="http://schemas.microsoft.com/office/drawing/2014/main" id="{E5C5E30A-3A12-4928-822D-8EE362DFB648}"/>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74" name="Line 306">
                  <a:extLst>
                    <a:ext uri="{FF2B5EF4-FFF2-40B4-BE49-F238E27FC236}">
                      <a16:creationId xmlns:a16="http://schemas.microsoft.com/office/drawing/2014/main" id="{BA4766FE-138C-4211-B3BB-08B3F9FD5D48}"/>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75" name="Line 307">
                  <a:extLst>
                    <a:ext uri="{FF2B5EF4-FFF2-40B4-BE49-F238E27FC236}">
                      <a16:creationId xmlns:a16="http://schemas.microsoft.com/office/drawing/2014/main" id="{F789C801-E935-412F-AD8F-E9B5DBABF69F}"/>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76" name="Line 308">
                  <a:extLst>
                    <a:ext uri="{FF2B5EF4-FFF2-40B4-BE49-F238E27FC236}">
                      <a16:creationId xmlns:a16="http://schemas.microsoft.com/office/drawing/2014/main" id="{4D571A2F-0A7F-4F12-9665-6B14B9E7E52B}"/>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77" name="Line 309">
                  <a:extLst>
                    <a:ext uri="{FF2B5EF4-FFF2-40B4-BE49-F238E27FC236}">
                      <a16:creationId xmlns:a16="http://schemas.microsoft.com/office/drawing/2014/main" id="{FDBD4277-57A2-402A-A470-A69E21AE04DB}"/>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78" name="Line 310">
                  <a:extLst>
                    <a:ext uri="{FF2B5EF4-FFF2-40B4-BE49-F238E27FC236}">
                      <a16:creationId xmlns:a16="http://schemas.microsoft.com/office/drawing/2014/main" id="{41DECFB7-E3F9-4DA8-8C35-327CE8C0F86D}"/>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79" name="Line 311">
                  <a:extLst>
                    <a:ext uri="{FF2B5EF4-FFF2-40B4-BE49-F238E27FC236}">
                      <a16:creationId xmlns:a16="http://schemas.microsoft.com/office/drawing/2014/main" id="{31B52AFE-BC8B-46D0-8B8C-BB0E6284D39A}"/>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80" name="Line 312">
                  <a:extLst>
                    <a:ext uri="{FF2B5EF4-FFF2-40B4-BE49-F238E27FC236}">
                      <a16:creationId xmlns:a16="http://schemas.microsoft.com/office/drawing/2014/main" id="{EFB44740-5EFC-4BFD-8C72-17321193860B}"/>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81" name="Line 313">
                  <a:extLst>
                    <a:ext uri="{FF2B5EF4-FFF2-40B4-BE49-F238E27FC236}">
                      <a16:creationId xmlns:a16="http://schemas.microsoft.com/office/drawing/2014/main" id="{A86B2821-0CCE-43D4-B521-406F311F7D9D}"/>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82" name="Line 314">
                  <a:extLst>
                    <a:ext uri="{FF2B5EF4-FFF2-40B4-BE49-F238E27FC236}">
                      <a16:creationId xmlns:a16="http://schemas.microsoft.com/office/drawing/2014/main" id="{398BA55F-5B0F-4C0A-95C1-6DF66F9D0851}"/>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83" name="Line 315">
                  <a:extLst>
                    <a:ext uri="{FF2B5EF4-FFF2-40B4-BE49-F238E27FC236}">
                      <a16:creationId xmlns:a16="http://schemas.microsoft.com/office/drawing/2014/main" id="{249D729E-8905-4F36-92E6-6DA964B91243}"/>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84" name="Line 316">
                  <a:extLst>
                    <a:ext uri="{FF2B5EF4-FFF2-40B4-BE49-F238E27FC236}">
                      <a16:creationId xmlns:a16="http://schemas.microsoft.com/office/drawing/2014/main" id="{B642DBD9-9B77-42AC-A5F1-775122D22127}"/>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85" name="Line 317">
                  <a:extLst>
                    <a:ext uri="{FF2B5EF4-FFF2-40B4-BE49-F238E27FC236}">
                      <a16:creationId xmlns:a16="http://schemas.microsoft.com/office/drawing/2014/main" id="{0A7A8F2D-2378-499C-9138-E87DEF054498}"/>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86" name="Line 318">
                  <a:extLst>
                    <a:ext uri="{FF2B5EF4-FFF2-40B4-BE49-F238E27FC236}">
                      <a16:creationId xmlns:a16="http://schemas.microsoft.com/office/drawing/2014/main" id="{F47F56E5-F44F-4FC6-846C-329900BA70D2}"/>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87" name="Line 319">
                  <a:extLst>
                    <a:ext uri="{FF2B5EF4-FFF2-40B4-BE49-F238E27FC236}">
                      <a16:creationId xmlns:a16="http://schemas.microsoft.com/office/drawing/2014/main" id="{1E15040C-8483-4FAC-822B-47F0A4FD113A}"/>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88" name="Line 320">
                  <a:extLst>
                    <a:ext uri="{FF2B5EF4-FFF2-40B4-BE49-F238E27FC236}">
                      <a16:creationId xmlns:a16="http://schemas.microsoft.com/office/drawing/2014/main" id="{2366B7EA-2305-4ABC-A46E-E3F76FB349E6}"/>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89" name="Line 321">
                  <a:extLst>
                    <a:ext uri="{FF2B5EF4-FFF2-40B4-BE49-F238E27FC236}">
                      <a16:creationId xmlns:a16="http://schemas.microsoft.com/office/drawing/2014/main" id="{14123BD1-2C28-40CC-831A-8B9AE2E72CCC}"/>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90" name="Line 322">
                  <a:extLst>
                    <a:ext uri="{FF2B5EF4-FFF2-40B4-BE49-F238E27FC236}">
                      <a16:creationId xmlns:a16="http://schemas.microsoft.com/office/drawing/2014/main" id="{8EC82338-BCEA-499C-B2B6-AD0117EDAF3B}"/>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91" name="Line 323">
                  <a:extLst>
                    <a:ext uri="{FF2B5EF4-FFF2-40B4-BE49-F238E27FC236}">
                      <a16:creationId xmlns:a16="http://schemas.microsoft.com/office/drawing/2014/main" id="{FA0F8CE9-4847-4AEB-B5BA-B0EA6ED6BEED}"/>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92" name="Line 324">
                  <a:extLst>
                    <a:ext uri="{FF2B5EF4-FFF2-40B4-BE49-F238E27FC236}">
                      <a16:creationId xmlns:a16="http://schemas.microsoft.com/office/drawing/2014/main" id="{0F47D2DB-9F1E-457B-BEAD-08828DBF2F87}"/>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93" name="Line 325">
                  <a:extLst>
                    <a:ext uri="{FF2B5EF4-FFF2-40B4-BE49-F238E27FC236}">
                      <a16:creationId xmlns:a16="http://schemas.microsoft.com/office/drawing/2014/main" id="{3DCE8913-7CC1-4164-BE71-5B4DAF417F0C}"/>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94" name="Line 326">
                  <a:extLst>
                    <a:ext uri="{FF2B5EF4-FFF2-40B4-BE49-F238E27FC236}">
                      <a16:creationId xmlns:a16="http://schemas.microsoft.com/office/drawing/2014/main" id="{CFB5D202-E483-408D-BDC6-21A400C4FEED}"/>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95" name="Line 327">
                  <a:extLst>
                    <a:ext uri="{FF2B5EF4-FFF2-40B4-BE49-F238E27FC236}">
                      <a16:creationId xmlns:a16="http://schemas.microsoft.com/office/drawing/2014/main" id="{5E46CCC9-CF2D-48D9-B68E-C19C1193D887}"/>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81" name="Group 328">
                <a:extLst>
                  <a:ext uri="{FF2B5EF4-FFF2-40B4-BE49-F238E27FC236}">
                    <a16:creationId xmlns:a16="http://schemas.microsoft.com/office/drawing/2014/main" id="{A7C3FEFE-45E1-4A87-9AA0-900C08A1A0BF}"/>
                  </a:ext>
                </a:extLst>
              </p:cNvPr>
              <p:cNvGrpSpPr>
                <a:grpSpLocks/>
              </p:cNvGrpSpPr>
              <p:nvPr/>
            </p:nvGrpSpPr>
            <p:grpSpPr bwMode="auto">
              <a:xfrm>
                <a:off x="3192" y="2518"/>
                <a:ext cx="2398" cy="2"/>
                <a:chOff x="3198" y="1996"/>
                <a:chExt cx="2398" cy="2"/>
              </a:xfrm>
            </p:grpSpPr>
            <p:sp>
              <p:nvSpPr>
                <p:cNvPr id="15034" name="Line 329">
                  <a:extLst>
                    <a:ext uri="{FF2B5EF4-FFF2-40B4-BE49-F238E27FC236}">
                      <a16:creationId xmlns:a16="http://schemas.microsoft.com/office/drawing/2014/main" id="{62ADD78D-B4AE-4111-A2EB-DEA4B48A3587}"/>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35" name="Line 330">
                  <a:extLst>
                    <a:ext uri="{FF2B5EF4-FFF2-40B4-BE49-F238E27FC236}">
                      <a16:creationId xmlns:a16="http://schemas.microsoft.com/office/drawing/2014/main" id="{BDAB5474-AA9B-431D-A2BA-1CA1E7A675C2}"/>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36" name="Line 331">
                  <a:extLst>
                    <a:ext uri="{FF2B5EF4-FFF2-40B4-BE49-F238E27FC236}">
                      <a16:creationId xmlns:a16="http://schemas.microsoft.com/office/drawing/2014/main" id="{A646F38B-291F-4AB1-8E61-CC4C92A0FF64}"/>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37" name="Line 332">
                  <a:extLst>
                    <a:ext uri="{FF2B5EF4-FFF2-40B4-BE49-F238E27FC236}">
                      <a16:creationId xmlns:a16="http://schemas.microsoft.com/office/drawing/2014/main" id="{C5D29BA5-C660-4B79-981D-1759DC885682}"/>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38" name="Line 333">
                  <a:extLst>
                    <a:ext uri="{FF2B5EF4-FFF2-40B4-BE49-F238E27FC236}">
                      <a16:creationId xmlns:a16="http://schemas.microsoft.com/office/drawing/2014/main" id="{253DA0B6-0F26-4E7F-85E2-15302E1A0776}"/>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39" name="Line 334">
                  <a:extLst>
                    <a:ext uri="{FF2B5EF4-FFF2-40B4-BE49-F238E27FC236}">
                      <a16:creationId xmlns:a16="http://schemas.microsoft.com/office/drawing/2014/main" id="{F1C83FB8-E7C5-488D-BED4-A00218DC8083}"/>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40" name="Line 335">
                  <a:extLst>
                    <a:ext uri="{FF2B5EF4-FFF2-40B4-BE49-F238E27FC236}">
                      <a16:creationId xmlns:a16="http://schemas.microsoft.com/office/drawing/2014/main" id="{17D22396-562A-4B26-B2F7-BAAB7F066C4B}"/>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41" name="Line 336">
                  <a:extLst>
                    <a:ext uri="{FF2B5EF4-FFF2-40B4-BE49-F238E27FC236}">
                      <a16:creationId xmlns:a16="http://schemas.microsoft.com/office/drawing/2014/main" id="{637CF307-C125-47EC-BDAC-092064113A56}"/>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42" name="Line 337">
                  <a:extLst>
                    <a:ext uri="{FF2B5EF4-FFF2-40B4-BE49-F238E27FC236}">
                      <a16:creationId xmlns:a16="http://schemas.microsoft.com/office/drawing/2014/main" id="{77A19649-C359-404A-A2DC-1F2BBA133F6F}"/>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43" name="Line 338">
                  <a:extLst>
                    <a:ext uri="{FF2B5EF4-FFF2-40B4-BE49-F238E27FC236}">
                      <a16:creationId xmlns:a16="http://schemas.microsoft.com/office/drawing/2014/main" id="{D12F1DDD-0871-4588-9742-F059AD427416}"/>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44" name="Line 339">
                  <a:extLst>
                    <a:ext uri="{FF2B5EF4-FFF2-40B4-BE49-F238E27FC236}">
                      <a16:creationId xmlns:a16="http://schemas.microsoft.com/office/drawing/2014/main" id="{021A6CD8-7E03-4D9D-9AF1-22E9D3290889}"/>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45" name="Line 340">
                  <a:extLst>
                    <a:ext uri="{FF2B5EF4-FFF2-40B4-BE49-F238E27FC236}">
                      <a16:creationId xmlns:a16="http://schemas.microsoft.com/office/drawing/2014/main" id="{76B751CC-C13F-4D75-9254-088E170357C7}"/>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46" name="Line 341">
                  <a:extLst>
                    <a:ext uri="{FF2B5EF4-FFF2-40B4-BE49-F238E27FC236}">
                      <a16:creationId xmlns:a16="http://schemas.microsoft.com/office/drawing/2014/main" id="{7BD173C9-4AC2-4051-8664-150BD9F915FE}"/>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47" name="Line 342">
                  <a:extLst>
                    <a:ext uri="{FF2B5EF4-FFF2-40B4-BE49-F238E27FC236}">
                      <a16:creationId xmlns:a16="http://schemas.microsoft.com/office/drawing/2014/main" id="{3A19067D-CE0A-4641-AAB3-2AD6FBB169ED}"/>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48" name="Line 343">
                  <a:extLst>
                    <a:ext uri="{FF2B5EF4-FFF2-40B4-BE49-F238E27FC236}">
                      <a16:creationId xmlns:a16="http://schemas.microsoft.com/office/drawing/2014/main" id="{A7C721BE-E97B-4D6E-B9B7-A08290F16912}"/>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49" name="Line 344">
                  <a:extLst>
                    <a:ext uri="{FF2B5EF4-FFF2-40B4-BE49-F238E27FC236}">
                      <a16:creationId xmlns:a16="http://schemas.microsoft.com/office/drawing/2014/main" id="{EFE010C7-4160-4AC7-8C19-6150265467C5}"/>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50" name="Line 345">
                  <a:extLst>
                    <a:ext uri="{FF2B5EF4-FFF2-40B4-BE49-F238E27FC236}">
                      <a16:creationId xmlns:a16="http://schemas.microsoft.com/office/drawing/2014/main" id="{1E4A06AA-2D29-483A-8E24-C2988BA188EC}"/>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51" name="Line 346">
                  <a:extLst>
                    <a:ext uri="{FF2B5EF4-FFF2-40B4-BE49-F238E27FC236}">
                      <a16:creationId xmlns:a16="http://schemas.microsoft.com/office/drawing/2014/main" id="{2978C9C4-34F9-4064-80EB-76EF8A62E197}"/>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52" name="Line 347">
                  <a:extLst>
                    <a:ext uri="{FF2B5EF4-FFF2-40B4-BE49-F238E27FC236}">
                      <a16:creationId xmlns:a16="http://schemas.microsoft.com/office/drawing/2014/main" id="{BEFCE22E-B791-4778-8E10-9F00691AA998}"/>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53" name="Line 348">
                  <a:extLst>
                    <a:ext uri="{FF2B5EF4-FFF2-40B4-BE49-F238E27FC236}">
                      <a16:creationId xmlns:a16="http://schemas.microsoft.com/office/drawing/2014/main" id="{9A217B09-C68F-4ADE-8E8C-BAE8BDAF16B1}"/>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54" name="Line 349">
                  <a:extLst>
                    <a:ext uri="{FF2B5EF4-FFF2-40B4-BE49-F238E27FC236}">
                      <a16:creationId xmlns:a16="http://schemas.microsoft.com/office/drawing/2014/main" id="{050E502B-E6A5-4A75-9A27-C20D3A90E2A6}"/>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55" name="Line 350">
                  <a:extLst>
                    <a:ext uri="{FF2B5EF4-FFF2-40B4-BE49-F238E27FC236}">
                      <a16:creationId xmlns:a16="http://schemas.microsoft.com/office/drawing/2014/main" id="{5011E21F-99C7-40BE-B593-DDB4A252FFC2}"/>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56" name="Line 351">
                  <a:extLst>
                    <a:ext uri="{FF2B5EF4-FFF2-40B4-BE49-F238E27FC236}">
                      <a16:creationId xmlns:a16="http://schemas.microsoft.com/office/drawing/2014/main" id="{3AFE9B76-09FC-4E16-B811-7670CB24278D}"/>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57" name="Line 352">
                  <a:extLst>
                    <a:ext uri="{FF2B5EF4-FFF2-40B4-BE49-F238E27FC236}">
                      <a16:creationId xmlns:a16="http://schemas.microsoft.com/office/drawing/2014/main" id="{A689AC05-D7E1-4FE2-B922-D35D5FE90CF7}"/>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58" name="Line 353">
                  <a:extLst>
                    <a:ext uri="{FF2B5EF4-FFF2-40B4-BE49-F238E27FC236}">
                      <a16:creationId xmlns:a16="http://schemas.microsoft.com/office/drawing/2014/main" id="{1023654B-9179-420F-9B4B-9D46E966A49E}"/>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59" name="Line 354">
                  <a:extLst>
                    <a:ext uri="{FF2B5EF4-FFF2-40B4-BE49-F238E27FC236}">
                      <a16:creationId xmlns:a16="http://schemas.microsoft.com/office/drawing/2014/main" id="{44401E0B-8354-4854-AE8B-CA760B9D31D4}"/>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60" name="Line 355">
                  <a:extLst>
                    <a:ext uri="{FF2B5EF4-FFF2-40B4-BE49-F238E27FC236}">
                      <a16:creationId xmlns:a16="http://schemas.microsoft.com/office/drawing/2014/main" id="{767C2A3E-261D-4853-8640-34936549B7A8}"/>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61" name="Line 356">
                  <a:extLst>
                    <a:ext uri="{FF2B5EF4-FFF2-40B4-BE49-F238E27FC236}">
                      <a16:creationId xmlns:a16="http://schemas.microsoft.com/office/drawing/2014/main" id="{F4E690A8-7E7D-4513-9356-D783003023F3}"/>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62" name="Line 357">
                  <a:extLst>
                    <a:ext uri="{FF2B5EF4-FFF2-40B4-BE49-F238E27FC236}">
                      <a16:creationId xmlns:a16="http://schemas.microsoft.com/office/drawing/2014/main" id="{EF020FEA-E0AF-4F17-9A79-AC53F1867569}"/>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63" name="Line 358">
                  <a:extLst>
                    <a:ext uri="{FF2B5EF4-FFF2-40B4-BE49-F238E27FC236}">
                      <a16:creationId xmlns:a16="http://schemas.microsoft.com/office/drawing/2014/main" id="{44F3A2A0-6285-46B6-80C6-C3BBF625EF97}"/>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64" name="Line 359">
                  <a:extLst>
                    <a:ext uri="{FF2B5EF4-FFF2-40B4-BE49-F238E27FC236}">
                      <a16:creationId xmlns:a16="http://schemas.microsoft.com/office/drawing/2014/main" id="{C32EF3E3-8D93-4A74-B02A-FF78F7BBF7D7}"/>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82" name="Group 360">
                <a:extLst>
                  <a:ext uri="{FF2B5EF4-FFF2-40B4-BE49-F238E27FC236}">
                    <a16:creationId xmlns:a16="http://schemas.microsoft.com/office/drawing/2014/main" id="{37ED1AC8-3975-4AC9-8487-3AB2E8992924}"/>
                  </a:ext>
                </a:extLst>
              </p:cNvPr>
              <p:cNvGrpSpPr>
                <a:grpSpLocks/>
              </p:cNvGrpSpPr>
              <p:nvPr/>
            </p:nvGrpSpPr>
            <p:grpSpPr bwMode="auto">
              <a:xfrm>
                <a:off x="3192" y="2590"/>
                <a:ext cx="2398" cy="2"/>
                <a:chOff x="3198" y="1996"/>
                <a:chExt cx="2398" cy="2"/>
              </a:xfrm>
            </p:grpSpPr>
            <p:sp>
              <p:nvSpPr>
                <p:cNvPr id="15003" name="Line 361">
                  <a:extLst>
                    <a:ext uri="{FF2B5EF4-FFF2-40B4-BE49-F238E27FC236}">
                      <a16:creationId xmlns:a16="http://schemas.microsoft.com/office/drawing/2014/main" id="{6709462E-F112-4F0A-B5BB-D708390D5BA9}"/>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04" name="Line 362">
                  <a:extLst>
                    <a:ext uri="{FF2B5EF4-FFF2-40B4-BE49-F238E27FC236}">
                      <a16:creationId xmlns:a16="http://schemas.microsoft.com/office/drawing/2014/main" id="{9C9B5E26-C105-4F32-9283-47EB515DFD37}"/>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05" name="Line 363">
                  <a:extLst>
                    <a:ext uri="{FF2B5EF4-FFF2-40B4-BE49-F238E27FC236}">
                      <a16:creationId xmlns:a16="http://schemas.microsoft.com/office/drawing/2014/main" id="{95039AD9-99B0-4ECF-86F8-203FBBDECCF2}"/>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06" name="Line 364">
                  <a:extLst>
                    <a:ext uri="{FF2B5EF4-FFF2-40B4-BE49-F238E27FC236}">
                      <a16:creationId xmlns:a16="http://schemas.microsoft.com/office/drawing/2014/main" id="{9CB22025-A77C-4C43-907F-41606313E928}"/>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07" name="Line 365">
                  <a:extLst>
                    <a:ext uri="{FF2B5EF4-FFF2-40B4-BE49-F238E27FC236}">
                      <a16:creationId xmlns:a16="http://schemas.microsoft.com/office/drawing/2014/main" id="{203C8C89-DD4A-4849-B430-3E9C7DDDE515}"/>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08" name="Line 366">
                  <a:extLst>
                    <a:ext uri="{FF2B5EF4-FFF2-40B4-BE49-F238E27FC236}">
                      <a16:creationId xmlns:a16="http://schemas.microsoft.com/office/drawing/2014/main" id="{79699230-9315-4A56-94BB-26421363F508}"/>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09" name="Line 367">
                  <a:extLst>
                    <a:ext uri="{FF2B5EF4-FFF2-40B4-BE49-F238E27FC236}">
                      <a16:creationId xmlns:a16="http://schemas.microsoft.com/office/drawing/2014/main" id="{CA18F9EA-2D83-429A-9E66-0BF530B68DD8}"/>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10" name="Line 368">
                  <a:extLst>
                    <a:ext uri="{FF2B5EF4-FFF2-40B4-BE49-F238E27FC236}">
                      <a16:creationId xmlns:a16="http://schemas.microsoft.com/office/drawing/2014/main" id="{8557B74B-6BFE-4BCD-9AE1-45E6B0987C0C}"/>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11" name="Line 369">
                  <a:extLst>
                    <a:ext uri="{FF2B5EF4-FFF2-40B4-BE49-F238E27FC236}">
                      <a16:creationId xmlns:a16="http://schemas.microsoft.com/office/drawing/2014/main" id="{773B50FF-EA3D-48AA-9C83-CA30BBC46A6C}"/>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12" name="Line 370">
                  <a:extLst>
                    <a:ext uri="{FF2B5EF4-FFF2-40B4-BE49-F238E27FC236}">
                      <a16:creationId xmlns:a16="http://schemas.microsoft.com/office/drawing/2014/main" id="{7A42DA90-9969-4525-963F-749BC20F4CCA}"/>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13" name="Line 371">
                  <a:extLst>
                    <a:ext uri="{FF2B5EF4-FFF2-40B4-BE49-F238E27FC236}">
                      <a16:creationId xmlns:a16="http://schemas.microsoft.com/office/drawing/2014/main" id="{E8AD9992-EC64-4F97-AA39-7AB3EF32EDCB}"/>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14" name="Line 372">
                  <a:extLst>
                    <a:ext uri="{FF2B5EF4-FFF2-40B4-BE49-F238E27FC236}">
                      <a16:creationId xmlns:a16="http://schemas.microsoft.com/office/drawing/2014/main" id="{CC04AC81-E22D-4AF4-8184-A61EBE83D4CA}"/>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15" name="Line 373">
                  <a:extLst>
                    <a:ext uri="{FF2B5EF4-FFF2-40B4-BE49-F238E27FC236}">
                      <a16:creationId xmlns:a16="http://schemas.microsoft.com/office/drawing/2014/main" id="{95D0A20C-FF3A-48BD-8359-E64694748D48}"/>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16" name="Line 374">
                  <a:extLst>
                    <a:ext uri="{FF2B5EF4-FFF2-40B4-BE49-F238E27FC236}">
                      <a16:creationId xmlns:a16="http://schemas.microsoft.com/office/drawing/2014/main" id="{6CB8F975-6A13-48A2-A879-233E8FA97109}"/>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17" name="Line 375">
                  <a:extLst>
                    <a:ext uri="{FF2B5EF4-FFF2-40B4-BE49-F238E27FC236}">
                      <a16:creationId xmlns:a16="http://schemas.microsoft.com/office/drawing/2014/main" id="{5F5C5352-8C67-4567-80F4-1010EE891C68}"/>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18" name="Line 376">
                  <a:extLst>
                    <a:ext uri="{FF2B5EF4-FFF2-40B4-BE49-F238E27FC236}">
                      <a16:creationId xmlns:a16="http://schemas.microsoft.com/office/drawing/2014/main" id="{D299973D-C408-43FD-A24F-F082052CA28B}"/>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19" name="Line 377">
                  <a:extLst>
                    <a:ext uri="{FF2B5EF4-FFF2-40B4-BE49-F238E27FC236}">
                      <a16:creationId xmlns:a16="http://schemas.microsoft.com/office/drawing/2014/main" id="{1D7A7A84-0882-4E29-B234-271F97B39567}"/>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20" name="Line 378">
                  <a:extLst>
                    <a:ext uri="{FF2B5EF4-FFF2-40B4-BE49-F238E27FC236}">
                      <a16:creationId xmlns:a16="http://schemas.microsoft.com/office/drawing/2014/main" id="{2C89DDAC-C21B-4F6E-A16F-4ACE152B5919}"/>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21" name="Line 379">
                  <a:extLst>
                    <a:ext uri="{FF2B5EF4-FFF2-40B4-BE49-F238E27FC236}">
                      <a16:creationId xmlns:a16="http://schemas.microsoft.com/office/drawing/2014/main" id="{7D3CCAD7-5BE7-4C2E-952C-63F18F5F585D}"/>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22" name="Line 380">
                  <a:extLst>
                    <a:ext uri="{FF2B5EF4-FFF2-40B4-BE49-F238E27FC236}">
                      <a16:creationId xmlns:a16="http://schemas.microsoft.com/office/drawing/2014/main" id="{809F7855-1959-4089-9099-E13B6AA50872}"/>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23" name="Line 381">
                  <a:extLst>
                    <a:ext uri="{FF2B5EF4-FFF2-40B4-BE49-F238E27FC236}">
                      <a16:creationId xmlns:a16="http://schemas.microsoft.com/office/drawing/2014/main" id="{A3CF16CD-8E67-47B2-A48B-3722757ABDA8}"/>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24" name="Line 382">
                  <a:extLst>
                    <a:ext uri="{FF2B5EF4-FFF2-40B4-BE49-F238E27FC236}">
                      <a16:creationId xmlns:a16="http://schemas.microsoft.com/office/drawing/2014/main" id="{61BF466E-0720-4ACF-B39B-0C2D888005EB}"/>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25" name="Line 383">
                  <a:extLst>
                    <a:ext uri="{FF2B5EF4-FFF2-40B4-BE49-F238E27FC236}">
                      <a16:creationId xmlns:a16="http://schemas.microsoft.com/office/drawing/2014/main" id="{77122638-61EE-4D2B-8C8B-8069D1BF6922}"/>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26" name="Line 384">
                  <a:extLst>
                    <a:ext uri="{FF2B5EF4-FFF2-40B4-BE49-F238E27FC236}">
                      <a16:creationId xmlns:a16="http://schemas.microsoft.com/office/drawing/2014/main" id="{BD78E718-15F7-40E7-9730-6470F052D20F}"/>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27" name="Line 385">
                  <a:extLst>
                    <a:ext uri="{FF2B5EF4-FFF2-40B4-BE49-F238E27FC236}">
                      <a16:creationId xmlns:a16="http://schemas.microsoft.com/office/drawing/2014/main" id="{9824B828-B6E1-4BF0-A031-FB1B0FF08434}"/>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28" name="Line 386">
                  <a:extLst>
                    <a:ext uri="{FF2B5EF4-FFF2-40B4-BE49-F238E27FC236}">
                      <a16:creationId xmlns:a16="http://schemas.microsoft.com/office/drawing/2014/main" id="{D1082290-02E5-49C0-863B-FBA3E3FD53C2}"/>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29" name="Line 387">
                  <a:extLst>
                    <a:ext uri="{FF2B5EF4-FFF2-40B4-BE49-F238E27FC236}">
                      <a16:creationId xmlns:a16="http://schemas.microsoft.com/office/drawing/2014/main" id="{2513BAD2-5AB4-4F86-B1A8-1909296FBAA5}"/>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30" name="Line 388">
                  <a:extLst>
                    <a:ext uri="{FF2B5EF4-FFF2-40B4-BE49-F238E27FC236}">
                      <a16:creationId xmlns:a16="http://schemas.microsoft.com/office/drawing/2014/main" id="{08800B7F-F169-4E25-8BD4-4DA0697EC45A}"/>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31" name="Line 389">
                  <a:extLst>
                    <a:ext uri="{FF2B5EF4-FFF2-40B4-BE49-F238E27FC236}">
                      <a16:creationId xmlns:a16="http://schemas.microsoft.com/office/drawing/2014/main" id="{EEF0112B-DE7D-4962-990D-F8839E99137A}"/>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32" name="Line 390">
                  <a:extLst>
                    <a:ext uri="{FF2B5EF4-FFF2-40B4-BE49-F238E27FC236}">
                      <a16:creationId xmlns:a16="http://schemas.microsoft.com/office/drawing/2014/main" id="{068C5F14-DC14-421B-BE89-A09677B981D7}"/>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33" name="Line 391">
                  <a:extLst>
                    <a:ext uri="{FF2B5EF4-FFF2-40B4-BE49-F238E27FC236}">
                      <a16:creationId xmlns:a16="http://schemas.microsoft.com/office/drawing/2014/main" id="{54096FE4-E2A8-4034-8167-8CDD8B398874}"/>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83" name="Group 392">
                <a:extLst>
                  <a:ext uri="{FF2B5EF4-FFF2-40B4-BE49-F238E27FC236}">
                    <a16:creationId xmlns:a16="http://schemas.microsoft.com/office/drawing/2014/main" id="{D71A751D-1CF1-4988-AA9D-B34FF8CEE4E7}"/>
                  </a:ext>
                </a:extLst>
              </p:cNvPr>
              <p:cNvGrpSpPr>
                <a:grpSpLocks/>
              </p:cNvGrpSpPr>
              <p:nvPr/>
            </p:nvGrpSpPr>
            <p:grpSpPr bwMode="auto">
              <a:xfrm>
                <a:off x="3197" y="2662"/>
                <a:ext cx="2398" cy="2"/>
                <a:chOff x="3198" y="1996"/>
                <a:chExt cx="2398" cy="2"/>
              </a:xfrm>
            </p:grpSpPr>
            <p:sp>
              <p:nvSpPr>
                <p:cNvPr id="14972" name="Line 393">
                  <a:extLst>
                    <a:ext uri="{FF2B5EF4-FFF2-40B4-BE49-F238E27FC236}">
                      <a16:creationId xmlns:a16="http://schemas.microsoft.com/office/drawing/2014/main" id="{C7DFFF5A-DCCA-4ACF-87DE-13E2A6C3CD81}"/>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73" name="Line 394">
                  <a:extLst>
                    <a:ext uri="{FF2B5EF4-FFF2-40B4-BE49-F238E27FC236}">
                      <a16:creationId xmlns:a16="http://schemas.microsoft.com/office/drawing/2014/main" id="{101F5C2B-4F3F-4F8D-B2FA-67B942CC82A9}"/>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74" name="Line 395">
                  <a:extLst>
                    <a:ext uri="{FF2B5EF4-FFF2-40B4-BE49-F238E27FC236}">
                      <a16:creationId xmlns:a16="http://schemas.microsoft.com/office/drawing/2014/main" id="{EB7A6CE3-651D-4B1D-AE48-495D0F1C8B4A}"/>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75" name="Line 396">
                  <a:extLst>
                    <a:ext uri="{FF2B5EF4-FFF2-40B4-BE49-F238E27FC236}">
                      <a16:creationId xmlns:a16="http://schemas.microsoft.com/office/drawing/2014/main" id="{2BEAACA5-709C-4ED4-B728-3001441155CB}"/>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76" name="Line 397">
                  <a:extLst>
                    <a:ext uri="{FF2B5EF4-FFF2-40B4-BE49-F238E27FC236}">
                      <a16:creationId xmlns:a16="http://schemas.microsoft.com/office/drawing/2014/main" id="{C65D13E7-8527-464B-A159-997F8AE5C83A}"/>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77" name="Line 398">
                  <a:extLst>
                    <a:ext uri="{FF2B5EF4-FFF2-40B4-BE49-F238E27FC236}">
                      <a16:creationId xmlns:a16="http://schemas.microsoft.com/office/drawing/2014/main" id="{47FE7BB0-B181-4F34-9F1F-F48652B3F7B1}"/>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78" name="Line 399">
                  <a:extLst>
                    <a:ext uri="{FF2B5EF4-FFF2-40B4-BE49-F238E27FC236}">
                      <a16:creationId xmlns:a16="http://schemas.microsoft.com/office/drawing/2014/main" id="{DCA99524-C100-41FE-8771-BBA791BB6CBF}"/>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79" name="Line 400">
                  <a:extLst>
                    <a:ext uri="{FF2B5EF4-FFF2-40B4-BE49-F238E27FC236}">
                      <a16:creationId xmlns:a16="http://schemas.microsoft.com/office/drawing/2014/main" id="{E2EB0F85-1B8D-43EA-B036-7184726C2D5A}"/>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80" name="Line 401">
                  <a:extLst>
                    <a:ext uri="{FF2B5EF4-FFF2-40B4-BE49-F238E27FC236}">
                      <a16:creationId xmlns:a16="http://schemas.microsoft.com/office/drawing/2014/main" id="{1B99BC61-C1A7-4DBB-9C4A-6220151CD403}"/>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81" name="Line 402">
                  <a:extLst>
                    <a:ext uri="{FF2B5EF4-FFF2-40B4-BE49-F238E27FC236}">
                      <a16:creationId xmlns:a16="http://schemas.microsoft.com/office/drawing/2014/main" id="{B72B02CB-2B0A-4CE1-B7BA-368DF9C1147A}"/>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82" name="Line 403">
                  <a:extLst>
                    <a:ext uri="{FF2B5EF4-FFF2-40B4-BE49-F238E27FC236}">
                      <a16:creationId xmlns:a16="http://schemas.microsoft.com/office/drawing/2014/main" id="{D7AEECAB-BFAE-448F-8704-0F0A6861C49B}"/>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83" name="Line 404">
                  <a:extLst>
                    <a:ext uri="{FF2B5EF4-FFF2-40B4-BE49-F238E27FC236}">
                      <a16:creationId xmlns:a16="http://schemas.microsoft.com/office/drawing/2014/main" id="{BE4BE3DA-9E5F-49A5-BA66-D32558093B2E}"/>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84" name="Line 405">
                  <a:extLst>
                    <a:ext uri="{FF2B5EF4-FFF2-40B4-BE49-F238E27FC236}">
                      <a16:creationId xmlns:a16="http://schemas.microsoft.com/office/drawing/2014/main" id="{CA52C8E2-3C96-41BE-8822-74BB02378CB3}"/>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85" name="Line 406">
                  <a:extLst>
                    <a:ext uri="{FF2B5EF4-FFF2-40B4-BE49-F238E27FC236}">
                      <a16:creationId xmlns:a16="http://schemas.microsoft.com/office/drawing/2014/main" id="{61E608C5-B795-4D41-B4E9-1E3C9468B9D1}"/>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86" name="Line 407">
                  <a:extLst>
                    <a:ext uri="{FF2B5EF4-FFF2-40B4-BE49-F238E27FC236}">
                      <a16:creationId xmlns:a16="http://schemas.microsoft.com/office/drawing/2014/main" id="{068090EB-9086-47CD-9CB6-6483BB4EBBA6}"/>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87" name="Line 408">
                  <a:extLst>
                    <a:ext uri="{FF2B5EF4-FFF2-40B4-BE49-F238E27FC236}">
                      <a16:creationId xmlns:a16="http://schemas.microsoft.com/office/drawing/2014/main" id="{0C5DE6C1-3BC7-4699-BACD-1990B305AC35}"/>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88" name="Line 409">
                  <a:extLst>
                    <a:ext uri="{FF2B5EF4-FFF2-40B4-BE49-F238E27FC236}">
                      <a16:creationId xmlns:a16="http://schemas.microsoft.com/office/drawing/2014/main" id="{0D89D0D5-C229-472E-AEB6-6A6C1468732B}"/>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89" name="Line 410">
                  <a:extLst>
                    <a:ext uri="{FF2B5EF4-FFF2-40B4-BE49-F238E27FC236}">
                      <a16:creationId xmlns:a16="http://schemas.microsoft.com/office/drawing/2014/main" id="{09E375F4-7F31-4C06-8D3C-D6FAE5228594}"/>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90" name="Line 411">
                  <a:extLst>
                    <a:ext uri="{FF2B5EF4-FFF2-40B4-BE49-F238E27FC236}">
                      <a16:creationId xmlns:a16="http://schemas.microsoft.com/office/drawing/2014/main" id="{AFDC48F1-A145-43EF-A09E-60B6A7D0CFAF}"/>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91" name="Line 412">
                  <a:extLst>
                    <a:ext uri="{FF2B5EF4-FFF2-40B4-BE49-F238E27FC236}">
                      <a16:creationId xmlns:a16="http://schemas.microsoft.com/office/drawing/2014/main" id="{8E755ED9-44AC-4CBE-BE03-8BA5719C656C}"/>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92" name="Line 413">
                  <a:extLst>
                    <a:ext uri="{FF2B5EF4-FFF2-40B4-BE49-F238E27FC236}">
                      <a16:creationId xmlns:a16="http://schemas.microsoft.com/office/drawing/2014/main" id="{77AED3A7-E3A8-4284-8BE2-BE169C6C6740}"/>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93" name="Line 414">
                  <a:extLst>
                    <a:ext uri="{FF2B5EF4-FFF2-40B4-BE49-F238E27FC236}">
                      <a16:creationId xmlns:a16="http://schemas.microsoft.com/office/drawing/2014/main" id="{006865A0-BE31-49E0-A41E-A3E7E8FFD44D}"/>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94" name="Line 415">
                  <a:extLst>
                    <a:ext uri="{FF2B5EF4-FFF2-40B4-BE49-F238E27FC236}">
                      <a16:creationId xmlns:a16="http://schemas.microsoft.com/office/drawing/2014/main" id="{2807CD44-4967-4116-A745-9F09307C89AC}"/>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95" name="Line 416">
                  <a:extLst>
                    <a:ext uri="{FF2B5EF4-FFF2-40B4-BE49-F238E27FC236}">
                      <a16:creationId xmlns:a16="http://schemas.microsoft.com/office/drawing/2014/main" id="{4C5B50B3-D20D-4AB0-83A2-4DE463CC3F6F}"/>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96" name="Line 417">
                  <a:extLst>
                    <a:ext uri="{FF2B5EF4-FFF2-40B4-BE49-F238E27FC236}">
                      <a16:creationId xmlns:a16="http://schemas.microsoft.com/office/drawing/2014/main" id="{323689AD-DDCB-4AF5-87F6-77CC66517E5E}"/>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97" name="Line 418">
                  <a:extLst>
                    <a:ext uri="{FF2B5EF4-FFF2-40B4-BE49-F238E27FC236}">
                      <a16:creationId xmlns:a16="http://schemas.microsoft.com/office/drawing/2014/main" id="{74FB5B5D-59BD-41E5-A0D9-1FFEB98268FC}"/>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98" name="Line 419">
                  <a:extLst>
                    <a:ext uri="{FF2B5EF4-FFF2-40B4-BE49-F238E27FC236}">
                      <a16:creationId xmlns:a16="http://schemas.microsoft.com/office/drawing/2014/main" id="{13EA1393-E925-4584-B320-B3258FDBE9A5}"/>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99" name="Line 420">
                  <a:extLst>
                    <a:ext uri="{FF2B5EF4-FFF2-40B4-BE49-F238E27FC236}">
                      <a16:creationId xmlns:a16="http://schemas.microsoft.com/office/drawing/2014/main" id="{D7FFD410-260C-4934-83A2-76784CA881FC}"/>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00" name="Line 421">
                  <a:extLst>
                    <a:ext uri="{FF2B5EF4-FFF2-40B4-BE49-F238E27FC236}">
                      <a16:creationId xmlns:a16="http://schemas.microsoft.com/office/drawing/2014/main" id="{6A79D98E-6DE4-46D5-B9DB-6E1381650D36}"/>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01" name="Line 422">
                  <a:extLst>
                    <a:ext uri="{FF2B5EF4-FFF2-40B4-BE49-F238E27FC236}">
                      <a16:creationId xmlns:a16="http://schemas.microsoft.com/office/drawing/2014/main" id="{5EA60C74-E898-4A69-8468-18A569963261}"/>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002" name="Line 423">
                  <a:extLst>
                    <a:ext uri="{FF2B5EF4-FFF2-40B4-BE49-F238E27FC236}">
                      <a16:creationId xmlns:a16="http://schemas.microsoft.com/office/drawing/2014/main" id="{F1E7DF8C-60A1-498A-BF3B-AD16422EB9DC}"/>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84" name="Group 424">
                <a:extLst>
                  <a:ext uri="{FF2B5EF4-FFF2-40B4-BE49-F238E27FC236}">
                    <a16:creationId xmlns:a16="http://schemas.microsoft.com/office/drawing/2014/main" id="{684FCEAE-B996-42A5-8AFC-BD692F03E230}"/>
                  </a:ext>
                </a:extLst>
              </p:cNvPr>
              <p:cNvGrpSpPr>
                <a:grpSpLocks/>
              </p:cNvGrpSpPr>
              <p:nvPr/>
            </p:nvGrpSpPr>
            <p:grpSpPr bwMode="auto">
              <a:xfrm>
                <a:off x="3195" y="2734"/>
                <a:ext cx="2398" cy="2"/>
                <a:chOff x="3198" y="1996"/>
                <a:chExt cx="2398" cy="2"/>
              </a:xfrm>
            </p:grpSpPr>
            <p:sp>
              <p:nvSpPr>
                <p:cNvPr id="14941" name="Line 425">
                  <a:extLst>
                    <a:ext uri="{FF2B5EF4-FFF2-40B4-BE49-F238E27FC236}">
                      <a16:creationId xmlns:a16="http://schemas.microsoft.com/office/drawing/2014/main" id="{49250733-6CC3-4AE3-B02A-4EFD4AA8CF5D}"/>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42" name="Line 426">
                  <a:extLst>
                    <a:ext uri="{FF2B5EF4-FFF2-40B4-BE49-F238E27FC236}">
                      <a16:creationId xmlns:a16="http://schemas.microsoft.com/office/drawing/2014/main" id="{5C353506-0C0E-453C-86BD-4BA7A4F49FB9}"/>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43" name="Line 427">
                  <a:extLst>
                    <a:ext uri="{FF2B5EF4-FFF2-40B4-BE49-F238E27FC236}">
                      <a16:creationId xmlns:a16="http://schemas.microsoft.com/office/drawing/2014/main" id="{314F5669-6244-4A5E-AD1F-52EE6976788B}"/>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44" name="Line 428">
                  <a:extLst>
                    <a:ext uri="{FF2B5EF4-FFF2-40B4-BE49-F238E27FC236}">
                      <a16:creationId xmlns:a16="http://schemas.microsoft.com/office/drawing/2014/main" id="{26FD6C32-D1DC-4982-863E-9E79524A8DDE}"/>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45" name="Line 429">
                  <a:extLst>
                    <a:ext uri="{FF2B5EF4-FFF2-40B4-BE49-F238E27FC236}">
                      <a16:creationId xmlns:a16="http://schemas.microsoft.com/office/drawing/2014/main" id="{FD69B2B5-0AA0-4893-9504-EC7B5926B7EB}"/>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46" name="Line 430">
                  <a:extLst>
                    <a:ext uri="{FF2B5EF4-FFF2-40B4-BE49-F238E27FC236}">
                      <a16:creationId xmlns:a16="http://schemas.microsoft.com/office/drawing/2014/main" id="{C17A1BEF-B82B-4FA5-AA09-1E30074AEF41}"/>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47" name="Line 431">
                  <a:extLst>
                    <a:ext uri="{FF2B5EF4-FFF2-40B4-BE49-F238E27FC236}">
                      <a16:creationId xmlns:a16="http://schemas.microsoft.com/office/drawing/2014/main" id="{8A112866-DE12-42A7-B7C9-C5E225068690}"/>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48" name="Line 432">
                  <a:extLst>
                    <a:ext uri="{FF2B5EF4-FFF2-40B4-BE49-F238E27FC236}">
                      <a16:creationId xmlns:a16="http://schemas.microsoft.com/office/drawing/2014/main" id="{BC737F79-5E32-41C3-98BB-E01EDE149599}"/>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49" name="Line 433">
                  <a:extLst>
                    <a:ext uri="{FF2B5EF4-FFF2-40B4-BE49-F238E27FC236}">
                      <a16:creationId xmlns:a16="http://schemas.microsoft.com/office/drawing/2014/main" id="{A78A12CE-1AEB-4CCB-9983-1F47200DE41A}"/>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50" name="Line 434">
                  <a:extLst>
                    <a:ext uri="{FF2B5EF4-FFF2-40B4-BE49-F238E27FC236}">
                      <a16:creationId xmlns:a16="http://schemas.microsoft.com/office/drawing/2014/main" id="{853F5C7A-FC12-46F3-B5EC-C3ECBB841686}"/>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51" name="Line 435">
                  <a:extLst>
                    <a:ext uri="{FF2B5EF4-FFF2-40B4-BE49-F238E27FC236}">
                      <a16:creationId xmlns:a16="http://schemas.microsoft.com/office/drawing/2014/main" id="{1D473B28-7E33-4D30-BEC5-A84C85364BBF}"/>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52" name="Line 436">
                  <a:extLst>
                    <a:ext uri="{FF2B5EF4-FFF2-40B4-BE49-F238E27FC236}">
                      <a16:creationId xmlns:a16="http://schemas.microsoft.com/office/drawing/2014/main" id="{85D2086D-AE43-46C4-B96E-F6D3FD2E730C}"/>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53" name="Line 437">
                  <a:extLst>
                    <a:ext uri="{FF2B5EF4-FFF2-40B4-BE49-F238E27FC236}">
                      <a16:creationId xmlns:a16="http://schemas.microsoft.com/office/drawing/2014/main" id="{6C99153D-FEF8-4F3A-815C-33E5C95B8264}"/>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54" name="Line 438">
                  <a:extLst>
                    <a:ext uri="{FF2B5EF4-FFF2-40B4-BE49-F238E27FC236}">
                      <a16:creationId xmlns:a16="http://schemas.microsoft.com/office/drawing/2014/main" id="{FFD6B6DB-3DE4-4134-9A38-340755622864}"/>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55" name="Line 439">
                  <a:extLst>
                    <a:ext uri="{FF2B5EF4-FFF2-40B4-BE49-F238E27FC236}">
                      <a16:creationId xmlns:a16="http://schemas.microsoft.com/office/drawing/2014/main" id="{6B12316D-A716-4A48-A821-8A68E528CD61}"/>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56" name="Line 440">
                  <a:extLst>
                    <a:ext uri="{FF2B5EF4-FFF2-40B4-BE49-F238E27FC236}">
                      <a16:creationId xmlns:a16="http://schemas.microsoft.com/office/drawing/2014/main" id="{230F9BEC-1D0F-49B8-AE2B-EE3BA6EF0B79}"/>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57" name="Line 441">
                  <a:extLst>
                    <a:ext uri="{FF2B5EF4-FFF2-40B4-BE49-F238E27FC236}">
                      <a16:creationId xmlns:a16="http://schemas.microsoft.com/office/drawing/2014/main" id="{7B4624B2-D717-423F-B7F8-1C1BBDCE792D}"/>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58" name="Line 442">
                  <a:extLst>
                    <a:ext uri="{FF2B5EF4-FFF2-40B4-BE49-F238E27FC236}">
                      <a16:creationId xmlns:a16="http://schemas.microsoft.com/office/drawing/2014/main" id="{84858C5B-6285-48E7-BED6-636E6959A9C2}"/>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59" name="Line 443">
                  <a:extLst>
                    <a:ext uri="{FF2B5EF4-FFF2-40B4-BE49-F238E27FC236}">
                      <a16:creationId xmlns:a16="http://schemas.microsoft.com/office/drawing/2014/main" id="{FCDA5C36-9841-427D-844F-B306F078A077}"/>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60" name="Line 444">
                  <a:extLst>
                    <a:ext uri="{FF2B5EF4-FFF2-40B4-BE49-F238E27FC236}">
                      <a16:creationId xmlns:a16="http://schemas.microsoft.com/office/drawing/2014/main" id="{6D516C6B-555F-4725-8035-3E3C2B1A6254}"/>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61" name="Line 445">
                  <a:extLst>
                    <a:ext uri="{FF2B5EF4-FFF2-40B4-BE49-F238E27FC236}">
                      <a16:creationId xmlns:a16="http://schemas.microsoft.com/office/drawing/2014/main" id="{E3FFA369-B029-464E-99FB-D464FFA480C7}"/>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62" name="Line 446">
                  <a:extLst>
                    <a:ext uri="{FF2B5EF4-FFF2-40B4-BE49-F238E27FC236}">
                      <a16:creationId xmlns:a16="http://schemas.microsoft.com/office/drawing/2014/main" id="{89DDD9BD-6128-43EA-A16A-E4D7B056061F}"/>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63" name="Line 447">
                  <a:extLst>
                    <a:ext uri="{FF2B5EF4-FFF2-40B4-BE49-F238E27FC236}">
                      <a16:creationId xmlns:a16="http://schemas.microsoft.com/office/drawing/2014/main" id="{DA243AC7-08CD-4735-A6A3-4EB7C5F4EFD5}"/>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64" name="Line 448">
                  <a:extLst>
                    <a:ext uri="{FF2B5EF4-FFF2-40B4-BE49-F238E27FC236}">
                      <a16:creationId xmlns:a16="http://schemas.microsoft.com/office/drawing/2014/main" id="{1A6B61CB-029E-4284-8BED-050C236A0BDF}"/>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65" name="Line 449">
                  <a:extLst>
                    <a:ext uri="{FF2B5EF4-FFF2-40B4-BE49-F238E27FC236}">
                      <a16:creationId xmlns:a16="http://schemas.microsoft.com/office/drawing/2014/main" id="{42E0820A-1C99-4C1B-8ACD-0A20F65CEA6D}"/>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66" name="Line 450">
                  <a:extLst>
                    <a:ext uri="{FF2B5EF4-FFF2-40B4-BE49-F238E27FC236}">
                      <a16:creationId xmlns:a16="http://schemas.microsoft.com/office/drawing/2014/main" id="{20211C77-2BEE-4221-9FE0-D6BFDCF9CFFD}"/>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67" name="Line 451">
                  <a:extLst>
                    <a:ext uri="{FF2B5EF4-FFF2-40B4-BE49-F238E27FC236}">
                      <a16:creationId xmlns:a16="http://schemas.microsoft.com/office/drawing/2014/main" id="{15532FC1-2FA2-4156-9105-FD0ACCDC3BA1}"/>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68" name="Line 452">
                  <a:extLst>
                    <a:ext uri="{FF2B5EF4-FFF2-40B4-BE49-F238E27FC236}">
                      <a16:creationId xmlns:a16="http://schemas.microsoft.com/office/drawing/2014/main" id="{817C7200-E2CF-45C4-AF0D-9A0F388E8F80}"/>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69" name="Line 453">
                  <a:extLst>
                    <a:ext uri="{FF2B5EF4-FFF2-40B4-BE49-F238E27FC236}">
                      <a16:creationId xmlns:a16="http://schemas.microsoft.com/office/drawing/2014/main" id="{56969F96-F70A-4F69-9F72-E5AF3AEAFE81}"/>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70" name="Line 454">
                  <a:extLst>
                    <a:ext uri="{FF2B5EF4-FFF2-40B4-BE49-F238E27FC236}">
                      <a16:creationId xmlns:a16="http://schemas.microsoft.com/office/drawing/2014/main" id="{9FCB39F3-E245-4751-8486-80E8DA8F0F0B}"/>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71" name="Line 455">
                  <a:extLst>
                    <a:ext uri="{FF2B5EF4-FFF2-40B4-BE49-F238E27FC236}">
                      <a16:creationId xmlns:a16="http://schemas.microsoft.com/office/drawing/2014/main" id="{BAB279AB-DD00-4D00-BFB7-893DD2CB52CC}"/>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85" name="Group 456">
                <a:extLst>
                  <a:ext uri="{FF2B5EF4-FFF2-40B4-BE49-F238E27FC236}">
                    <a16:creationId xmlns:a16="http://schemas.microsoft.com/office/drawing/2014/main" id="{ED74AF97-DA82-4D63-AA65-E6F210A6B730}"/>
                  </a:ext>
                </a:extLst>
              </p:cNvPr>
              <p:cNvGrpSpPr>
                <a:grpSpLocks/>
              </p:cNvGrpSpPr>
              <p:nvPr/>
            </p:nvGrpSpPr>
            <p:grpSpPr bwMode="auto">
              <a:xfrm>
                <a:off x="3195" y="2806"/>
                <a:ext cx="2398" cy="2"/>
                <a:chOff x="3198" y="1996"/>
                <a:chExt cx="2398" cy="2"/>
              </a:xfrm>
            </p:grpSpPr>
            <p:sp>
              <p:nvSpPr>
                <p:cNvPr id="14910" name="Line 457">
                  <a:extLst>
                    <a:ext uri="{FF2B5EF4-FFF2-40B4-BE49-F238E27FC236}">
                      <a16:creationId xmlns:a16="http://schemas.microsoft.com/office/drawing/2014/main" id="{7099E117-FBBD-4237-8C31-07F7500913D4}"/>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11" name="Line 458">
                  <a:extLst>
                    <a:ext uri="{FF2B5EF4-FFF2-40B4-BE49-F238E27FC236}">
                      <a16:creationId xmlns:a16="http://schemas.microsoft.com/office/drawing/2014/main" id="{6075184E-056E-4B95-AD6B-27CBCB3F4192}"/>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12" name="Line 459">
                  <a:extLst>
                    <a:ext uri="{FF2B5EF4-FFF2-40B4-BE49-F238E27FC236}">
                      <a16:creationId xmlns:a16="http://schemas.microsoft.com/office/drawing/2014/main" id="{42CF8069-CAB7-411C-B1A6-D2A077059C63}"/>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13" name="Line 460">
                  <a:extLst>
                    <a:ext uri="{FF2B5EF4-FFF2-40B4-BE49-F238E27FC236}">
                      <a16:creationId xmlns:a16="http://schemas.microsoft.com/office/drawing/2014/main" id="{2EE4CB31-D57D-4579-8A32-79F45D59F887}"/>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14" name="Line 461">
                  <a:extLst>
                    <a:ext uri="{FF2B5EF4-FFF2-40B4-BE49-F238E27FC236}">
                      <a16:creationId xmlns:a16="http://schemas.microsoft.com/office/drawing/2014/main" id="{99AD82B3-2B73-4230-937E-B7A97A1C3B7B}"/>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15" name="Line 462">
                  <a:extLst>
                    <a:ext uri="{FF2B5EF4-FFF2-40B4-BE49-F238E27FC236}">
                      <a16:creationId xmlns:a16="http://schemas.microsoft.com/office/drawing/2014/main" id="{A50E3595-F497-4624-A02D-36F27F118D45}"/>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16" name="Line 463">
                  <a:extLst>
                    <a:ext uri="{FF2B5EF4-FFF2-40B4-BE49-F238E27FC236}">
                      <a16:creationId xmlns:a16="http://schemas.microsoft.com/office/drawing/2014/main" id="{F25D95B9-62DD-4F28-9C84-15DDDC82E7C2}"/>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17" name="Line 464">
                  <a:extLst>
                    <a:ext uri="{FF2B5EF4-FFF2-40B4-BE49-F238E27FC236}">
                      <a16:creationId xmlns:a16="http://schemas.microsoft.com/office/drawing/2014/main" id="{07F4086C-6FCE-4EA3-8A4E-FE310E39A517}"/>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18" name="Line 465">
                  <a:extLst>
                    <a:ext uri="{FF2B5EF4-FFF2-40B4-BE49-F238E27FC236}">
                      <a16:creationId xmlns:a16="http://schemas.microsoft.com/office/drawing/2014/main" id="{9495602A-989F-405A-A12D-A9B372BBFDD3}"/>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19" name="Line 466">
                  <a:extLst>
                    <a:ext uri="{FF2B5EF4-FFF2-40B4-BE49-F238E27FC236}">
                      <a16:creationId xmlns:a16="http://schemas.microsoft.com/office/drawing/2014/main" id="{D58D6EEB-C05B-4C39-8C3A-B20258A1530F}"/>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20" name="Line 467">
                  <a:extLst>
                    <a:ext uri="{FF2B5EF4-FFF2-40B4-BE49-F238E27FC236}">
                      <a16:creationId xmlns:a16="http://schemas.microsoft.com/office/drawing/2014/main" id="{706E8270-E5A4-46CE-9E27-21D92CD75948}"/>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21" name="Line 468">
                  <a:extLst>
                    <a:ext uri="{FF2B5EF4-FFF2-40B4-BE49-F238E27FC236}">
                      <a16:creationId xmlns:a16="http://schemas.microsoft.com/office/drawing/2014/main" id="{BFA5CB2E-687E-4E78-81AC-81D3C60F921F}"/>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22" name="Line 469">
                  <a:extLst>
                    <a:ext uri="{FF2B5EF4-FFF2-40B4-BE49-F238E27FC236}">
                      <a16:creationId xmlns:a16="http://schemas.microsoft.com/office/drawing/2014/main" id="{1C54C7FF-599F-43E2-B086-A67AF508E7EC}"/>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23" name="Line 470">
                  <a:extLst>
                    <a:ext uri="{FF2B5EF4-FFF2-40B4-BE49-F238E27FC236}">
                      <a16:creationId xmlns:a16="http://schemas.microsoft.com/office/drawing/2014/main" id="{E7DF3C04-9093-48EA-AB90-E7467BE82E54}"/>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24" name="Line 471">
                  <a:extLst>
                    <a:ext uri="{FF2B5EF4-FFF2-40B4-BE49-F238E27FC236}">
                      <a16:creationId xmlns:a16="http://schemas.microsoft.com/office/drawing/2014/main" id="{EEF46693-9D09-40D7-9F1A-51F09904A3BB}"/>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25" name="Line 472">
                  <a:extLst>
                    <a:ext uri="{FF2B5EF4-FFF2-40B4-BE49-F238E27FC236}">
                      <a16:creationId xmlns:a16="http://schemas.microsoft.com/office/drawing/2014/main" id="{91796C51-2EE9-464B-87B5-7033D356EDDB}"/>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26" name="Line 473">
                  <a:extLst>
                    <a:ext uri="{FF2B5EF4-FFF2-40B4-BE49-F238E27FC236}">
                      <a16:creationId xmlns:a16="http://schemas.microsoft.com/office/drawing/2014/main" id="{D2CD898B-E2A9-46F8-A146-A6648AFBEC67}"/>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27" name="Line 474">
                  <a:extLst>
                    <a:ext uri="{FF2B5EF4-FFF2-40B4-BE49-F238E27FC236}">
                      <a16:creationId xmlns:a16="http://schemas.microsoft.com/office/drawing/2014/main" id="{B9095F7D-F126-449C-B528-9DBCDF363D60}"/>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28" name="Line 475">
                  <a:extLst>
                    <a:ext uri="{FF2B5EF4-FFF2-40B4-BE49-F238E27FC236}">
                      <a16:creationId xmlns:a16="http://schemas.microsoft.com/office/drawing/2014/main" id="{857C3058-9A70-4FE9-ABBE-0A367111F42E}"/>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29" name="Line 476">
                  <a:extLst>
                    <a:ext uri="{FF2B5EF4-FFF2-40B4-BE49-F238E27FC236}">
                      <a16:creationId xmlns:a16="http://schemas.microsoft.com/office/drawing/2014/main" id="{C07A71C3-8364-447A-9B9D-9419BC779CD2}"/>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30" name="Line 477">
                  <a:extLst>
                    <a:ext uri="{FF2B5EF4-FFF2-40B4-BE49-F238E27FC236}">
                      <a16:creationId xmlns:a16="http://schemas.microsoft.com/office/drawing/2014/main" id="{2860BDEC-8A72-418C-A810-1D424003D321}"/>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31" name="Line 478">
                  <a:extLst>
                    <a:ext uri="{FF2B5EF4-FFF2-40B4-BE49-F238E27FC236}">
                      <a16:creationId xmlns:a16="http://schemas.microsoft.com/office/drawing/2014/main" id="{C0B580AC-C0C9-47CF-AF95-9BD310925D81}"/>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32" name="Line 479">
                  <a:extLst>
                    <a:ext uri="{FF2B5EF4-FFF2-40B4-BE49-F238E27FC236}">
                      <a16:creationId xmlns:a16="http://schemas.microsoft.com/office/drawing/2014/main" id="{8D420509-F792-46B8-BFD4-2830BF11C0E2}"/>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33" name="Line 480">
                  <a:extLst>
                    <a:ext uri="{FF2B5EF4-FFF2-40B4-BE49-F238E27FC236}">
                      <a16:creationId xmlns:a16="http://schemas.microsoft.com/office/drawing/2014/main" id="{2BD23603-C988-4FEB-AE96-7D60D463C03D}"/>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34" name="Line 481">
                  <a:extLst>
                    <a:ext uri="{FF2B5EF4-FFF2-40B4-BE49-F238E27FC236}">
                      <a16:creationId xmlns:a16="http://schemas.microsoft.com/office/drawing/2014/main" id="{2D9EB292-F185-497D-BDA4-68BF59600B53}"/>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35" name="Line 482">
                  <a:extLst>
                    <a:ext uri="{FF2B5EF4-FFF2-40B4-BE49-F238E27FC236}">
                      <a16:creationId xmlns:a16="http://schemas.microsoft.com/office/drawing/2014/main" id="{8E0D7507-B8CA-4C87-8ED6-2BF1A01296EC}"/>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36" name="Line 483">
                  <a:extLst>
                    <a:ext uri="{FF2B5EF4-FFF2-40B4-BE49-F238E27FC236}">
                      <a16:creationId xmlns:a16="http://schemas.microsoft.com/office/drawing/2014/main" id="{1C3396C7-896D-42E3-AD55-0FC1765144AF}"/>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37" name="Line 484">
                  <a:extLst>
                    <a:ext uri="{FF2B5EF4-FFF2-40B4-BE49-F238E27FC236}">
                      <a16:creationId xmlns:a16="http://schemas.microsoft.com/office/drawing/2014/main" id="{809707A4-2235-4142-867C-8C5204D2F281}"/>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38" name="Line 485">
                  <a:extLst>
                    <a:ext uri="{FF2B5EF4-FFF2-40B4-BE49-F238E27FC236}">
                      <a16:creationId xmlns:a16="http://schemas.microsoft.com/office/drawing/2014/main" id="{5812001A-6D74-4F78-95FD-A558DE44EE4A}"/>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39" name="Line 486">
                  <a:extLst>
                    <a:ext uri="{FF2B5EF4-FFF2-40B4-BE49-F238E27FC236}">
                      <a16:creationId xmlns:a16="http://schemas.microsoft.com/office/drawing/2014/main" id="{0C56AF42-382C-4D42-9E79-7F1B08D4A1ED}"/>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40" name="Line 487">
                  <a:extLst>
                    <a:ext uri="{FF2B5EF4-FFF2-40B4-BE49-F238E27FC236}">
                      <a16:creationId xmlns:a16="http://schemas.microsoft.com/office/drawing/2014/main" id="{3BDE6DC7-0E33-41B4-BE6C-861EF8DB7C3C}"/>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86" name="Group 488">
                <a:extLst>
                  <a:ext uri="{FF2B5EF4-FFF2-40B4-BE49-F238E27FC236}">
                    <a16:creationId xmlns:a16="http://schemas.microsoft.com/office/drawing/2014/main" id="{B5DA5BDB-B727-421C-BFB9-37D2F5093126}"/>
                  </a:ext>
                </a:extLst>
              </p:cNvPr>
              <p:cNvGrpSpPr>
                <a:grpSpLocks/>
              </p:cNvGrpSpPr>
              <p:nvPr/>
            </p:nvGrpSpPr>
            <p:grpSpPr bwMode="auto">
              <a:xfrm>
                <a:off x="3194" y="2878"/>
                <a:ext cx="2398" cy="2"/>
                <a:chOff x="3198" y="1996"/>
                <a:chExt cx="2398" cy="2"/>
              </a:xfrm>
            </p:grpSpPr>
            <p:sp>
              <p:nvSpPr>
                <p:cNvPr id="14879" name="Line 489">
                  <a:extLst>
                    <a:ext uri="{FF2B5EF4-FFF2-40B4-BE49-F238E27FC236}">
                      <a16:creationId xmlns:a16="http://schemas.microsoft.com/office/drawing/2014/main" id="{8E9F90BD-0135-4A0A-8EFC-8EEA9BD85BBC}"/>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80" name="Line 490">
                  <a:extLst>
                    <a:ext uri="{FF2B5EF4-FFF2-40B4-BE49-F238E27FC236}">
                      <a16:creationId xmlns:a16="http://schemas.microsoft.com/office/drawing/2014/main" id="{FDBF5894-835E-461E-868B-F0B3C3674E49}"/>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81" name="Line 491">
                  <a:extLst>
                    <a:ext uri="{FF2B5EF4-FFF2-40B4-BE49-F238E27FC236}">
                      <a16:creationId xmlns:a16="http://schemas.microsoft.com/office/drawing/2014/main" id="{D3D8E5BA-4B4E-49B0-A2FF-0ADA3A8FED55}"/>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82" name="Line 492">
                  <a:extLst>
                    <a:ext uri="{FF2B5EF4-FFF2-40B4-BE49-F238E27FC236}">
                      <a16:creationId xmlns:a16="http://schemas.microsoft.com/office/drawing/2014/main" id="{4CDF0094-0DA1-4AC9-841F-73616FA078D4}"/>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83" name="Line 493">
                  <a:extLst>
                    <a:ext uri="{FF2B5EF4-FFF2-40B4-BE49-F238E27FC236}">
                      <a16:creationId xmlns:a16="http://schemas.microsoft.com/office/drawing/2014/main" id="{EA90802C-1EEE-43E9-B8B4-19C71501AFEF}"/>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84" name="Line 494">
                  <a:extLst>
                    <a:ext uri="{FF2B5EF4-FFF2-40B4-BE49-F238E27FC236}">
                      <a16:creationId xmlns:a16="http://schemas.microsoft.com/office/drawing/2014/main" id="{497BBA68-1172-48C2-869D-86B8982DCCDD}"/>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85" name="Line 495">
                  <a:extLst>
                    <a:ext uri="{FF2B5EF4-FFF2-40B4-BE49-F238E27FC236}">
                      <a16:creationId xmlns:a16="http://schemas.microsoft.com/office/drawing/2014/main" id="{59B86228-0EBA-4AFA-BE06-28C46743373B}"/>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86" name="Line 496">
                  <a:extLst>
                    <a:ext uri="{FF2B5EF4-FFF2-40B4-BE49-F238E27FC236}">
                      <a16:creationId xmlns:a16="http://schemas.microsoft.com/office/drawing/2014/main" id="{CF661877-9ED5-4629-9EC3-F28736CF1D5F}"/>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87" name="Line 497">
                  <a:extLst>
                    <a:ext uri="{FF2B5EF4-FFF2-40B4-BE49-F238E27FC236}">
                      <a16:creationId xmlns:a16="http://schemas.microsoft.com/office/drawing/2014/main" id="{C2B18CCC-CE20-4552-8AC1-3F8E42CD35DE}"/>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88" name="Line 498">
                  <a:extLst>
                    <a:ext uri="{FF2B5EF4-FFF2-40B4-BE49-F238E27FC236}">
                      <a16:creationId xmlns:a16="http://schemas.microsoft.com/office/drawing/2014/main" id="{84294FE0-1D2E-4FCC-924F-16C3CA4BF4BB}"/>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89" name="Line 499">
                  <a:extLst>
                    <a:ext uri="{FF2B5EF4-FFF2-40B4-BE49-F238E27FC236}">
                      <a16:creationId xmlns:a16="http://schemas.microsoft.com/office/drawing/2014/main" id="{5AC49E8B-8A0C-4815-9282-6980CBCAC8E0}"/>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90" name="Line 500">
                  <a:extLst>
                    <a:ext uri="{FF2B5EF4-FFF2-40B4-BE49-F238E27FC236}">
                      <a16:creationId xmlns:a16="http://schemas.microsoft.com/office/drawing/2014/main" id="{3FACC944-638F-4D8F-AE7B-8FD7BF97C78B}"/>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91" name="Line 501">
                  <a:extLst>
                    <a:ext uri="{FF2B5EF4-FFF2-40B4-BE49-F238E27FC236}">
                      <a16:creationId xmlns:a16="http://schemas.microsoft.com/office/drawing/2014/main" id="{BA41414F-E1D3-4CF0-AE34-8EE40E58117A}"/>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92" name="Line 502">
                  <a:extLst>
                    <a:ext uri="{FF2B5EF4-FFF2-40B4-BE49-F238E27FC236}">
                      <a16:creationId xmlns:a16="http://schemas.microsoft.com/office/drawing/2014/main" id="{30FE8C75-2638-4786-A4D9-D0BF1146C19F}"/>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93" name="Line 503">
                  <a:extLst>
                    <a:ext uri="{FF2B5EF4-FFF2-40B4-BE49-F238E27FC236}">
                      <a16:creationId xmlns:a16="http://schemas.microsoft.com/office/drawing/2014/main" id="{F5DABEFD-8DA7-4A7B-A31B-B4F68984305C}"/>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94" name="Line 504">
                  <a:extLst>
                    <a:ext uri="{FF2B5EF4-FFF2-40B4-BE49-F238E27FC236}">
                      <a16:creationId xmlns:a16="http://schemas.microsoft.com/office/drawing/2014/main" id="{7C8EA3A9-9278-498C-8049-2C2F191866C5}"/>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95" name="Line 505">
                  <a:extLst>
                    <a:ext uri="{FF2B5EF4-FFF2-40B4-BE49-F238E27FC236}">
                      <a16:creationId xmlns:a16="http://schemas.microsoft.com/office/drawing/2014/main" id="{80ECD563-4AF0-4527-B487-25BE9C9911CA}"/>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96" name="Line 506">
                  <a:extLst>
                    <a:ext uri="{FF2B5EF4-FFF2-40B4-BE49-F238E27FC236}">
                      <a16:creationId xmlns:a16="http://schemas.microsoft.com/office/drawing/2014/main" id="{D038A351-1B7F-4DC7-91AE-42045A00FB72}"/>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97" name="Line 507">
                  <a:extLst>
                    <a:ext uri="{FF2B5EF4-FFF2-40B4-BE49-F238E27FC236}">
                      <a16:creationId xmlns:a16="http://schemas.microsoft.com/office/drawing/2014/main" id="{F1568880-3CBA-46FB-93A6-F1C68736681C}"/>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98" name="Line 508">
                  <a:extLst>
                    <a:ext uri="{FF2B5EF4-FFF2-40B4-BE49-F238E27FC236}">
                      <a16:creationId xmlns:a16="http://schemas.microsoft.com/office/drawing/2014/main" id="{C4CEEC9A-F3AA-421F-BB8B-5D31F96BA3AB}"/>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99" name="Line 509">
                  <a:extLst>
                    <a:ext uri="{FF2B5EF4-FFF2-40B4-BE49-F238E27FC236}">
                      <a16:creationId xmlns:a16="http://schemas.microsoft.com/office/drawing/2014/main" id="{F687EFED-ABFD-423D-AA63-6012750ABB4F}"/>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00" name="Line 510">
                  <a:extLst>
                    <a:ext uri="{FF2B5EF4-FFF2-40B4-BE49-F238E27FC236}">
                      <a16:creationId xmlns:a16="http://schemas.microsoft.com/office/drawing/2014/main" id="{B70F7CA6-3B9B-401B-97E7-7E745BE484A2}"/>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01" name="Line 511">
                  <a:extLst>
                    <a:ext uri="{FF2B5EF4-FFF2-40B4-BE49-F238E27FC236}">
                      <a16:creationId xmlns:a16="http://schemas.microsoft.com/office/drawing/2014/main" id="{28D9E73D-0127-401F-8BDC-9338144754EC}"/>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02" name="Line 512">
                  <a:extLst>
                    <a:ext uri="{FF2B5EF4-FFF2-40B4-BE49-F238E27FC236}">
                      <a16:creationId xmlns:a16="http://schemas.microsoft.com/office/drawing/2014/main" id="{ED7DD26D-D946-4679-AFF7-40CA856F1DCC}"/>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03" name="Line 513">
                  <a:extLst>
                    <a:ext uri="{FF2B5EF4-FFF2-40B4-BE49-F238E27FC236}">
                      <a16:creationId xmlns:a16="http://schemas.microsoft.com/office/drawing/2014/main" id="{5FB7F4D6-DAC4-4F7A-921D-C4FAB09C7D83}"/>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04" name="Line 514">
                  <a:extLst>
                    <a:ext uri="{FF2B5EF4-FFF2-40B4-BE49-F238E27FC236}">
                      <a16:creationId xmlns:a16="http://schemas.microsoft.com/office/drawing/2014/main" id="{2DCAA58C-C585-46AB-B5AF-49B651B7CA09}"/>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05" name="Line 515">
                  <a:extLst>
                    <a:ext uri="{FF2B5EF4-FFF2-40B4-BE49-F238E27FC236}">
                      <a16:creationId xmlns:a16="http://schemas.microsoft.com/office/drawing/2014/main" id="{C8AE893E-80B5-472A-B06D-F964F335C964}"/>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06" name="Line 516">
                  <a:extLst>
                    <a:ext uri="{FF2B5EF4-FFF2-40B4-BE49-F238E27FC236}">
                      <a16:creationId xmlns:a16="http://schemas.microsoft.com/office/drawing/2014/main" id="{F9BB8C03-8DC9-4877-BC15-2918C61AA5D3}"/>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07" name="Line 517">
                  <a:extLst>
                    <a:ext uri="{FF2B5EF4-FFF2-40B4-BE49-F238E27FC236}">
                      <a16:creationId xmlns:a16="http://schemas.microsoft.com/office/drawing/2014/main" id="{19E596A5-8AAB-4A82-8B88-43005D846035}"/>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08" name="Line 518">
                  <a:extLst>
                    <a:ext uri="{FF2B5EF4-FFF2-40B4-BE49-F238E27FC236}">
                      <a16:creationId xmlns:a16="http://schemas.microsoft.com/office/drawing/2014/main" id="{9B9725C8-FDEB-4AC1-9600-4FD78AD0B0BA}"/>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909" name="Line 519">
                  <a:extLst>
                    <a:ext uri="{FF2B5EF4-FFF2-40B4-BE49-F238E27FC236}">
                      <a16:creationId xmlns:a16="http://schemas.microsoft.com/office/drawing/2014/main" id="{D5459676-FAFF-4454-A740-AFFE54B5AE63}"/>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87" name="Group 520">
                <a:extLst>
                  <a:ext uri="{FF2B5EF4-FFF2-40B4-BE49-F238E27FC236}">
                    <a16:creationId xmlns:a16="http://schemas.microsoft.com/office/drawing/2014/main" id="{696A7B37-18DD-4BA1-9992-7A00595A41C6}"/>
                  </a:ext>
                </a:extLst>
              </p:cNvPr>
              <p:cNvGrpSpPr>
                <a:grpSpLocks/>
              </p:cNvGrpSpPr>
              <p:nvPr/>
            </p:nvGrpSpPr>
            <p:grpSpPr bwMode="auto">
              <a:xfrm>
                <a:off x="3192" y="2950"/>
                <a:ext cx="2398" cy="2"/>
                <a:chOff x="3198" y="1996"/>
                <a:chExt cx="2398" cy="2"/>
              </a:xfrm>
            </p:grpSpPr>
            <p:sp>
              <p:nvSpPr>
                <p:cNvPr id="14848" name="Line 521">
                  <a:extLst>
                    <a:ext uri="{FF2B5EF4-FFF2-40B4-BE49-F238E27FC236}">
                      <a16:creationId xmlns:a16="http://schemas.microsoft.com/office/drawing/2014/main" id="{0E9E0F3E-0BC4-4F71-8FB1-A4E9230A9292}"/>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49" name="Line 522">
                  <a:extLst>
                    <a:ext uri="{FF2B5EF4-FFF2-40B4-BE49-F238E27FC236}">
                      <a16:creationId xmlns:a16="http://schemas.microsoft.com/office/drawing/2014/main" id="{63F944B8-E2B5-4EB9-B206-EE07C5A0B1CD}"/>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50" name="Line 523">
                  <a:extLst>
                    <a:ext uri="{FF2B5EF4-FFF2-40B4-BE49-F238E27FC236}">
                      <a16:creationId xmlns:a16="http://schemas.microsoft.com/office/drawing/2014/main" id="{CD97E9A6-2EA6-40C8-BFFB-255E28384DB5}"/>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51" name="Line 524">
                  <a:extLst>
                    <a:ext uri="{FF2B5EF4-FFF2-40B4-BE49-F238E27FC236}">
                      <a16:creationId xmlns:a16="http://schemas.microsoft.com/office/drawing/2014/main" id="{64B56484-3396-48E8-9776-6B339E2FA2EF}"/>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52" name="Line 525">
                  <a:extLst>
                    <a:ext uri="{FF2B5EF4-FFF2-40B4-BE49-F238E27FC236}">
                      <a16:creationId xmlns:a16="http://schemas.microsoft.com/office/drawing/2014/main" id="{E684C99E-62B2-44FD-A5A2-3EF4D037AFFC}"/>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53" name="Line 526">
                  <a:extLst>
                    <a:ext uri="{FF2B5EF4-FFF2-40B4-BE49-F238E27FC236}">
                      <a16:creationId xmlns:a16="http://schemas.microsoft.com/office/drawing/2014/main" id="{53909F1C-C717-4DEF-91E7-411C612BC238}"/>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54" name="Line 527">
                  <a:extLst>
                    <a:ext uri="{FF2B5EF4-FFF2-40B4-BE49-F238E27FC236}">
                      <a16:creationId xmlns:a16="http://schemas.microsoft.com/office/drawing/2014/main" id="{009FFC1C-8284-4E44-99B2-183BB15B8CD2}"/>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55" name="Line 528">
                  <a:extLst>
                    <a:ext uri="{FF2B5EF4-FFF2-40B4-BE49-F238E27FC236}">
                      <a16:creationId xmlns:a16="http://schemas.microsoft.com/office/drawing/2014/main" id="{532E0A8D-1CF3-4CDF-B33B-24F9589B9F9C}"/>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56" name="Line 529">
                  <a:extLst>
                    <a:ext uri="{FF2B5EF4-FFF2-40B4-BE49-F238E27FC236}">
                      <a16:creationId xmlns:a16="http://schemas.microsoft.com/office/drawing/2014/main" id="{072C223B-5568-460D-AC1D-24395AE53391}"/>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57" name="Line 530">
                  <a:extLst>
                    <a:ext uri="{FF2B5EF4-FFF2-40B4-BE49-F238E27FC236}">
                      <a16:creationId xmlns:a16="http://schemas.microsoft.com/office/drawing/2014/main" id="{C7A30426-F602-4CEA-9B2F-575764749159}"/>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58" name="Line 531">
                  <a:extLst>
                    <a:ext uri="{FF2B5EF4-FFF2-40B4-BE49-F238E27FC236}">
                      <a16:creationId xmlns:a16="http://schemas.microsoft.com/office/drawing/2014/main" id="{5B2D7D42-9ECE-4BC0-A5BA-02009AA71B11}"/>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59" name="Line 532">
                  <a:extLst>
                    <a:ext uri="{FF2B5EF4-FFF2-40B4-BE49-F238E27FC236}">
                      <a16:creationId xmlns:a16="http://schemas.microsoft.com/office/drawing/2014/main" id="{62342DDA-646D-4FA5-AA5D-80029D05401E}"/>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60" name="Line 533">
                  <a:extLst>
                    <a:ext uri="{FF2B5EF4-FFF2-40B4-BE49-F238E27FC236}">
                      <a16:creationId xmlns:a16="http://schemas.microsoft.com/office/drawing/2014/main" id="{A631B83F-D6DC-4384-BC4A-B25A0973B147}"/>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61" name="Line 534">
                  <a:extLst>
                    <a:ext uri="{FF2B5EF4-FFF2-40B4-BE49-F238E27FC236}">
                      <a16:creationId xmlns:a16="http://schemas.microsoft.com/office/drawing/2014/main" id="{F844B7A9-6745-413B-BC60-5ECC569D4239}"/>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62" name="Line 535">
                  <a:extLst>
                    <a:ext uri="{FF2B5EF4-FFF2-40B4-BE49-F238E27FC236}">
                      <a16:creationId xmlns:a16="http://schemas.microsoft.com/office/drawing/2014/main" id="{7838509B-6FE3-4CA3-9135-1981FD35C2A9}"/>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63" name="Line 536">
                  <a:extLst>
                    <a:ext uri="{FF2B5EF4-FFF2-40B4-BE49-F238E27FC236}">
                      <a16:creationId xmlns:a16="http://schemas.microsoft.com/office/drawing/2014/main" id="{64E38E69-DAF5-4CD5-B507-B5B8C43A9A68}"/>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64" name="Line 537">
                  <a:extLst>
                    <a:ext uri="{FF2B5EF4-FFF2-40B4-BE49-F238E27FC236}">
                      <a16:creationId xmlns:a16="http://schemas.microsoft.com/office/drawing/2014/main" id="{70DB5FD5-B8CB-4756-B536-EB3CC7A286EB}"/>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65" name="Line 538">
                  <a:extLst>
                    <a:ext uri="{FF2B5EF4-FFF2-40B4-BE49-F238E27FC236}">
                      <a16:creationId xmlns:a16="http://schemas.microsoft.com/office/drawing/2014/main" id="{1E3C204F-23F9-45B7-82C9-D0D94BC5D7CC}"/>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66" name="Line 539">
                  <a:extLst>
                    <a:ext uri="{FF2B5EF4-FFF2-40B4-BE49-F238E27FC236}">
                      <a16:creationId xmlns:a16="http://schemas.microsoft.com/office/drawing/2014/main" id="{E87452AC-6142-4B06-A4E2-D15972357805}"/>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67" name="Line 540">
                  <a:extLst>
                    <a:ext uri="{FF2B5EF4-FFF2-40B4-BE49-F238E27FC236}">
                      <a16:creationId xmlns:a16="http://schemas.microsoft.com/office/drawing/2014/main" id="{C528D829-871D-4DAD-987D-B5DDF4AB017E}"/>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68" name="Line 541">
                  <a:extLst>
                    <a:ext uri="{FF2B5EF4-FFF2-40B4-BE49-F238E27FC236}">
                      <a16:creationId xmlns:a16="http://schemas.microsoft.com/office/drawing/2014/main" id="{A5AB8314-1508-4C16-A869-3419F59A7C3E}"/>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69" name="Line 542">
                  <a:extLst>
                    <a:ext uri="{FF2B5EF4-FFF2-40B4-BE49-F238E27FC236}">
                      <a16:creationId xmlns:a16="http://schemas.microsoft.com/office/drawing/2014/main" id="{8C1FA01E-D8FF-45C2-B674-282483A38F55}"/>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70" name="Line 543">
                  <a:extLst>
                    <a:ext uri="{FF2B5EF4-FFF2-40B4-BE49-F238E27FC236}">
                      <a16:creationId xmlns:a16="http://schemas.microsoft.com/office/drawing/2014/main" id="{FBED7AD1-83D4-4856-A13B-DDCBFBDBCA6E}"/>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71" name="Line 544">
                  <a:extLst>
                    <a:ext uri="{FF2B5EF4-FFF2-40B4-BE49-F238E27FC236}">
                      <a16:creationId xmlns:a16="http://schemas.microsoft.com/office/drawing/2014/main" id="{52F78B38-ADE9-4942-86A0-62C9A33823BD}"/>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72" name="Line 545">
                  <a:extLst>
                    <a:ext uri="{FF2B5EF4-FFF2-40B4-BE49-F238E27FC236}">
                      <a16:creationId xmlns:a16="http://schemas.microsoft.com/office/drawing/2014/main" id="{2DF10640-6928-4835-B79D-5975E609C8C7}"/>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73" name="Line 546">
                  <a:extLst>
                    <a:ext uri="{FF2B5EF4-FFF2-40B4-BE49-F238E27FC236}">
                      <a16:creationId xmlns:a16="http://schemas.microsoft.com/office/drawing/2014/main" id="{EB1511A4-1AC6-4D66-B0CC-2E8F47652EB9}"/>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74" name="Line 547">
                  <a:extLst>
                    <a:ext uri="{FF2B5EF4-FFF2-40B4-BE49-F238E27FC236}">
                      <a16:creationId xmlns:a16="http://schemas.microsoft.com/office/drawing/2014/main" id="{7142A3D1-107C-48FF-A1D0-336E4750C743}"/>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75" name="Line 548">
                  <a:extLst>
                    <a:ext uri="{FF2B5EF4-FFF2-40B4-BE49-F238E27FC236}">
                      <a16:creationId xmlns:a16="http://schemas.microsoft.com/office/drawing/2014/main" id="{6AF0C3E2-5480-4D01-8B91-C8126AA1C54F}"/>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76" name="Line 549">
                  <a:extLst>
                    <a:ext uri="{FF2B5EF4-FFF2-40B4-BE49-F238E27FC236}">
                      <a16:creationId xmlns:a16="http://schemas.microsoft.com/office/drawing/2014/main" id="{A89702FA-34F6-43B4-B80B-1499CDD477F5}"/>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77" name="Line 550">
                  <a:extLst>
                    <a:ext uri="{FF2B5EF4-FFF2-40B4-BE49-F238E27FC236}">
                      <a16:creationId xmlns:a16="http://schemas.microsoft.com/office/drawing/2014/main" id="{EAEF2F49-D079-4758-918F-718BD7C31D73}"/>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78" name="Line 551">
                  <a:extLst>
                    <a:ext uri="{FF2B5EF4-FFF2-40B4-BE49-F238E27FC236}">
                      <a16:creationId xmlns:a16="http://schemas.microsoft.com/office/drawing/2014/main" id="{0E58B1D7-987C-447A-B4FD-CE592360B3EA}"/>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88" name="Group 552">
                <a:extLst>
                  <a:ext uri="{FF2B5EF4-FFF2-40B4-BE49-F238E27FC236}">
                    <a16:creationId xmlns:a16="http://schemas.microsoft.com/office/drawing/2014/main" id="{AB0A4085-7E1F-4499-9779-F6269EA91FAF}"/>
                  </a:ext>
                </a:extLst>
              </p:cNvPr>
              <p:cNvGrpSpPr>
                <a:grpSpLocks/>
              </p:cNvGrpSpPr>
              <p:nvPr/>
            </p:nvGrpSpPr>
            <p:grpSpPr bwMode="auto">
              <a:xfrm>
                <a:off x="3192" y="3022"/>
                <a:ext cx="2398" cy="2"/>
                <a:chOff x="3198" y="1996"/>
                <a:chExt cx="2398" cy="2"/>
              </a:xfrm>
            </p:grpSpPr>
            <p:sp>
              <p:nvSpPr>
                <p:cNvPr id="14817" name="Line 553">
                  <a:extLst>
                    <a:ext uri="{FF2B5EF4-FFF2-40B4-BE49-F238E27FC236}">
                      <a16:creationId xmlns:a16="http://schemas.microsoft.com/office/drawing/2014/main" id="{330BF5AA-7DD9-4019-B2A2-5658D3EA8C87}"/>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18" name="Line 554">
                  <a:extLst>
                    <a:ext uri="{FF2B5EF4-FFF2-40B4-BE49-F238E27FC236}">
                      <a16:creationId xmlns:a16="http://schemas.microsoft.com/office/drawing/2014/main" id="{D6E29A31-5CC3-4D57-80D1-EFB3EC842ED1}"/>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19" name="Line 555">
                  <a:extLst>
                    <a:ext uri="{FF2B5EF4-FFF2-40B4-BE49-F238E27FC236}">
                      <a16:creationId xmlns:a16="http://schemas.microsoft.com/office/drawing/2014/main" id="{6876DB12-80C6-42EE-B6E2-190A24FF8A5F}"/>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20" name="Line 556">
                  <a:extLst>
                    <a:ext uri="{FF2B5EF4-FFF2-40B4-BE49-F238E27FC236}">
                      <a16:creationId xmlns:a16="http://schemas.microsoft.com/office/drawing/2014/main" id="{6B8A93CA-68DD-41DC-86CD-8C827E452990}"/>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21" name="Line 557">
                  <a:extLst>
                    <a:ext uri="{FF2B5EF4-FFF2-40B4-BE49-F238E27FC236}">
                      <a16:creationId xmlns:a16="http://schemas.microsoft.com/office/drawing/2014/main" id="{B127492D-C40C-4607-BE23-44BB4FCCD66E}"/>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22" name="Line 558">
                  <a:extLst>
                    <a:ext uri="{FF2B5EF4-FFF2-40B4-BE49-F238E27FC236}">
                      <a16:creationId xmlns:a16="http://schemas.microsoft.com/office/drawing/2014/main" id="{B1016A47-5772-4017-AEBB-0969A64B3144}"/>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23" name="Line 559">
                  <a:extLst>
                    <a:ext uri="{FF2B5EF4-FFF2-40B4-BE49-F238E27FC236}">
                      <a16:creationId xmlns:a16="http://schemas.microsoft.com/office/drawing/2014/main" id="{6BC3B246-7CB8-4359-A2AF-6C5754D65649}"/>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24" name="Line 560">
                  <a:extLst>
                    <a:ext uri="{FF2B5EF4-FFF2-40B4-BE49-F238E27FC236}">
                      <a16:creationId xmlns:a16="http://schemas.microsoft.com/office/drawing/2014/main" id="{FD2FB43D-6695-4871-9005-B239D21B1AC4}"/>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25" name="Line 561">
                  <a:extLst>
                    <a:ext uri="{FF2B5EF4-FFF2-40B4-BE49-F238E27FC236}">
                      <a16:creationId xmlns:a16="http://schemas.microsoft.com/office/drawing/2014/main" id="{C681DDCF-0722-4CE3-8964-B5B66BF24F58}"/>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26" name="Line 562">
                  <a:extLst>
                    <a:ext uri="{FF2B5EF4-FFF2-40B4-BE49-F238E27FC236}">
                      <a16:creationId xmlns:a16="http://schemas.microsoft.com/office/drawing/2014/main" id="{1478764E-F546-4485-8B0A-0D3B915192C2}"/>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27" name="Line 563">
                  <a:extLst>
                    <a:ext uri="{FF2B5EF4-FFF2-40B4-BE49-F238E27FC236}">
                      <a16:creationId xmlns:a16="http://schemas.microsoft.com/office/drawing/2014/main" id="{E03F1734-F4D8-46B8-9617-98AD905A1B2E}"/>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28" name="Line 564">
                  <a:extLst>
                    <a:ext uri="{FF2B5EF4-FFF2-40B4-BE49-F238E27FC236}">
                      <a16:creationId xmlns:a16="http://schemas.microsoft.com/office/drawing/2014/main" id="{022BD362-3BF8-44FD-9ACA-96243567E834}"/>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29" name="Line 565">
                  <a:extLst>
                    <a:ext uri="{FF2B5EF4-FFF2-40B4-BE49-F238E27FC236}">
                      <a16:creationId xmlns:a16="http://schemas.microsoft.com/office/drawing/2014/main" id="{C8991020-193B-41B9-BF49-C04F0E0433FE}"/>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30" name="Line 566">
                  <a:extLst>
                    <a:ext uri="{FF2B5EF4-FFF2-40B4-BE49-F238E27FC236}">
                      <a16:creationId xmlns:a16="http://schemas.microsoft.com/office/drawing/2014/main" id="{D1A62B5E-73AE-4494-917E-9508EC8202AD}"/>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31" name="Line 567">
                  <a:extLst>
                    <a:ext uri="{FF2B5EF4-FFF2-40B4-BE49-F238E27FC236}">
                      <a16:creationId xmlns:a16="http://schemas.microsoft.com/office/drawing/2014/main" id="{993FF4EA-4461-41CF-A639-ED19579037D3}"/>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32" name="Line 568">
                  <a:extLst>
                    <a:ext uri="{FF2B5EF4-FFF2-40B4-BE49-F238E27FC236}">
                      <a16:creationId xmlns:a16="http://schemas.microsoft.com/office/drawing/2014/main" id="{CFF2EBB4-23FE-449E-BEFB-024A65229FD9}"/>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33" name="Line 569">
                  <a:extLst>
                    <a:ext uri="{FF2B5EF4-FFF2-40B4-BE49-F238E27FC236}">
                      <a16:creationId xmlns:a16="http://schemas.microsoft.com/office/drawing/2014/main" id="{7B473E8B-8E6C-4B96-95AF-7DDDBA83743B}"/>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34" name="Line 570">
                  <a:extLst>
                    <a:ext uri="{FF2B5EF4-FFF2-40B4-BE49-F238E27FC236}">
                      <a16:creationId xmlns:a16="http://schemas.microsoft.com/office/drawing/2014/main" id="{5D0B4355-07EA-4B3B-860B-34F63BB22AB0}"/>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35" name="Line 571">
                  <a:extLst>
                    <a:ext uri="{FF2B5EF4-FFF2-40B4-BE49-F238E27FC236}">
                      <a16:creationId xmlns:a16="http://schemas.microsoft.com/office/drawing/2014/main" id="{6E4E91C7-A8CA-4F83-9F62-67817A49EE6F}"/>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36" name="Line 572">
                  <a:extLst>
                    <a:ext uri="{FF2B5EF4-FFF2-40B4-BE49-F238E27FC236}">
                      <a16:creationId xmlns:a16="http://schemas.microsoft.com/office/drawing/2014/main" id="{E73DA099-7BF5-4C4A-95A6-2FDD36DF8568}"/>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37" name="Line 573">
                  <a:extLst>
                    <a:ext uri="{FF2B5EF4-FFF2-40B4-BE49-F238E27FC236}">
                      <a16:creationId xmlns:a16="http://schemas.microsoft.com/office/drawing/2014/main" id="{C84F60A2-A629-4067-B6D7-517201683B91}"/>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38" name="Line 574">
                  <a:extLst>
                    <a:ext uri="{FF2B5EF4-FFF2-40B4-BE49-F238E27FC236}">
                      <a16:creationId xmlns:a16="http://schemas.microsoft.com/office/drawing/2014/main" id="{8E0890C3-33FB-46B8-8D1E-409C3E8C5289}"/>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39" name="Line 575">
                  <a:extLst>
                    <a:ext uri="{FF2B5EF4-FFF2-40B4-BE49-F238E27FC236}">
                      <a16:creationId xmlns:a16="http://schemas.microsoft.com/office/drawing/2014/main" id="{3EE9E82D-9BC3-4FD6-A2EF-7A0ACB36D996}"/>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40" name="Line 576">
                  <a:extLst>
                    <a:ext uri="{FF2B5EF4-FFF2-40B4-BE49-F238E27FC236}">
                      <a16:creationId xmlns:a16="http://schemas.microsoft.com/office/drawing/2014/main" id="{2A356607-6ACC-48A4-B467-479B69F37191}"/>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41" name="Line 577">
                  <a:extLst>
                    <a:ext uri="{FF2B5EF4-FFF2-40B4-BE49-F238E27FC236}">
                      <a16:creationId xmlns:a16="http://schemas.microsoft.com/office/drawing/2014/main" id="{63A6F7BA-95D6-4386-91FA-F6FEAB0CCC7B}"/>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42" name="Line 578">
                  <a:extLst>
                    <a:ext uri="{FF2B5EF4-FFF2-40B4-BE49-F238E27FC236}">
                      <a16:creationId xmlns:a16="http://schemas.microsoft.com/office/drawing/2014/main" id="{35D53C9A-71D5-44AE-B253-FAE7EFF0A676}"/>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43" name="Line 579">
                  <a:extLst>
                    <a:ext uri="{FF2B5EF4-FFF2-40B4-BE49-F238E27FC236}">
                      <a16:creationId xmlns:a16="http://schemas.microsoft.com/office/drawing/2014/main" id="{343B15EB-A1DF-46EE-8F79-0BF7F89AC529}"/>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44" name="Line 580">
                  <a:extLst>
                    <a:ext uri="{FF2B5EF4-FFF2-40B4-BE49-F238E27FC236}">
                      <a16:creationId xmlns:a16="http://schemas.microsoft.com/office/drawing/2014/main" id="{50305C03-286B-4A2E-BE0B-A6FFCC558EC0}"/>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45" name="Line 581">
                  <a:extLst>
                    <a:ext uri="{FF2B5EF4-FFF2-40B4-BE49-F238E27FC236}">
                      <a16:creationId xmlns:a16="http://schemas.microsoft.com/office/drawing/2014/main" id="{DAC349A5-A26B-43C0-BDFF-17D0B88BBF41}"/>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46" name="Line 582">
                  <a:extLst>
                    <a:ext uri="{FF2B5EF4-FFF2-40B4-BE49-F238E27FC236}">
                      <a16:creationId xmlns:a16="http://schemas.microsoft.com/office/drawing/2014/main" id="{5FAB20C5-A0AB-4982-8C83-6A9A088966B4}"/>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47" name="Line 583">
                  <a:extLst>
                    <a:ext uri="{FF2B5EF4-FFF2-40B4-BE49-F238E27FC236}">
                      <a16:creationId xmlns:a16="http://schemas.microsoft.com/office/drawing/2014/main" id="{9FD43AF5-A36B-4B50-B0FD-52CBA0706F81}"/>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89" name="Group 584">
                <a:extLst>
                  <a:ext uri="{FF2B5EF4-FFF2-40B4-BE49-F238E27FC236}">
                    <a16:creationId xmlns:a16="http://schemas.microsoft.com/office/drawing/2014/main" id="{2FCA4743-424C-4BB8-B75B-8D204DA7A3DD}"/>
                  </a:ext>
                </a:extLst>
              </p:cNvPr>
              <p:cNvGrpSpPr>
                <a:grpSpLocks/>
              </p:cNvGrpSpPr>
              <p:nvPr/>
            </p:nvGrpSpPr>
            <p:grpSpPr bwMode="auto">
              <a:xfrm>
                <a:off x="3197" y="3094"/>
                <a:ext cx="2398" cy="2"/>
                <a:chOff x="3198" y="1996"/>
                <a:chExt cx="2398" cy="2"/>
              </a:xfrm>
            </p:grpSpPr>
            <p:sp>
              <p:nvSpPr>
                <p:cNvPr id="14786" name="Line 585">
                  <a:extLst>
                    <a:ext uri="{FF2B5EF4-FFF2-40B4-BE49-F238E27FC236}">
                      <a16:creationId xmlns:a16="http://schemas.microsoft.com/office/drawing/2014/main" id="{0A789026-8CAA-4FC2-AE51-BD76A5315BF6}"/>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87" name="Line 586">
                  <a:extLst>
                    <a:ext uri="{FF2B5EF4-FFF2-40B4-BE49-F238E27FC236}">
                      <a16:creationId xmlns:a16="http://schemas.microsoft.com/office/drawing/2014/main" id="{22566A05-3CDC-4647-9303-8EAC90B91E3F}"/>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88" name="Line 587">
                  <a:extLst>
                    <a:ext uri="{FF2B5EF4-FFF2-40B4-BE49-F238E27FC236}">
                      <a16:creationId xmlns:a16="http://schemas.microsoft.com/office/drawing/2014/main" id="{442952BB-5962-4D91-9411-D9F50F2E9F8C}"/>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89" name="Line 588">
                  <a:extLst>
                    <a:ext uri="{FF2B5EF4-FFF2-40B4-BE49-F238E27FC236}">
                      <a16:creationId xmlns:a16="http://schemas.microsoft.com/office/drawing/2014/main" id="{8689B900-450F-4184-BD6A-955623428B41}"/>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90" name="Line 589">
                  <a:extLst>
                    <a:ext uri="{FF2B5EF4-FFF2-40B4-BE49-F238E27FC236}">
                      <a16:creationId xmlns:a16="http://schemas.microsoft.com/office/drawing/2014/main" id="{B04B1D7D-4FA5-4DD6-962D-AE3BC300E9C2}"/>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91" name="Line 590">
                  <a:extLst>
                    <a:ext uri="{FF2B5EF4-FFF2-40B4-BE49-F238E27FC236}">
                      <a16:creationId xmlns:a16="http://schemas.microsoft.com/office/drawing/2014/main" id="{2AE865DA-A7D3-4318-A501-E66FAEE3D9F5}"/>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92" name="Line 591">
                  <a:extLst>
                    <a:ext uri="{FF2B5EF4-FFF2-40B4-BE49-F238E27FC236}">
                      <a16:creationId xmlns:a16="http://schemas.microsoft.com/office/drawing/2014/main" id="{74C9EBD6-57D3-448D-9354-3AC4F4F0CBA5}"/>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93" name="Line 592">
                  <a:extLst>
                    <a:ext uri="{FF2B5EF4-FFF2-40B4-BE49-F238E27FC236}">
                      <a16:creationId xmlns:a16="http://schemas.microsoft.com/office/drawing/2014/main" id="{7833DC30-27B5-4D90-AA32-D4CE050B3CE4}"/>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94" name="Line 593">
                  <a:extLst>
                    <a:ext uri="{FF2B5EF4-FFF2-40B4-BE49-F238E27FC236}">
                      <a16:creationId xmlns:a16="http://schemas.microsoft.com/office/drawing/2014/main" id="{5E3C0F88-CC07-4CC5-9CDB-C81967AA1838}"/>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95" name="Line 594">
                  <a:extLst>
                    <a:ext uri="{FF2B5EF4-FFF2-40B4-BE49-F238E27FC236}">
                      <a16:creationId xmlns:a16="http://schemas.microsoft.com/office/drawing/2014/main" id="{6100909B-8EA3-493C-B143-405DDC339C80}"/>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96" name="Line 595">
                  <a:extLst>
                    <a:ext uri="{FF2B5EF4-FFF2-40B4-BE49-F238E27FC236}">
                      <a16:creationId xmlns:a16="http://schemas.microsoft.com/office/drawing/2014/main" id="{AA33E8C5-8795-4A88-862F-BE6AE72F4237}"/>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97" name="Line 596">
                  <a:extLst>
                    <a:ext uri="{FF2B5EF4-FFF2-40B4-BE49-F238E27FC236}">
                      <a16:creationId xmlns:a16="http://schemas.microsoft.com/office/drawing/2014/main" id="{D2D0B27E-8B91-4950-B921-ECA18D3EE8FD}"/>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98" name="Line 597">
                  <a:extLst>
                    <a:ext uri="{FF2B5EF4-FFF2-40B4-BE49-F238E27FC236}">
                      <a16:creationId xmlns:a16="http://schemas.microsoft.com/office/drawing/2014/main" id="{DE8D2332-8F58-491E-819E-8590BC43AC9B}"/>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99" name="Line 598">
                  <a:extLst>
                    <a:ext uri="{FF2B5EF4-FFF2-40B4-BE49-F238E27FC236}">
                      <a16:creationId xmlns:a16="http://schemas.microsoft.com/office/drawing/2014/main" id="{FB5A8DE7-FED5-46CC-ABFF-A16B42CF7BB9}"/>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00" name="Line 599">
                  <a:extLst>
                    <a:ext uri="{FF2B5EF4-FFF2-40B4-BE49-F238E27FC236}">
                      <a16:creationId xmlns:a16="http://schemas.microsoft.com/office/drawing/2014/main" id="{8949CFB4-ECBB-4143-A22E-8F0E95CE5255}"/>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01" name="Line 600">
                  <a:extLst>
                    <a:ext uri="{FF2B5EF4-FFF2-40B4-BE49-F238E27FC236}">
                      <a16:creationId xmlns:a16="http://schemas.microsoft.com/office/drawing/2014/main" id="{48BF3799-7937-4FA7-AA12-8F68EEFE2ABA}"/>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02" name="Line 601">
                  <a:extLst>
                    <a:ext uri="{FF2B5EF4-FFF2-40B4-BE49-F238E27FC236}">
                      <a16:creationId xmlns:a16="http://schemas.microsoft.com/office/drawing/2014/main" id="{5658C3EC-BD72-4D54-A2E6-E2411301AF5B}"/>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03" name="Line 602">
                  <a:extLst>
                    <a:ext uri="{FF2B5EF4-FFF2-40B4-BE49-F238E27FC236}">
                      <a16:creationId xmlns:a16="http://schemas.microsoft.com/office/drawing/2014/main" id="{77B903A0-ECB1-4206-BEFA-211D0610A436}"/>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04" name="Line 603">
                  <a:extLst>
                    <a:ext uri="{FF2B5EF4-FFF2-40B4-BE49-F238E27FC236}">
                      <a16:creationId xmlns:a16="http://schemas.microsoft.com/office/drawing/2014/main" id="{68F0B8FB-300D-42F5-BFB4-A34B60A55FF1}"/>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05" name="Line 604">
                  <a:extLst>
                    <a:ext uri="{FF2B5EF4-FFF2-40B4-BE49-F238E27FC236}">
                      <a16:creationId xmlns:a16="http://schemas.microsoft.com/office/drawing/2014/main" id="{1C03CEE4-BFB5-4620-B2D9-2C49BC204CE6}"/>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06" name="Line 605">
                  <a:extLst>
                    <a:ext uri="{FF2B5EF4-FFF2-40B4-BE49-F238E27FC236}">
                      <a16:creationId xmlns:a16="http://schemas.microsoft.com/office/drawing/2014/main" id="{E924A530-659C-434A-85F6-FB7E5A30A366}"/>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07" name="Line 606">
                  <a:extLst>
                    <a:ext uri="{FF2B5EF4-FFF2-40B4-BE49-F238E27FC236}">
                      <a16:creationId xmlns:a16="http://schemas.microsoft.com/office/drawing/2014/main" id="{56BC0238-0C1F-4B9D-A496-5FA51CBAFD79}"/>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08" name="Line 607">
                  <a:extLst>
                    <a:ext uri="{FF2B5EF4-FFF2-40B4-BE49-F238E27FC236}">
                      <a16:creationId xmlns:a16="http://schemas.microsoft.com/office/drawing/2014/main" id="{D0CA0804-5F1A-4781-88B3-7C9827AAD7BF}"/>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09" name="Line 608">
                  <a:extLst>
                    <a:ext uri="{FF2B5EF4-FFF2-40B4-BE49-F238E27FC236}">
                      <a16:creationId xmlns:a16="http://schemas.microsoft.com/office/drawing/2014/main" id="{D68D72BB-251F-4B21-B8EC-AD47455029EE}"/>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10" name="Line 609">
                  <a:extLst>
                    <a:ext uri="{FF2B5EF4-FFF2-40B4-BE49-F238E27FC236}">
                      <a16:creationId xmlns:a16="http://schemas.microsoft.com/office/drawing/2014/main" id="{A1C0E085-5CBE-4101-AB32-6F23F310823F}"/>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11" name="Line 610">
                  <a:extLst>
                    <a:ext uri="{FF2B5EF4-FFF2-40B4-BE49-F238E27FC236}">
                      <a16:creationId xmlns:a16="http://schemas.microsoft.com/office/drawing/2014/main" id="{5FF91552-E7F8-4031-9042-A19C11B6890B}"/>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12" name="Line 611">
                  <a:extLst>
                    <a:ext uri="{FF2B5EF4-FFF2-40B4-BE49-F238E27FC236}">
                      <a16:creationId xmlns:a16="http://schemas.microsoft.com/office/drawing/2014/main" id="{D57DE1CA-34F2-464B-8666-1A1889DC4447}"/>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13" name="Line 612">
                  <a:extLst>
                    <a:ext uri="{FF2B5EF4-FFF2-40B4-BE49-F238E27FC236}">
                      <a16:creationId xmlns:a16="http://schemas.microsoft.com/office/drawing/2014/main" id="{54465673-E20C-4E59-8105-F6425F269666}"/>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14" name="Line 613">
                  <a:extLst>
                    <a:ext uri="{FF2B5EF4-FFF2-40B4-BE49-F238E27FC236}">
                      <a16:creationId xmlns:a16="http://schemas.microsoft.com/office/drawing/2014/main" id="{A7CE9D73-7D85-46C4-AD16-F0718045E953}"/>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15" name="Line 614">
                  <a:extLst>
                    <a:ext uri="{FF2B5EF4-FFF2-40B4-BE49-F238E27FC236}">
                      <a16:creationId xmlns:a16="http://schemas.microsoft.com/office/drawing/2014/main" id="{A3D83E79-2F00-498E-AE2D-9026A4B9E469}"/>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816" name="Line 615">
                  <a:extLst>
                    <a:ext uri="{FF2B5EF4-FFF2-40B4-BE49-F238E27FC236}">
                      <a16:creationId xmlns:a16="http://schemas.microsoft.com/office/drawing/2014/main" id="{75427422-CDBA-45AF-BF94-10F665E52B20}"/>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90" name="Group 616">
                <a:extLst>
                  <a:ext uri="{FF2B5EF4-FFF2-40B4-BE49-F238E27FC236}">
                    <a16:creationId xmlns:a16="http://schemas.microsoft.com/office/drawing/2014/main" id="{013B6773-1B58-4536-953C-EA7A1038F333}"/>
                  </a:ext>
                </a:extLst>
              </p:cNvPr>
              <p:cNvGrpSpPr>
                <a:grpSpLocks/>
              </p:cNvGrpSpPr>
              <p:nvPr/>
            </p:nvGrpSpPr>
            <p:grpSpPr bwMode="auto">
              <a:xfrm>
                <a:off x="3195" y="3166"/>
                <a:ext cx="2398" cy="2"/>
                <a:chOff x="3198" y="1996"/>
                <a:chExt cx="2398" cy="2"/>
              </a:xfrm>
            </p:grpSpPr>
            <p:sp>
              <p:nvSpPr>
                <p:cNvPr id="14755" name="Line 617">
                  <a:extLst>
                    <a:ext uri="{FF2B5EF4-FFF2-40B4-BE49-F238E27FC236}">
                      <a16:creationId xmlns:a16="http://schemas.microsoft.com/office/drawing/2014/main" id="{52B019FE-6CDC-41AD-9C1D-5B3AAAF9F512}"/>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56" name="Line 618">
                  <a:extLst>
                    <a:ext uri="{FF2B5EF4-FFF2-40B4-BE49-F238E27FC236}">
                      <a16:creationId xmlns:a16="http://schemas.microsoft.com/office/drawing/2014/main" id="{9B10848D-2919-4C9A-8E8C-D18E4B72CB62}"/>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57" name="Line 619">
                  <a:extLst>
                    <a:ext uri="{FF2B5EF4-FFF2-40B4-BE49-F238E27FC236}">
                      <a16:creationId xmlns:a16="http://schemas.microsoft.com/office/drawing/2014/main" id="{07E0C4F1-BB3D-4212-9542-3F50EC29B600}"/>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58" name="Line 620">
                  <a:extLst>
                    <a:ext uri="{FF2B5EF4-FFF2-40B4-BE49-F238E27FC236}">
                      <a16:creationId xmlns:a16="http://schemas.microsoft.com/office/drawing/2014/main" id="{2E657EA5-E7A9-41E8-8079-D14490FCD7D1}"/>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59" name="Line 621">
                  <a:extLst>
                    <a:ext uri="{FF2B5EF4-FFF2-40B4-BE49-F238E27FC236}">
                      <a16:creationId xmlns:a16="http://schemas.microsoft.com/office/drawing/2014/main" id="{209225ED-E15F-42D2-B67A-1E277673FA56}"/>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60" name="Line 622">
                  <a:extLst>
                    <a:ext uri="{FF2B5EF4-FFF2-40B4-BE49-F238E27FC236}">
                      <a16:creationId xmlns:a16="http://schemas.microsoft.com/office/drawing/2014/main" id="{C0786CC5-D3E0-43A0-AC1D-DD3E96CF7968}"/>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61" name="Line 623">
                  <a:extLst>
                    <a:ext uri="{FF2B5EF4-FFF2-40B4-BE49-F238E27FC236}">
                      <a16:creationId xmlns:a16="http://schemas.microsoft.com/office/drawing/2014/main" id="{CB719F2E-0D43-4BD5-A4EB-047D5D73019F}"/>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62" name="Line 624">
                  <a:extLst>
                    <a:ext uri="{FF2B5EF4-FFF2-40B4-BE49-F238E27FC236}">
                      <a16:creationId xmlns:a16="http://schemas.microsoft.com/office/drawing/2014/main" id="{17C094B2-CB96-48BF-8ECC-13F735546997}"/>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63" name="Line 625">
                  <a:extLst>
                    <a:ext uri="{FF2B5EF4-FFF2-40B4-BE49-F238E27FC236}">
                      <a16:creationId xmlns:a16="http://schemas.microsoft.com/office/drawing/2014/main" id="{4DC454C7-4756-4A8B-AE17-FB10DE087333}"/>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64" name="Line 626">
                  <a:extLst>
                    <a:ext uri="{FF2B5EF4-FFF2-40B4-BE49-F238E27FC236}">
                      <a16:creationId xmlns:a16="http://schemas.microsoft.com/office/drawing/2014/main" id="{3186E277-4332-4D40-A530-970B44441C73}"/>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65" name="Line 627">
                  <a:extLst>
                    <a:ext uri="{FF2B5EF4-FFF2-40B4-BE49-F238E27FC236}">
                      <a16:creationId xmlns:a16="http://schemas.microsoft.com/office/drawing/2014/main" id="{D4A5A1C6-11EE-4FC9-90CD-D38B23B98110}"/>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66" name="Line 628">
                  <a:extLst>
                    <a:ext uri="{FF2B5EF4-FFF2-40B4-BE49-F238E27FC236}">
                      <a16:creationId xmlns:a16="http://schemas.microsoft.com/office/drawing/2014/main" id="{820C9599-1E57-49A8-819B-9383A5A06D7F}"/>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67" name="Line 629">
                  <a:extLst>
                    <a:ext uri="{FF2B5EF4-FFF2-40B4-BE49-F238E27FC236}">
                      <a16:creationId xmlns:a16="http://schemas.microsoft.com/office/drawing/2014/main" id="{7C8E4041-7C4F-4276-B28B-1BBC70BBE151}"/>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68" name="Line 630">
                  <a:extLst>
                    <a:ext uri="{FF2B5EF4-FFF2-40B4-BE49-F238E27FC236}">
                      <a16:creationId xmlns:a16="http://schemas.microsoft.com/office/drawing/2014/main" id="{AE946C6C-5E96-4C70-98FB-8C410155B53D}"/>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69" name="Line 631">
                  <a:extLst>
                    <a:ext uri="{FF2B5EF4-FFF2-40B4-BE49-F238E27FC236}">
                      <a16:creationId xmlns:a16="http://schemas.microsoft.com/office/drawing/2014/main" id="{9042B9D7-7A99-4225-9986-6B187AE47D64}"/>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70" name="Line 632">
                  <a:extLst>
                    <a:ext uri="{FF2B5EF4-FFF2-40B4-BE49-F238E27FC236}">
                      <a16:creationId xmlns:a16="http://schemas.microsoft.com/office/drawing/2014/main" id="{C3DEE098-8938-458E-98F4-69C421D750D5}"/>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71" name="Line 633">
                  <a:extLst>
                    <a:ext uri="{FF2B5EF4-FFF2-40B4-BE49-F238E27FC236}">
                      <a16:creationId xmlns:a16="http://schemas.microsoft.com/office/drawing/2014/main" id="{B07F30ED-F3CB-4F5C-AE7A-8090F7477FD8}"/>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72" name="Line 634">
                  <a:extLst>
                    <a:ext uri="{FF2B5EF4-FFF2-40B4-BE49-F238E27FC236}">
                      <a16:creationId xmlns:a16="http://schemas.microsoft.com/office/drawing/2014/main" id="{BD6C35C6-DB55-4B2E-99AB-73A59D038E97}"/>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73" name="Line 635">
                  <a:extLst>
                    <a:ext uri="{FF2B5EF4-FFF2-40B4-BE49-F238E27FC236}">
                      <a16:creationId xmlns:a16="http://schemas.microsoft.com/office/drawing/2014/main" id="{B0DAE2C4-0467-4E68-B9B2-09A26B4B00D2}"/>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74" name="Line 636">
                  <a:extLst>
                    <a:ext uri="{FF2B5EF4-FFF2-40B4-BE49-F238E27FC236}">
                      <a16:creationId xmlns:a16="http://schemas.microsoft.com/office/drawing/2014/main" id="{54816C34-244C-499B-B449-FB8E4FAAA5E4}"/>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75" name="Line 637">
                  <a:extLst>
                    <a:ext uri="{FF2B5EF4-FFF2-40B4-BE49-F238E27FC236}">
                      <a16:creationId xmlns:a16="http://schemas.microsoft.com/office/drawing/2014/main" id="{C3CDB67A-2F47-423E-9EB0-36C9FA49B84A}"/>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76" name="Line 638">
                  <a:extLst>
                    <a:ext uri="{FF2B5EF4-FFF2-40B4-BE49-F238E27FC236}">
                      <a16:creationId xmlns:a16="http://schemas.microsoft.com/office/drawing/2014/main" id="{85057EFF-1FE7-439A-9BE1-E9C9FDDC9DA9}"/>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77" name="Line 639">
                  <a:extLst>
                    <a:ext uri="{FF2B5EF4-FFF2-40B4-BE49-F238E27FC236}">
                      <a16:creationId xmlns:a16="http://schemas.microsoft.com/office/drawing/2014/main" id="{ADCC6193-32B5-41F3-ACE6-3F9A0C4900D4}"/>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78" name="Line 640">
                  <a:extLst>
                    <a:ext uri="{FF2B5EF4-FFF2-40B4-BE49-F238E27FC236}">
                      <a16:creationId xmlns:a16="http://schemas.microsoft.com/office/drawing/2014/main" id="{7BCB1F7F-D78D-4C9E-9E3A-44A3E1FBD9F6}"/>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79" name="Line 641">
                  <a:extLst>
                    <a:ext uri="{FF2B5EF4-FFF2-40B4-BE49-F238E27FC236}">
                      <a16:creationId xmlns:a16="http://schemas.microsoft.com/office/drawing/2014/main" id="{E93B27BE-8702-4CDE-BEEA-DF84052A1FBC}"/>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80" name="Line 642">
                  <a:extLst>
                    <a:ext uri="{FF2B5EF4-FFF2-40B4-BE49-F238E27FC236}">
                      <a16:creationId xmlns:a16="http://schemas.microsoft.com/office/drawing/2014/main" id="{5680D9D9-1C59-4EE0-B6B5-E45FD247A3E1}"/>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81" name="Line 643">
                  <a:extLst>
                    <a:ext uri="{FF2B5EF4-FFF2-40B4-BE49-F238E27FC236}">
                      <a16:creationId xmlns:a16="http://schemas.microsoft.com/office/drawing/2014/main" id="{4DF58948-B557-4235-8585-468FA9F50D6E}"/>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82" name="Line 644">
                  <a:extLst>
                    <a:ext uri="{FF2B5EF4-FFF2-40B4-BE49-F238E27FC236}">
                      <a16:creationId xmlns:a16="http://schemas.microsoft.com/office/drawing/2014/main" id="{5DFAA6A5-2461-4BFB-8630-4C511787A503}"/>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83" name="Line 645">
                  <a:extLst>
                    <a:ext uri="{FF2B5EF4-FFF2-40B4-BE49-F238E27FC236}">
                      <a16:creationId xmlns:a16="http://schemas.microsoft.com/office/drawing/2014/main" id="{36E2DD70-B5E7-47F9-A9DD-F19F8ED9029E}"/>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84" name="Line 646">
                  <a:extLst>
                    <a:ext uri="{FF2B5EF4-FFF2-40B4-BE49-F238E27FC236}">
                      <a16:creationId xmlns:a16="http://schemas.microsoft.com/office/drawing/2014/main" id="{1FE7F510-48A7-47F3-B082-8D93AC5BDF29}"/>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85" name="Line 647">
                  <a:extLst>
                    <a:ext uri="{FF2B5EF4-FFF2-40B4-BE49-F238E27FC236}">
                      <a16:creationId xmlns:a16="http://schemas.microsoft.com/office/drawing/2014/main" id="{7BA57BB4-D149-440E-998D-240A1D3B64D9}"/>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91" name="Group 648">
                <a:extLst>
                  <a:ext uri="{FF2B5EF4-FFF2-40B4-BE49-F238E27FC236}">
                    <a16:creationId xmlns:a16="http://schemas.microsoft.com/office/drawing/2014/main" id="{4AFB1EDE-9A17-47D5-BBFC-57BC3FA704AC}"/>
                  </a:ext>
                </a:extLst>
              </p:cNvPr>
              <p:cNvGrpSpPr>
                <a:grpSpLocks/>
              </p:cNvGrpSpPr>
              <p:nvPr/>
            </p:nvGrpSpPr>
            <p:grpSpPr bwMode="auto">
              <a:xfrm>
                <a:off x="3195" y="3238"/>
                <a:ext cx="2398" cy="2"/>
                <a:chOff x="3198" y="1996"/>
                <a:chExt cx="2398" cy="2"/>
              </a:xfrm>
            </p:grpSpPr>
            <p:sp>
              <p:nvSpPr>
                <p:cNvPr id="14724" name="Line 649">
                  <a:extLst>
                    <a:ext uri="{FF2B5EF4-FFF2-40B4-BE49-F238E27FC236}">
                      <a16:creationId xmlns:a16="http://schemas.microsoft.com/office/drawing/2014/main" id="{455FDB3F-1D42-4846-9688-F786A6F2F01B}"/>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25" name="Line 650">
                  <a:extLst>
                    <a:ext uri="{FF2B5EF4-FFF2-40B4-BE49-F238E27FC236}">
                      <a16:creationId xmlns:a16="http://schemas.microsoft.com/office/drawing/2014/main" id="{892115B3-FB11-48DA-8DB6-AF9931D53203}"/>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26" name="Line 651">
                  <a:extLst>
                    <a:ext uri="{FF2B5EF4-FFF2-40B4-BE49-F238E27FC236}">
                      <a16:creationId xmlns:a16="http://schemas.microsoft.com/office/drawing/2014/main" id="{585B2E3C-2C86-494C-95D6-D53EDFD01BD9}"/>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27" name="Line 652">
                  <a:extLst>
                    <a:ext uri="{FF2B5EF4-FFF2-40B4-BE49-F238E27FC236}">
                      <a16:creationId xmlns:a16="http://schemas.microsoft.com/office/drawing/2014/main" id="{441FE9E0-50C3-4237-9A57-2C0B3D1D20EE}"/>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28" name="Line 653">
                  <a:extLst>
                    <a:ext uri="{FF2B5EF4-FFF2-40B4-BE49-F238E27FC236}">
                      <a16:creationId xmlns:a16="http://schemas.microsoft.com/office/drawing/2014/main" id="{908DC283-7860-44BA-858B-166576EBAB96}"/>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29" name="Line 654">
                  <a:extLst>
                    <a:ext uri="{FF2B5EF4-FFF2-40B4-BE49-F238E27FC236}">
                      <a16:creationId xmlns:a16="http://schemas.microsoft.com/office/drawing/2014/main" id="{3BF93683-90CA-437F-879E-277668D27DF6}"/>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30" name="Line 655">
                  <a:extLst>
                    <a:ext uri="{FF2B5EF4-FFF2-40B4-BE49-F238E27FC236}">
                      <a16:creationId xmlns:a16="http://schemas.microsoft.com/office/drawing/2014/main" id="{D09E1B10-3ECC-4747-A390-80BCBC5531F2}"/>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31" name="Line 656">
                  <a:extLst>
                    <a:ext uri="{FF2B5EF4-FFF2-40B4-BE49-F238E27FC236}">
                      <a16:creationId xmlns:a16="http://schemas.microsoft.com/office/drawing/2014/main" id="{55F00DF4-97F5-443C-8122-D2AECB4CBACF}"/>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32" name="Line 657">
                  <a:extLst>
                    <a:ext uri="{FF2B5EF4-FFF2-40B4-BE49-F238E27FC236}">
                      <a16:creationId xmlns:a16="http://schemas.microsoft.com/office/drawing/2014/main" id="{899C3AC8-8855-44DC-9E4C-3744B2745024}"/>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33" name="Line 658">
                  <a:extLst>
                    <a:ext uri="{FF2B5EF4-FFF2-40B4-BE49-F238E27FC236}">
                      <a16:creationId xmlns:a16="http://schemas.microsoft.com/office/drawing/2014/main" id="{B6F670E5-118A-4116-9231-69E398408AC8}"/>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34" name="Line 659">
                  <a:extLst>
                    <a:ext uri="{FF2B5EF4-FFF2-40B4-BE49-F238E27FC236}">
                      <a16:creationId xmlns:a16="http://schemas.microsoft.com/office/drawing/2014/main" id="{254967FD-6D1B-4DDE-8F85-2C99AF37C44E}"/>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35" name="Line 660">
                  <a:extLst>
                    <a:ext uri="{FF2B5EF4-FFF2-40B4-BE49-F238E27FC236}">
                      <a16:creationId xmlns:a16="http://schemas.microsoft.com/office/drawing/2014/main" id="{D54E9730-1344-439A-BD71-DD3678127BB1}"/>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36" name="Line 661">
                  <a:extLst>
                    <a:ext uri="{FF2B5EF4-FFF2-40B4-BE49-F238E27FC236}">
                      <a16:creationId xmlns:a16="http://schemas.microsoft.com/office/drawing/2014/main" id="{DC481F43-B369-4947-A8B1-69AE1297F426}"/>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37" name="Line 662">
                  <a:extLst>
                    <a:ext uri="{FF2B5EF4-FFF2-40B4-BE49-F238E27FC236}">
                      <a16:creationId xmlns:a16="http://schemas.microsoft.com/office/drawing/2014/main" id="{05293147-47FB-4990-9146-7684681BC4E6}"/>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38" name="Line 663">
                  <a:extLst>
                    <a:ext uri="{FF2B5EF4-FFF2-40B4-BE49-F238E27FC236}">
                      <a16:creationId xmlns:a16="http://schemas.microsoft.com/office/drawing/2014/main" id="{C6B7F003-DCA3-438F-8391-D103C3B8A5A9}"/>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39" name="Line 664">
                  <a:extLst>
                    <a:ext uri="{FF2B5EF4-FFF2-40B4-BE49-F238E27FC236}">
                      <a16:creationId xmlns:a16="http://schemas.microsoft.com/office/drawing/2014/main" id="{16E51FA1-5D36-4807-9142-CBFC2BE3D60C}"/>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40" name="Line 665">
                  <a:extLst>
                    <a:ext uri="{FF2B5EF4-FFF2-40B4-BE49-F238E27FC236}">
                      <a16:creationId xmlns:a16="http://schemas.microsoft.com/office/drawing/2014/main" id="{C7E24B24-E6B4-4875-A7CC-82ACDD1C701A}"/>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41" name="Line 666">
                  <a:extLst>
                    <a:ext uri="{FF2B5EF4-FFF2-40B4-BE49-F238E27FC236}">
                      <a16:creationId xmlns:a16="http://schemas.microsoft.com/office/drawing/2014/main" id="{B594AB2F-6947-45D5-8768-D77A00E523D7}"/>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42" name="Line 667">
                  <a:extLst>
                    <a:ext uri="{FF2B5EF4-FFF2-40B4-BE49-F238E27FC236}">
                      <a16:creationId xmlns:a16="http://schemas.microsoft.com/office/drawing/2014/main" id="{12E8B59A-994F-4235-8179-ED7BDED15455}"/>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43" name="Line 668">
                  <a:extLst>
                    <a:ext uri="{FF2B5EF4-FFF2-40B4-BE49-F238E27FC236}">
                      <a16:creationId xmlns:a16="http://schemas.microsoft.com/office/drawing/2014/main" id="{BCE5CBFC-C372-4D1A-BF31-068132EA661D}"/>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44" name="Line 669">
                  <a:extLst>
                    <a:ext uri="{FF2B5EF4-FFF2-40B4-BE49-F238E27FC236}">
                      <a16:creationId xmlns:a16="http://schemas.microsoft.com/office/drawing/2014/main" id="{9D21C5AA-AD99-4023-A361-5E4A5B50E564}"/>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45" name="Line 670">
                  <a:extLst>
                    <a:ext uri="{FF2B5EF4-FFF2-40B4-BE49-F238E27FC236}">
                      <a16:creationId xmlns:a16="http://schemas.microsoft.com/office/drawing/2014/main" id="{871500F6-9ADF-442F-807A-164C0F4F2F0F}"/>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46" name="Line 671">
                  <a:extLst>
                    <a:ext uri="{FF2B5EF4-FFF2-40B4-BE49-F238E27FC236}">
                      <a16:creationId xmlns:a16="http://schemas.microsoft.com/office/drawing/2014/main" id="{86395AA0-C998-412F-8729-87D54D5FA30E}"/>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47" name="Line 672">
                  <a:extLst>
                    <a:ext uri="{FF2B5EF4-FFF2-40B4-BE49-F238E27FC236}">
                      <a16:creationId xmlns:a16="http://schemas.microsoft.com/office/drawing/2014/main" id="{4A11B951-7CE9-44EF-B712-777A76DEA79A}"/>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48" name="Line 673">
                  <a:extLst>
                    <a:ext uri="{FF2B5EF4-FFF2-40B4-BE49-F238E27FC236}">
                      <a16:creationId xmlns:a16="http://schemas.microsoft.com/office/drawing/2014/main" id="{E4DEA0A2-11F7-49C1-8708-A3AA3AD8C96D}"/>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49" name="Line 674">
                  <a:extLst>
                    <a:ext uri="{FF2B5EF4-FFF2-40B4-BE49-F238E27FC236}">
                      <a16:creationId xmlns:a16="http://schemas.microsoft.com/office/drawing/2014/main" id="{ADE15CF5-5103-4EA1-BC5C-9C2EEDB97A0C}"/>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50" name="Line 675">
                  <a:extLst>
                    <a:ext uri="{FF2B5EF4-FFF2-40B4-BE49-F238E27FC236}">
                      <a16:creationId xmlns:a16="http://schemas.microsoft.com/office/drawing/2014/main" id="{41800212-984D-4358-B660-0D56FB56D7B0}"/>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51" name="Line 676">
                  <a:extLst>
                    <a:ext uri="{FF2B5EF4-FFF2-40B4-BE49-F238E27FC236}">
                      <a16:creationId xmlns:a16="http://schemas.microsoft.com/office/drawing/2014/main" id="{4A01966A-A2EF-4B05-9ECF-F671E8918062}"/>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52" name="Line 677">
                  <a:extLst>
                    <a:ext uri="{FF2B5EF4-FFF2-40B4-BE49-F238E27FC236}">
                      <a16:creationId xmlns:a16="http://schemas.microsoft.com/office/drawing/2014/main" id="{7947275E-E5E0-4324-A2D8-28B1ACB876E6}"/>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53" name="Line 678">
                  <a:extLst>
                    <a:ext uri="{FF2B5EF4-FFF2-40B4-BE49-F238E27FC236}">
                      <a16:creationId xmlns:a16="http://schemas.microsoft.com/office/drawing/2014/main" id="{7EEE29B9-1FF9-45B2-BF5B-6484A545FCB0}"/>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54" name="Line 679">
                  <a:extLst>
                    <a:ext uri="{FF2B5EF4-FFF2-40B4-BE49-F238E27FC236}">
                      <a16:creationId xmlns:a16="http://schemas.microsoft.com/office/drawing/2014/main" id="{36D6F1AC-70D8-4121-8D8A-3DAF16DC84BF}"/>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14692" name="Group 680">
                <a:extLst>
                  <a:ext uri="{FF2B5EF4-FFF2-40B4-BE49-F238E27FC236}">
                    <a16:creationId xmlns:a16="http://schemas.microsoft.com/office/drawing/2014/main" id="{BE26764A-845A-4C18-A741-D3F6FF3F082B}"/>
                  </a:ext>
                </a:extLst>
              </p:cNvPr>
              <p:cNvGrpSpPr>
                <a:grpSpLocks/>
              </p:cNvGrpSpPr>
              <p:nvPr/>
            </p:nvGrpSpPr>
            <p:grpSpPr bwMode="auto">
              <a:xfrm>
                <a:off x="3194" y="3310"/>
                <a:ext cx="2398" cy="2"/>
                <a:chOff x="3198" y="1996"/>
                <a:chExt cx="2398" cy="2"/>
              </a:xfrm>
            </p:grpSpPr>
            <p:sp>
              <p:nvSpPr>
                <p:cNvPr id="14693" name="Line 681">
                  <a:extLst>
                    <a:ext uri="{FF2B5EF4-FFF2-40B4-BE49-F238E27FC236}">
                      <a16:creationId xmlns:a16="http://schemas.microsoft.com/office/drawing/2014/main" id="{59692398-15B6-42CC-882E-7F60F4AECF41}"/>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94" name="Line 682">
                  <a:extLst>
                    <a:ext uri="{FF2B5EF4-FFF2-40B4-BE49-F238E27FC236}">
                      <a16:creationId xmlns:a16="http://schemas.microsoft.com/office/drawing/2014/main" id="{E646CACC-3E0A-4AB1-8F0A-FE5C9C931796}"/>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95" name="Line 683">
                  <a:extLst>
                    <a:ext uri="{FF2B5EF4-FFF2-40B4-BE49-F238E27FC236}">
                      <a16:creationId xmlns:a16="http://schemas.microsoft.com/office/drawing/2014/main" id="{6579C0AD-C2F0-4ABB-8DB8-B9713A9F830E}"/>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96" name="Line 684">
                  <a:extLst>
                    <a:ext uri="{FF2B5EF4-FFF2-40B4-BE49-F238E27FC236}">
                      <a16:creationId xmlns:a16="http://schemas.microsoft.com/office/drawing/2014/main" id="{AFC81677-1874-4AAC-817C-BC84AEE5D02D}"/>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97" name="Line 685">
                  <a:extLst>
                    <a:ext uri="{FF2B5EF4-FFF2-40B4-BE49-F238E27FC236}">
                      <a16:creationId xmlns:a16="http://schemas.microsoft.com/office/drawing/2014/main" id="{53F822CC-6F7C-40EE-A861-D94962799FE9}"/>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98" name="Line 686">
                  <a:extLst>
                    <a:ext uri="{FF2B5EF4-FFF2-40B4-BE49-F238E27FC236}">
                      <a16:creationId xmlns:a16="http://schemas.microsoft.com/office/drawing/2014/main" id="{93A90D24-3D57-4F79-A004-E10C5CC708F0}"/>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99" name="Line 687">
                  <a:extLst>
                    <a:ext uri="{FF2B5EF4-FFF2-40B4-BE49-F238E27FC236}">
                      <a16:creationId xmlns:a16="http://schemas.microsoft.com/office/drawing/2014/main" id="{57169623-C098-4704-9762-239C5086CE2A}"/>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00" name="Line 688">
                  <a:extLst>
                    <a:ext uri="{FF2B5EF4-FFF2-40B4-BE49-F238E27FC236}">
                      <a16:creationId xmlns:a16="http://schemas.microsoft.com/office/drawing/2014/main" id="{E2B3654D-01D5-4527-887C-DA2E8791C5A3}"/>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01" name="Line 689">
                  <a:extLst>
                    <a:ext uri="{FF2B5EF4-FFF2-40B4-BE49-F238E27FC236}">
                      <a16:creationId xmlns:a16="http://schemas.microsoft.com/office/drawing/2014/main" id="{77864CB5-9AA3-4A50-AC80-CB7B04D91ABB}"/>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02" name="Line 690">
                  <a:extLst>
                    <a:ext uri="{FF2B5EF4-FFF2-40B4-BE49-F238E27FC236}">
                      <a16:creationId xmlns:a16="http://schemas.microsoft.com/office/drawing/2014/main" id="{06C40AC7-FFC6-4E3C-A5F2-77C79887B28A}"/>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03" name="Line 691">
                  <a:extLst>
                    <a:ext uri="{FF2B5EF4-FFF2-40B4-BE49-F238E27FC236}">
                      <a16:creationId xmlns:a16="http://schemas.microsoft.com/office/drawing/2014/main" id="{109B0E92-FD38-4559-80FD-FFFE144858C9}"/>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04" name="Line 692">
                  <a:extLst>
                    <a:ext uri="{FF2B5EF4-FFF2-40B4-BE49-F238E27FC236}">
                      <a16:creationId xmlns:a16="http://schemas.microsoft.com/office/drawing/2014/main" id="{8A8A39BE-ACBC-41C4-99C5-02301FD3D6A9}"/>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05" name="Line 693">
                  <a:extLst>
                    <a:ext uri="{FF2B5EF4-FFF2-40B4-BE49-F238E27FC236}">
                      <a16:creationId xmlns:a16="http://schemas.microsoft.com/office/drawing/2014/main" id="{23A18FF1-2AB1-43CA-A23F-8BB1AFF4FB05}"/>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06" name="Line 694">
                  <a:extLst>
                    <a:ext uri="{FF2B5EF4-FFF2-40B4-BE49-F238E27FC236}">
                      <a16:creationId xmlns:a16="http://schemas.microsoft.com/office/drawing/2014/main" id="{5E7FC2DE-89EF-46F5-9AF6-FBE9275003EC}"/>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07" name="Line 695">
                  <a:extLst>
                    <a:ext uri="{FF2B5EF4-FFF2-40B4-BE49-F238E27FC236}">
                      <a16:creationId xmlns:a16="http://schemas.microsoft.com/office/drawing/2014/main" id="{8A7C4772-0215-4C0F-9C85-85B81F0B40D4}"/>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08" name="Line 696">
                  <a:extLst>
                    <a:ext uri="{FF2B5EF4-FFF2-40B4-BE49-F238E27FC236}">
                      <a16:creationId xmlns:a16="http://schemas.microsoft.com/office/drawing/2014/main" id="{4FDFF1BD-B04F-45BF-8265-D1A115BDD190}"/>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09" name="Line 697">
                  <a:extLst>
                    <a:ext uri="{FF2B5EF4-FFF2-40B4-BE49-F238E27FC236}">
                      <a16:creationId xmlns:a16="http://schemas.microsoft.com/office/drawing/2014/main" id="{C0A8B4F5-945C-40CE-B6AE-BA79DD80DBAA}"/>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10" name="Line 698">
                  <a:extLst>
                    <a:ext uri="{FF2B5EF4-FFF2-40B4-BE49-F238E27FC236}">
                      <a16:creationId xmlns:a16="http://schemas.microsoft.com/office/drawing/2014/main" id="{2DEBBCA6-4208-47D9-9113-1C0B617679B1}"/>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11" name="Line 699">
                  <a:extLst>
                    <a:ext uri="{FF2B5EF4-FFF2-40B4-BE49-F238E27FC236}">
                      <a16:creationId xmlns:a16="http://schemas.microsoft.com/office/drawing/2014/main" id="{55CD115A-A159-4E5D-A8FA-3D3F962AA1E4}"/>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12" name="Line 700">
                  <a:extLst>
                    <a:ext uri="{FF2B5EF4-FFF2-40B4-BE49-F238E27FC236}">
                      <a16:creationId xmlns:a16="http://schemas.microsoft.com/office/drawing/2014/main" id="{EBB26536-065B-4CD7-9F89-5A138C1AF3F3}"/>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13" name="Line 701">
                  <a:extLst>
                    <a:ext uri="{FF2B5EF4-FFF2-40B4-BE49-F238E27FC236}">
                      <a16:creationId xmlns:a16="http://schemas.microsoft.com/office/drawing/2014/main" id="{123A265A-1EC7-42E2-8805-31D712FB2508}"/>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14" name="Line 702">
                  <a:extLst>
                    <a:ext uri="{FF2B5EF4-FFF2-40B4-BE49-F238E27FC236}">
                      <a16:creationId xmlns:a16="http://schemas.microsoft.com/office/drawing/2014/main" id="{9B9E2224-4118-4AE9-8449-9AF9E1D62EEA}"/>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15" name="Line 703">
                  <a:extLst>
                    <a:ext uri="{FF2B5EF4-FFF2-40B4-BE49-F238E27FC236}">
                      <a16:creationId xmlns:a16="http://schemas.microsoft.com/office/drawing/2014/main" id="{C0BC6DBD-4416-4FF4-BE67-B6586B6C5B55}"/>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16" name="Line 704">
                  <a:extLst>
                    <a:ext uri="{FF2B5EF4-FFF2-40B4-BE49-F238E27FC236}">
                      <a16:creationId xmlns:a16="http://schemas.microsoft.com/office/drawing/2014/main" id="{2A18D77F-484E-436F-B02A-A84A768D7DB3}"/>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17" name="Line 705">
                  <a:extLst>
                    <a:ext uri="{FF2B5EF4-FFF2-40B4-BE49-F238E27FC236}">
                      <a16:creationId xmlns:a16="http://schemas.microsoft.com/office/drawing/2014/main" id="{B537D1F8-6D70-4B2A-8652-0875E1192699}"/>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18" name="Line 706">
                  <a:extLst>
                    <a:ext uri="{FF2B5EF4-FFF2-40B4-BE49-F238E27FC236}">
                      <a16:creationId xmlns:a16="http://schemas.microsoft.com/office/drawing/2014/main" id="{8BC4FBA3-852F-407B-ABF0-330F049A0DD9}"/>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19" name="Line 707">
                  <a:extLst>
                    <a:ext uri="{FF2B5EF4-FFF2-40B4-BE49-F238E27FC236}">
                      <a16:creationId xmlns:a16="http://schemas.microsoft.com/office/drawing/2014/main" id="{B0D1CB51-0194-4AE4-9723-9ABAD78094BA}"/>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20" name="Line 708">
                  <a:extLst>
                    <a:ext uri="{FF2B5EF4-FFF2-40B4-BE49-F238E27FC236}">
                      <a16:creationId xmlns:a16="http://schemas.microsoft.com/office/drawing/2014/main" id="{03F0A884-4A19-4A6D-9977-3D37C7FF72A9}"/>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21" name="Line 709">
                  <a:extLst>
                    <a:ext uri="{FF2B5EF4-FFF2-40B4-BE49-F238E27FC236}">
                      <a16:creationId xmlns:a16="http://schemas.microsoft.com/office/drawing/2014/main" id="{7B166E78-E0F8-4DDB-8E61-F2B82AAA5965}"/>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22" name="Line 710">
                  <a:extLst>
                    <a:ext uri="{FF2B5EF4-FFF2-40B4-BE49-F238E27FC236}">
                      <a16:creationId xmlns:a16="http://schemas.microsoft.com/office/drawing/2014/main" id="{B8F89907-E665-4276-8AF3-DD563858A715}"/>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723" name="Line 711">
                  <a:extLst>
                    <a:ext uri="{FF2B5EF4-FFF2-40B4-BE49-F238E27FC236}">
                      <a16:creationId xmlns:a16="http://schemas.microsoft.com/office/drawing/2014/main" id="{052063DB-3C6D-453A-8C84-92265A8007C9}"/>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14639" name="Group 712">
              <a:extLst>
                <a:ext uri="{FF2B5EF4-FFF2-40B4-BE49-F238E27FC236}">
                  <a16:creationId xmlns:a16="http://schemas.microsoft.com/office/drawing/2014/main" id="{FE1AF850-576D-45DA-BEDE-BCE675451EF8}"/>
                </a:ext>
              </a:extLst>
            </p:cNvPr>
            <p:cNvGrpSpPr>
              <a:grpSpLocks/>
            </p:cNvGrpSpPr>
            <p:nvPr/>
          </p:nvGrpSpPr>
          <p:grpSpPr bwMode="auto">
            <a:xfrm>
              <a:off x="3192" y="3382"/>
              <a:ext cx="2398" cy="2"/>
              <a:chOff x="3198" y="1996"/>
              <a:chExt cx="2398" cy="2"/>
            </a:xfrm>
          </p:grpSpPr>
          <p:sp>
            <p:nvSpPr>
              <p:cNvPr id="14640" name="Line 713">
                <a:extLst>
                  <a:ext uri="{FF2B5EF4-FFF2-40B4-BE49-F238E27FC236}">
                    <a16:creationId xmlns:a16="http://schemas.microsoft.com/office/drawing/2014/main" id="{837EA3C4-62BF-40FF-BC4A-45A083BF8723}"/>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1" name="Line 714">
                <a:extLst>
                  <a:ext uri="{FF2B5EF4-FFF2-40B4-BE49-F238E27FC236}">
                    <a16:creationId xmlns:a16="http://schemas.microsoft.com/office/drawing/2014/main" id="{EBF634FF-EB55-4E12-B303-6C24607A0F83}"/>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2" name="Line 715">
                <a:extLst>
                  <a:ext uri="{FF2B5EF4-FFF2-40B4-BE49-F238E27FC236}">
                    <a16:creationId xmlns:a16="http://schemas.microsoft.com/office/drawing/2014/main" id="{E2B9D3FE-2A75-4B4E-84C1-BDEC9C250698}"/>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3" name="Line 716">
                <a:extLst>
                  <a:ext uri="{FF2B5EF4-FFF2-40B4-BE49-F238E27FC236}">
                    <a16:creationId xmlns:a16="http://schemas.microsoft.com/office/drawing/2014/main" id="{59D81B01-D45F-4DFE-827C-35271E479F3F}"/>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4" name="Line 717">
                <a:extLst>
                  <a:ext uri="{FF2B5EF4-FFF2-40B4-BE49-F238E27FC236}">
                    <a16:creationId xmlns:a16="http://schemas.microsoft.com/office/drawing/2014/main" id="{97D12A7B-775D-4A5C-9488-F49C011037C5}"/>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5" name="Line 718">
                <a:extLst>
                  <a:ext uri="{FF2B5EF4-FFF2-40B4-BE49-F238E27FC236}">
                    <a16:creationId xmlns:a16="http://schemas.microsoft.com/office/drawing/2014/main" id="{8B6B5C37-BCF8-4ECB-B222-92D6AFC775C7}"/>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6" name="Line 719">
                <a:extLst>
                  <a:ext uri="{FF2B5EF4-FFF2-40B4-BE49-F238E27FC236}">
                    <a16:creationId xmlns:a16="http://schemas.microsoft.com/office/drawing/2014/main" id="{DBB03B09-26E8-41A8-83FC-5E4C3B6474BA}"/>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7" name="Line 720">
                <a:extLst>
                  <a:ext uri="{FF2B5EF4-FFF2-40B4-BE49-F238E27FC236}">
                    <a16:creationId xmlns:a16="http://schemas.microsoft.com/office/drawing/2014/main" id="{D4A20E26-403E-423F-B4E1-C77C0A189D2D}"/>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8" name="Line 721">
                <a:extLst>
                  <a:ext uri="{FF2B5EF4-FFF2-40B4-BE49-F238E27FC236}">
                    <a16:creationId xmlns:a16="http://schemas.microsoft.com/office/drawing/2014/main" id="{7929E2EF-DAF3-4A87-B526-9B3E2472BDCE}"/>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9" name="Line 722">
                <a:extLst>
                  <a:ext uri="{FF2B5EF4-FFF2-40B4-BE49-F238E27FC236}">
                    <a16:creationId xmlns:a16="http://schemas.microsoft.com/office/drawing/2014/main" id="{D52B3F99-7B40-414F-AD83-D601BBDDA3B5}"/>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50" name="Line 723">
                <a:extLst>
                  <a:ext uri="{FF2B5EF4-FFF2-40B4-BE49-F238E27FC236}">
                    <a16:creationId xmlns:a16="http://schemas.microsoft.com/office/drawing/2014/main" id="{975681A1-3B34-49B9-B98C-0EC6BB9F4968}"/>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51" name="Line 724">
                <a:extLst>
                  <a:ext uri="{FF2B5EF4-FFF2-40B4-BE49-F238E27FC236}">
                    <a16:creationId xmlns:a16="http://schemas.microsoft.com/office/drawing/2014/main" id="{C5DD0011-8C44-427F-B77C-6E2FE7C600AD}"/>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52" name="Line 725">
                <a:extLst>
                  <a:ext uri="{FF2B5EF4-FFF2-40B4-BE49-F238E27FC236}">
                    <a16:creationId xmlns:a16="http://schemas.microsoft.com/office/drawing/2014/main" id="{2CF63D7B-FEE7-4CE9-ADD6-C01A668B457A}"/>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53" name="Line 726">
                <a:extLst>
                  <a:ext uri="{FF2B5EF4-FFF2-40B4-BE49-F238E27FC236}">
                    <a16:creationId xmlns:a16="http://schemas.microsoft.com/office/drawing/2014/main" id="{ADBE035A-FB72-478B-B2E9-9451B259B5C1}"/>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54" name="Line 727">
                <a:extLst>
                  <a:ext uri="{FF2B5EF4-FFF2-40B4-BE49-F238E27FC236}">
                    <a16:creationId xmlns:a16="http://schemas.microsoft.com/office/drawing/2014/main" id="{17CB8A2B-7F98-4971-B980-FB80432A7B4D}"/>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55" name="Line 728">
                <a:extLst>
                  <a:ext uri="{FF2B5EF4-FFF2-40B4-BE49-F238E27FC236}">
                    <a16:creationId xmlns:a16="http://schemas.microsoft.com/office/drawing/2014/main" id="{BC2C9512-0E28-40FD-ADDC-07E2C97314B6}"/>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56" name="Line 729">
                <a:extLst>
                  <a:ext uri="{FF2B5EF4-FFF2-40B4-BE49-F238E27FC236}">
                    <a16:creationId xmlns:a16="http://schemas.microsoft.com/office/drawing/2014/main" id="{84B29423-F492-4984-BA5D-D69236625133}"/>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57" name="Line 730">
                <a:extLst>
                  <a:ext uri="{FF2B5EF4-FFF2-40B4-BE49-F238E27FC236}">
                    <a16:creationId xmlns:a16="http://schemas.microsoft.com/office/drawing/2014/main" id="{549D76C7-9144-4FC0-B3E9-20C7411BCE44}"/>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58" name="Line 731">
                <a:extLst>
                  <a:ext uri="{FF2B5EF4-FFF2-40B4-BE49-F238E27FC236}">
                    <a16:creationId xmlns:a16="http://schemas.microsoft.com/office/drawing/2014/main" id="{C87C48B7-DC7B-41D3-803A-A568703EEF6B}"/>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59" name="Line 732">
                <a:extLst>
                  <a:ext uri="{FF2B5EF4-FFF2-40B4-BE49-F238E27FC236}">
                    <a16:creationId xmlns:a16="http://schemas.microsoft.com/office/drawing/2014/main" id="{9F3F00D7-3C0D-4CBD-A3BF-C462CE9EB670}"/>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60" name="Line 733">
                <a:extLst>
                  <a:ext uri="{FF2B5EF4-FFF2-40B4-BE49-F238E27FC236}">
                    <a16:creationId xmlns:a16="http://schemas.microsoft.com/office/drawing/2014/main" id="{F8145CDA-A041-4E36-B3E0-A5D803806AA4}"/>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61" name="Line 734">
                <a:extLst>
                  <a:ext uri="{FF2B5EF4-FFF2-40B4-BE49-F238E27FC236}">
                    <a16:creationId xmlns:a16="http://schemas.microsoft.com/office/drawing/2014/main" id="{3421BE7D-304D-4506-8E01-9F93CF1B2ADE}"/>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62" name="Line 735">
                <a:extLst>
                  <a:ext uri="{FF2B5EF4-FFF2-40B4-BE49-F238E27FC236}">
                    <a16:creationId xmlns:a16="http://schemas.microsoft.com/office/drawing/2014/main" id="{7A7A2EEC-FD68-46E8-8AA4-D253BF6B8CC5}"/>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63" name="Line 736">
                <a:extLst>
                  <a:ext uri="{FF2B5EF4-FFF2-40B4-BE49-F238E27FC236}">
                    <a16:creationId xmlns:a16="http://schemas.microsoft.com/office/drawing/2014/main" id="{41317230-C331-4AEC-8C32-0B1C8ACFA197}"/>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64" name="Line 737">
                <a:extLst>
                  <a:ext uri="{FF2B5EF4-FFF2-40B4-BE49-F238E27FC236}">
                    <a16:creationId xmlns:a16="http://schemas.microsoft.com/office/drawing/2014/main" id="{A3A60EF1-22B3-41C9-8AC1-59E0BC65F49C}"/>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65" name="Line 738">
                <a:extLst>
                  <a:ext uri="{FF2B5EF4-FFF2-40B4-BE49-F238E27FC236}">
                    <a16:creationId xmlns:a16="http://schemas.microsoft.com/office/drawing/2014/main" id="{AB08C11B-7CE2-4F51-942F-E98501D0C1FA}"/>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66" name="Line 739">
                <a:extLst>
                  <a:ext uri="{FF2B5EF4-FFF2-40B4-BE49-F238E27FC236}">
                    <a16:creationId xmlns:a16="http://schemas.microsoft.com/office/drawing/2014/main" id="{B09032E4-3225-4142-AD5D-79A927615BFE}"/>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67" name="Line 740">
                <a:extLst>
                  <a:ext uri="{FF2B5EF4-FFF2-40B4-BE49-F238E27FC236}">
                    <a16:creationId xmlns:a16="http://schemas.microsoft.com/office/drawing/2014/main" id="{4F3D463A-288F-499A-A201-4A09CB91CA3D}"/>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68" name="Line 741">
                <a:extLst>
                  <a:ext uri="{FF2B5EF4-FFF2-40B4-BE49-F238E27FC236}">
                    <a16:creationId xmlns:a16="http://schemas.microsoft.com/office/drawing/2014/main" id="{8E658161-6B1B-4834-8443-4F69AAA68D24}"/>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69" name="Line 742">
                <a:extLst>
                  <a:ext uri="{FF2B5EF4-FFF2-40B4-BE49-F238E27FC236}">
                    <a16:creationId xmlns:a16="http://schemas.microsoft.com/office/drawing/2014/main" id="{5FF302D1-5301-4ADE-B0DC-AB6B068A1A1E}"/>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70" name="Line 743">
                <a:extLst>
                  <a:ext uri="{FF2B5EF4-FFF2-40B4-BE49-F238E27FC236}">
                    <a16:creationId xmlns:a16="http://schemas.microsoft.com/office/drawing/2014/main" id="{4387DF84-3C8E-4A58-A4E2-5559842D156E}"/>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75496" name="Group 744">
            <a:extLst>
              <a:ext uri="{FF2B5EF4-FFF2-40B4-BE49-F238E27FC236}">
                <a16:creationId xmlns:a16="http://schemas.microsoft.com/office/drawing/2014/main" id="{115B3CC5-6ED6-46E4-919E-4841DE15B54B}"/>
              </a:ext>
            </a:extLst>
          </p:cNvPr>
          <p:cNvGrpSpPr>
            <a:grpSpLocks/>
          </p:cNvGrpSpPr>
          <p:nvPr/>
        </p:nvGrpSpPr>
        <p:grpSpPr bwMode="auto">
          <a:xfrm>
            <a:off x="5067300" y="5483225"/>
            <a:ext cx="3806825" cy="3175"/>
            <a:chOff x="3198" y="1996"/>
            <a:chExt cx="2398" cy="2"/>
          </a:xfrm>
        </p:grpSpPr>
        <p:sp>
          <p:nvSpPr>
            <p:cNvPr id="14607" name="Line 745">
              <a:extLst>
                <a:ext uri="{FF2B5EF4-FFF2-40B4-BE49-F238E27FC236}">
                  <a16:creationId xmlns:a16="http://schemas.microsoft.com/office/drawing/2014/main" id="{A01BFC29-77D7-4872-941A-913390F8F405}"/>
                </a:ext>
              </a:extLst>
            </p:cNvPr>
            <p:cNvSpPr>
              <a:spLocks noChangeShapeType="1"/>
            </p:cNvSpPr>
            <p:nvPr/>
          </p:nvSpPr>
          <p:spPr bwMode="auto">
            <a:xfrm>
              <a:off x="4900" y="199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08" name="Line 746">
              <a:extLst>
                <a:ext uri="{FF2B5EF4-FFF2-40B4-BE49-F238E27FC236}">
                  <a16:creationId xmlns:a16="http://schemas.microsoft.com/office/drawing/2014/main" id="{D69AD0D7-D551-4C68-981B-9212DD7F4A92}"/>
                </a:ext>
              </a:extLst>
            </p:cNvPr>
            <p:cNvSpPr>
              <a:spLocks noChangeShapeType="1"/>
            </p:cNvSpPr>
            <p:nvPr/>
          </p:nvSpPr>
          <p:spPr bwMode="auto">
            <a:xfrm>
              <a:off x="5022" y="199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09" name="Line 747">
              <a:extLst>
                <a:ext uri="{FF2B5EF4-FFF2-40B4-BE49-F238E27FC236}">
                  <a16:creationId xmlns:a16="http://schemas.microsoft.com/office/drawing/2014/main" id="{D91B5D23-C421-45E2-89C9-EC44C1A28F83}"/>
                </a:ext>
              </a:extLst>
            </p:cNvPr>
            <p:cNvSpPr>
              <a:spLocks noChangeShapeType="1"/>
            </p:cNvSpPr>
            <p:nvPr/>
          </p:nvSpPr>
          <p:spPr bwMode="auto">
            <a:xfrm>
              <a:off x="5067"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10" name="Line 748">
              <a:extLst>
                <a:ext uri="{FF2B5EF4-FFF2-40B4-BE49-F238E27FC236}">
                  <a16:creationId xmlns:a16="http://schemas.microsoft.com/office/drawing/2014/main" id="{B41F1D23-1CB6-4F83-99DA-69CE1D7B260B}"/>
                </a:ext>
              </a:extLst>
            </p:cNvPr>
            <p:cNvSpPr>
              <a:spLocks noChangeShapeType="1"/>
            </p:cNvSpPr>
            <p:nvPr/>
          </p:nvSpPr>
          <p:spPr bwMode="auto">
            <a:xfrm>
              <a:off x="4999" y="199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11" name="Line 749">
              <a:extLst>
                <a:ext uri="{FF2B5EF4-FFF2-40B4-BE49-F238E27FC236}">
                  <a16:creationId xmlns:a16="http://schemas.microsoft.com/office/drawing/2014/main" id="{4CD38B74-D246-4060-BCD9-2F630F98AF46}"/>
                </a:ext>
              </a:extLst>
            </p:cNvPr>
            <p:cNvSpPr>
              <a:spLocks noChangeShapeType="1"/>
            </p:cNvSpPr>
            <p:nvPr/>
          </p:nvSpPr>
          <p:spPr bwMode="auto">
            <a:xfrm>
              <a:off x="4978"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12" name="Line 750">
              <a:extLst>
                <a:ext uri="{FF2B5EF4-FFF2-40B4-BE49-F238E27FC236}">
                  <a16:creationId xmlns:a16="http://schemas.microsoft.com/office/drawing/2014/main" id="{C1AACB23-CDB5-4D12-B9EF-0314653B304B}"/>
                </a:ext>
              </a:extLst>
            </p:cNvPr>
            <p:cNvSpPr>
              <a:spLocks noChangeShapeType="1"/>
            </p:cNvSpPr>
            <p:nvPr/>
          </p:nvSpPr>
          <p:spPr bwMode="auto">
            <a:xfrm>
              <a:off x="5090" y="199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13" name="Line 751">
              <a:extLst>
                <a:ext uri="{FF2B5EF4-FFF2-40B4-BE49-F238E27FC236}">
                  <a16:creationId xmlns:a16="http://schemas.microsoft.com/office/drawing/2014/main" id="{082D6444-C5B5-4813-9AFA-8930DC10DAA8}"/>
                </a:ext>
              </a:extLst>
            </p:cNvPr>
            <p:cNvSpPr>
              <a:spLocks noChangeShapeType="1"/>
            </p:cNvSpPr>
            <p:nvPr/>
          </p:nvSpPr>
          <p:spPr bwMode="auto">
            <a:xfrm>
              <a:off x="495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14" name="Line 752">
              <a:extLst>
                <a:ext uri="{FF2B5EF4-FFF2-40B4-BE49-F238E27FC236}">
                  <a16:creationId xmlns:a16="http://schemas.microsoft.com/office/drawing/2014/main" id="{F4B44CFA-9EDC-49AE-83BD-56D0291A4C4B}"/>
                </a:ext>
              </a:extLst>
            </p:cNvPr>
            <p:cNvSpPr>
              <a:spLocks noChangeShapeType="1"/>
            </p:cNvSpPr>
            <p:nvPr/>
          </p:nvSpPr>
          <p:spPr bwMode="auto">
            <a:xfrm>
              <a:off x="5365" y="199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15" name="Line 753">
              <a:extLst>
                <a:ext uri="{FF2B5EF4-FFF2-40B4-BE49-F238E27FC236}">
                  <a16:creationId xmlns:a16="http://schemas.microsoft.com/office/drawing/2014/main" id="{F51A104F-C876-472B-B16E-347E6E5F818F}"/>
                </a:ext>
              </a:extLst>
            </p:cNvPr>
            <p:cNvSpPr>
              <a:spLocks noChangeShapeType="1"/>
            </p:cNvSpPr>
            <p:nvPr/>
          </p:nvSpPr>
          <p:spPr bwMode="auto">
            <a:xfrm>
              <a:off x="3660" y="199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16" name="Line 754">
              <a:extLst>
                <a:ext uri="{FF2B5EF4-FFF2-40B4-BE49-F238E27FC236}">
                  <a16:creationId xmlns:a16="http://schemas.microsoft.com/office/drawing/2014/main" id="{B7519D98-4716-44CE-A281-4E54519F48F8}"/>
                </a:ext>
              </a:extLst>
            </p:cNvPr>
            <p:cNvSpPr>
              <a:spLocks noChangeShapeType="1"/>
            </p:cNvSpPr>
            <p:nvPr/>
          </p:nvSpPr>
          <p:spPr bwMode="auto">
            <a:xfrm>
              <a:off x="4811"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17" name="Line 755">
              <a:extLst>
                <a:ext uri="{FF2B5EF4-FFF2-40B4-BE49-F238E27FC236}">
                  <a16:creationId xmlns:a16="http://schemas.microsoft.com/office/drawing/2014/main" id="{7EDC6F1A-8105-40C6-A642-47FE20E51B71}"/>
                </a:ext>
              </a:extLst>
            </p:cNvPr>
            <p:cNvSpPr>
              <a:spLocks noChangeShapeType="1"/>
            </p:cNvSpPr>
            <p:nvPr/>
          </p:nvSpPr>
          <p:spPr bwMode="auto">
            <a:xfrm>
              <a:off x="4834" y="199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18" name="Line 756">
              <a:extLst>
                <a:ext uri="{FF2B5EF4-FFF2-40B4-BE49-F238E27FC236}">
                  <a16:creationId xmlns:a16="http://schemas.microsoft.com/office/drawing/2014/main" id="{6348B719-ED36-4FBB-8FBD-0F8EE0894045}"/>
                </a:ext>
              </a:extLst>
            </p:cNvPr>
            <p:cNvSpPr>
              <a:spLocks noChangeShapeType="1"/>
            </p:cNvSpPr>
            <p:nvPr/>
          </p:nvSpPr>
          <p:spPr bwMode="auto">
            <a:xfrm>
              <a:off x="4866" y="199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19" name="Line 757">
              <a:extLst>
                <a:ext uri="{FF2B5EF4-FFF2-40B4-BE49-F238E27FC236}">
                  <a16:creationId xmlns:a16="http://schemas.microsoft.com/office/drawing/2014/main" id="{97ECF3BA-B743-4327-9FC0-2EDF10E5548B}"/>
                </a:ext>
              </a:extLst>
            </p:cNvPr>
            <p:cNvSpPr>
              <a:spLocks noChangeShapeType="1"/>
            </p:cNvSpPr>
            <p:nvPr/>
          </p:nvSpPr>
          <p:spPr bwMode="auto">
            <a:xfrm>
              <a:off x="488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20" name="Line 758">
              <a:extLst>
                <a:ext uri="{FF2B5EF4-FFF2-40B4-BE49-F238E27FC236}">
                  <a16:creationId xmlns:a16="http://schemas.microsoft.com/office/drawing/2014/main" id="{D65EBC7E-5252-45A8-B1A4-91BD72C4ECE8}"/>
                </a:ext>
              </a:extLst>
            </p:cNvPr>
            <p:cNvSpPr>
              <a:spLocks noChangeShapeType="1"/>
            </p:cNvSpPr>
            <p:nvPr/>
          </p:nvSpPr>
          <p:spPr bwMode="auto">
            <a:xfrm>
              <a:off x="5117"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21" name="Line 759">
              <a:extLst>
                <a:ext uri="{FF2B5EF4-FFF2-40B4-BE49-F238E27FC236}">
                  <a16:creationId xmlns:a16="http://schemas.microsoft.com/office/drawing/2014/main" id="{A5FD21B4-ED3B-4E66-9B8C-531B8FCD59D8}"/>
                </a:ext>
              </a:extLst>
            </p:cNvPr>
            <p:cNvSpPr>
              <a:spLocks noChangeShapeType="1"/>
            </p:cNvSpPr>
            <p:nvPr/>
          </p:nvSpPr>
          <p:spPr bwMode="auto">
            <a:xfrm>
              <a:off x="5136" y="199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22" name="Line 760">
              <a:extLst>
                <a:ext uri="{FF2B5EF4-FFF2-40B4-BE49-F238E27FC236}">
                  <a16:creationId xmlns:a16="http://schemas.microsoft.com/office/drawing/2014/main" id="{CE7AC04C-315B-4602-B657-F899DBBF037F}"/>
                </a:ext>
              </a:extLst>
            </p:cNvPr>
            <p:cNvSpPr>
              <a:spLocks noChangeShapeType="1"/>
            </p:cNvSpPr>
            <p:nvPr/>
          </p:nvSpPr>
          <p:spPr bwMode="auto">
            <a:xfrm>
              <a:off x="5183"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23" name="Line 761">
              <a:extLst>
                <a:ext uri="{FF2B5EF4-FFF2-40B4-BE49-F238E27FC236}">
                  <a16:creationId xmlns:a16="http://schemas.microsoft.com/office/drawing/2014/main" id="{BD04513D-27BA-41BB-83F5-B1EA3814C2ED}"/>
                </a:ext>
              </a:extLst>
            </p:cNvPr>
            <p:cNvSpPr>
              <a:spLocks noChangeShapeType="1"/>
            </p:cNvSpPr>
            <p:nvPr/>
          </p:nvSpPr>
          <p:spPr bwMode="auto">
            <a:xfrm>
              <a:off x="5203" y="199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24" name="Line 762">
              <a:extLst>
                <a:ext uri="{FF2B5EF4-FFF2-40B4-BE49-F238E27FC236}">
                  <a16:creationId xmlns:a16="http://schemas.microsoft.com/office/drawing/2014/main" id="{DEC932F0-CF0E-40B9-A3D4-5DED00BC66F9}"/>
                </a:ext>
              </a:extLst>
            </p:cNvPr>
            <p:cNvSpPr>
              <a:spLocks noChangeShapeType="1"/>
            </p:cNvSpPr>
            <p:nvPr/>
          </p:nvSpPr>
          <p:spPr bwMode="auto">
            <a:xfrm flipV="1">
              <a:off x="5221" y="199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25" name="Line 763">
              <a:extLst>
                <a:ext uri="{FF2B5EF4-FFF2-40B4-BE49-F238E27FC236}">
                  <a16:creationId xmlns:a16="http://schemas.microsoft.com/office/drawing/2014/main" id="{369CFA54-6744-4C61-AC65-8BAF249F0786}"/>
                </a:ext>
              </a:extLst>
            </p:cNvPr>
            <p:cNvSpPr>
              <a:spLocks noChangeShapeType="1"/>
            </p:cNvSpPr>
            <p:nvPr/>
          </p:nvSpPr>
          <p:spPr bwMode="auto">
            <a:xfrm flipV="1">
              <a:off x="5247" y="199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26" name="Line 764">
              <a:extLst>
                <a:ext uri="{FF2B5EF4-FFF2-40B4-BE49-F238E27FC236}">
                  <a16:creationId xmlns:a16="http://schemas.microsoft.com/office/drawing/2014/main" id="{524A5958-C283-4EB3-AF8E-08061F0E6C4E}"/>
                </a:ext>
              </a:extLst>
            </p:cNvPr>
            <p:cNvSpPr>
              <a:spLocks noChangeShapeType="1"/>
            </p:cNvSpPr>
            <p:nvPr/>
          </p:nvSpPr>
          <p:spPr bwMode="auto">
            <a:xfrm>
              <a:off x="5275"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27" name="Line 765">
              <a:extLst>
                <a:ext uri="{FF2B5EF4-FFF2-40B4-BE49-F238E27FC236}">
                  <a16:creationId xmlns:a16="http://schemas.microsoft.com/office/drawing/2014/main" id="{F84E285C-0987-4384-A127-8B566AEEADEF}"/>
                </a:ext>
              </a:extLst>
            </p:cNvPr>
            <p:cNvSpPr>
              <a:spLocks noChangeShapeType="1"/>
            </p:cNvSpPr>
            <p:nvPr/>
          </p:nvSpPr>
          <p:spPr bwMode="auto">
            <a:xfrm>
              <a:off x="5293" y="199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28" name="Line 766">
              <a:extLst>
                <a:ext uri="{FF2B5EF4-FFF2-40B4-BE49-F238E27FC236}">
                  <a16:creationId xmlns:a16="http://schemas.microsoft.com/office/drawing/2014/main" id="{4519B013-8B45-4238-8005-FE77076F79D3}"/>
                </a:ext>
              </a:extLst>
            </p:cNvPr>
            <p:cNvSpPr>
              <a:spLocks noChangeShapeType="1"/>
            </p:cNvSpPr>
            <p:nvPr/>
          </p:nvSpPr>
          <p:spPr bwMode="auto">
            <a:xfrm>
              <a:off x="5326" y="199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29" name="Line 767">
              <a:extLst>
                <a:ext uri="{FF2B5EF4-FFF2-40B4-BE49-F238E27FC236}">
                  <a16:creationId xmlns:a16="http://schemas.microsoft.com/office/drawing/2014/main" id="{57D87717-977C-4FF8-BD28-BFFD149559BD}"/>
                </a:ext>
              </a:extLst>
            </p:cNvPr>
            <p:cNvSpPr>
              <a:spLocks noChangeShapeType="1"/>
            </p:cNvSpPr>
            <p:nvPr/>
          </p:nvSpPr>
          <p:spPr bwMode="auto">
            <a:xfrm>
              <a:off x="5344" y="199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30" name="Line 768">
              <a:extLst>
                <a:ext uri="{FF2B5EF4-FFF2-40B4-BE49-F238E27FC236}">
                  <a16:creationId xmlns:a16="http://schemas.microsoft.com/office/drawing/2014/main" id="{0A929796-EB1E-4081-B60D-F902087B576B}"/>
                </a:ext>
              </a:extLst>
            </p:cNvPr>
            <p:cNvSpPr>
              <a:spLocks noChangeShapeType="1"/>
            </p:cNvSpPr>
            <p:nvPr/>
          </p:nvSpPr>
          <p:spPr bwMode="auto">
            <a:xfrm>
              <a:off x="3360" y="199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31" name="Line 769">
              <a:extLst>
                <a:ext uri="{FF2B5EF4-FFF2-40B4-BE49-F238E27FC236}">
                  <a16:creationId xmlns:a16="http://schemas.microsoft.com/office/drawing/2014/main" id="{ACD496D8-4699-401A-B155-46E7D1C31B92}"/>
                </a:ext>
              </a:extLst>
            </p:cNvPr>
            <p:cNvSpPr>
              <a:spLocks noChangeShapeType="1"/>
            </p:cNvSpPr>
            <p:nvPr/>
          </p:nvSpPr>
          <p:spPr bwMode="auto">
            <a:xfrm>
              <a:off x="3404" y="199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32" name="Line 770">
              <a:extLst>
                <a:ext uri="{FF2B5EF4-FFF2-40B4-BE49-F238E27FC236}">
                  <a16:creationId xmlns:a16="http://schemas.microsoft.com/office/drawing/2014/main" id="{2CC34221-85D5-4B97-A8BD-4BDE68C51FD0}"/>
                </a:ext>
              </a:extLst>
            </p:cNvPr>
            <p:cNvSpPr>
              <a:spLocks noChangeShapeType="1"/>
            </p:cNvSpPr>
            <p:nvPr/>
          </p:nvSpPr>
          <p:spPr bwMode="auto">
            <a:xfrm>
              <a:off x="3484"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33" name="Line 771">
              <a:extLst>
                <a:ext uri="{FF2B5EF4-FFF2-40B4-BE49-F238E27FC236}">
                  <a16:creationId xmlns:a16="http://schemas.microsoft.com/office/drawing/2014/main" id="{44E997CE-A0A8-4076-A166-CAB4AE6D2239}"/>
                </a:ext>
              </a:extLst>
            </p:cNvPr>
            <p:cNvSpPr>
              <a:spLocks noChangeShapeType="1"/>
            </p:cNvSpPr>
            <p:nvPr/>
          </p:nvSpPr>
          <p:spPr bwMode="auto">
            <a:xfrm>
              <a:off x="3516" y="199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34" name="Line 772">
              <a:extLst>
                <a:ext uri="{FF2B5EF4-FFF2-40B4-BE49-F238E27FC236}">
                  <a16:creationId xmlns:a16="http://schemas.microsoft.com/office/drawing/2014/main" id="{7416ECC6-C1E6-4367-B6F5-82FB09B740D8}"/>
                </a:ext>
              </a:extLst>
            </p:cNvPr>
            <p:cNvSpPr>
              <a:spLocks noChangeShapeType="1"/>
            </p:cNvSpPr>
            <p:nvPr/>
          </p:nvSpPr>
          <p:spPr bwMode="auto">
            <a:xfrm>
              <a:off x="3568" y="199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35" name="Line 773">
              <a:extLst>
                <a:ext uri="{FF2B5EF4-FFF2-40B4-BE49-F238E27FC236}">
                  <a16:creationId xmlns:a16="http://schemas.microsoft.com/office/drawing/2014/main" id="{62A7288A-9438-4D13-9D57-C02C57601213}"/>
                </a:ext>
              </a:extLst>
            </p:cNvPr>
            <p:cNvSpPr>
              <a:spLocks noChangeShapeType="1"/>
            </p:cNvSpPr>
            <p:nvPr/>
          </p:nvSpPr>
          <p:spPr bwMode="auto">
            <a:xfrm>
              <a:off x="3600" y="199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36" name="Line 774">
              <a:extLst>
                <a:ext uri="{FF2B5EF4-FFF2-40B4-BE49-F238E27FC236}">
                  <a16:creationId xmlns:a16="http://schemas.microsoft.com/office/drawing/2014/main" id="{66D7150C-FA69-4648-A578-0DAD8F0F7861}"/>
                </a:ext>
              </a:extLst>
            </p:cNvPr>
            <p:cNvSpPr>
              <a:spLocks noChangeShapeType="1"/>
            </p:cNvSpPr>
            <p:nvPr/>
          </p:nvSpPr>
          <p:spPr bwMode="auto">
            <a:xfrm>
              <a:off x="3640" y="199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37" name="Line 775">
              <a:extLst>
                <a:ext uri="{FF2B5EF4-FFF2-40B4-BE49-F238E27FC236}">
                  <a16:creationId xmlns:a16="http://schemas.microsoft.com/office/drawing/2014/main" id="{2E7FEFDD-E955-43EF-AA06-812778E6BB9C}"/>
                </a:ext>
              </a:extLst>
            </p:cNvPr>
            <p:cNvSpPr>
              <a:spLocks noChangeShapeType="1"/>
            </p:cNvSpPr>
            <p:nvPr/>
          </p:nvSpPr>
          <p:spPr bwMode="auto">
            <a:xfrm>
              <a:off x="3198" y="199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4342" name="Line 776">
            <a:extLst>
              <a:ext uri="{FF2B5EF4-FFF2-40B4-BE49-F238E27FC236}">
                <a16:creationId xmlns:a16="http://schemas.microsoft.com/office/drawing/2014/main" id="{62620F9B-262E-4B8A-96E5-41429A40ED59}"/>
              </a:ext>
            </a:extLst>
          </p:cNvPr>
          <p:cNvSpPr>
            <a:spLocks noChangeShapeType="1"/>
          </p:cNvSpPr>
          <p:nvPr/>
        </p:nvSpPr>
        <p:spPr bwMode="auto">
          <a:xfrm>
            <a:off x="7107238" y="4489450"/>
            <a:ext cx="33337"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5529" name="Group 777">
            <a:extLst>
              <a:ext uri="{FF2B5EF4-FFF2-40B4-BE49-F238E27FC236}">
                <a16:creationId xmlns:a16="http://schemas.microsoft.com/office/drawing/2014/main" id="{939F8577-D06B-4C20-84C3-DE533410E6E1}"/>
              </a:ext>
            </a:extLst>
          </p:cNvPr>
          <p:cNvGrpSpPr>
            <a:grpSpLocks/>
          </p:cNvGrpSpPr>
          <p:nvPr/>
        </p:nvGrpSpPr>
        <p:grpSpPr bwMode="auto">
          <a:xfrm>
            <a:off x="5073650" y="4105275"/>
            <a:ext cx="3813175" cy="352425"/>
            <a:chOff x="3196" y="2586"/>
            <a:chExt cx="2402" cy="222"/>
          </a:xfrm>
        </p:grpSpPr>
        <p:sp>
          <p:nvSpPr>
            <p:cNvPr id="14399" name="Line 778">
              <a:extLst>
                <a:ext uri="{FF2B5EF4-FFF2-40B4-BE49-F238E27FC236}">
                  <a16:creationId xmlns:a16="http://schemas.microsoft.com/office/drawing/2014/main" id="{01679629-F91E-493D-9BB6-C1585E0556C5}"/>
                </a:ext>
              </a:extLst>
            </p:cNvPr>
            <p:cNvSpPr>
              <a:spLocks noChangeShapeType="1"/>
            </p:cNvSpPr>
            <p:nvPr/>
          </p:nvSpPr>
          <p:spPr bwMode="auto">
            <a:xfrm>
              <a:off x="4898" y="280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00" name="Line 779">
              <a:extLst>
                <a:ext uri="{FF2B5EF4-FFF2-40B4-BE49-F238E27FC236}">
                  <a16:creationId xmlns:a16="http://schemas.microsoft.com/office/drawing/2014/main" id="{82F3E665-6C78-47EE-98CE-939C1A41E029}"/>
                </a:ext>
              </a:extLst>
            </p:cNvPr>
            <p:cNvSpPr>
              <a:spLocks noChangeShapeType="1"/>
            </p:cNvSpPr>
            <p:nvPr/>
          </p:nvSpPr>
          <p:spPr bwMode="auto">
            <a:xfrm>
              <a:off x="5020" y="280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01" name="Line 780">
              <a:extLst>
                <a:ext uri="{FF2B5EF4-FFF2-40B4-BE49-F238E27FC236}">
                  <a16:creationId xmlns:a16="http://schemas.microsoft.com/office/drawing/2014/main" id="{B6E60261-FEAC-4FAC-B931-91AEE0E82820}"/>
                </a:ext>
              </a:extLst>
            </p:cNvPr>
            <p:cNvSpPr>
              <a:spLocks noChangeShapeType="1"/>
            </p:cNvSpPr>
            <p:nvPr/>
          </p:nvSpPr>
          <p:spPr bwMode="auto">
            <a:xfrm>
              <a:off x="5065" y="280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02" name="Line 781">
              <a:extLst>
                <a:ext uri="{FF2B5EF4-FFF2-40B4-BE49-F238E27FC236}">
                  <a16:creationId xmlns:a16="http://schemas.microsoft.com/office/drawing/2014/main" id="{0A034792-2733-4AEF-8914-0A87E5500D02}"/>
                </a:ext>
              </a:extLst>
            </p:cNvPr>
            <p:cNvSpPr>
              <a:spLocks noChangeShapeType="1"/>
            </p:cNvSpPr>
            <p:nvPr/>
          </p:nvSpPr>
          <p:spPr bwMode="auto">
            <a:xfrm>
              <a:off x="4997" y="280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03" name="Line 782">
              <a:extLst>
                <a:ext uri="{FF2B5EF4-FFF2-40B4-BE49-F238E27FC236}">
                  <a16:creationId xmlns:a16="http://schemas.microsoft.com/office/drawing/2014/main" id="{5CA070FC-2365-48AC-9FF9-E91B498C6B25}"/>
                </a:ext>
              </a:extLst>
            </p:cNvPr>
            <p:cNvSpPr>
              <a:spLocks noChangeShapeType="1"/>
            </p:cNvSpPr>
            <p:nvPr/>
          </p:nvSpPr>
          <p:spPr bwMode="auto">
            <a:xfrm>
              <a:off x="4976" y="280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04" name="Line 783">
              <a:extLst>
                <a:ext uri="{FF2B5EF4-FFF2-40B4-BE49-F238E27FC236}">
                  <a16:creationId xmlns:a16="http://schemas.microsoft.com/office/drawing/2014/main" id="{70BC6655-392A-477E-A1C6-805D74089639}"/>
                </a:ext>
              </a:extLst>
            </p:cNvPr>
            <p:cNvSpPr>
              <a:spLocks noChangeShapeType="1"/>
            </p:cNvSpPr>
            <p:nvPr/>
          </p:nvSpPr>
          <p:spPr bwMode="auto">
            <a:xfrm>
              <a:off x="5088" y="280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05" name="Line 784">
              <a:extLst>
                <a:ext uri="{FF2B5EF4-FFF2-40B4-BE49-F238E27FC236}">
                  <a16:creationId xmlns:a16="http://schemas.microsoft.com/office/drawing/2014/main" id="{650A8CBA-9F28-40BC-9D7F-EB5B0DE9DA3C}"/>
                </a:ext>
              </a:extLst>
            </p:cNvPr>
            <p:cNvSpPr>
              <a:spLocks noChangeShapeType="1"/>
            </p:cNvSpPr>
            <p:nvPr/>
          </p:nvSpPr>
          <p:spPr bwMode="auto">
            <a:xfrm>
              <a:off x="4955" y="280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06" name="Line 785">
              <a:extLst>
                <a:ext uri="{FF2B5EF4-FFF2-40B4-BE49-F238E27FC236}">
                  <a16:creationId xmlns:a16="http://schemas.microsoft.com/office/drawing/2014/main" id="{8F9EB691-E9E5-495D-90CC-4577A9283D49}"/>
                </a:ext>
              </a:extLst>
            </p:cNvPr>
            <p:cNvSpPr>
              <a:spLocks noChangeShapeType="1"/>
            </p:cNvSpPr>
            <p:nvPr/>
          </p:nvSpPr>
          <p:spPr bwMode="auto">
            <a:xfrm>
              <a:off x="5363" y="280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07" name="Line 786">
              <a:extLst>
                <a:ext uri="{FF2B5EF4-FFF2-40B4-BE49-F238E27FC236}">
                  <a16:creationId xmlns:a16="http://schemas.microsoft.com/office/drawing/2014/main" id="{34D6611F-091B-4CEE-9534-A22EC70F0E93}"/>
                </a:ext>
              </a:extLst>
            </p:cNvPr>
            <p:cNvSpPr>
              <a:spLocks noChangeShapeType="1"/>
            </p:cNvSpPr>
            <p:nvPr/>
          </p:nvSpPr>
          <p:spPr bwMode="auto">
            <a:xfrm>
              <a:off x="3658" y="280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08" name="Line 787">
              <a:extLst>
                <a:ext uri="{FF2B5EF4-FFF2-40B4-BE49-F238E27FC236}">
                  <a16:creationId xmlns:a16="http://schemas.microsoft.com/office/drawing/2014/main" id="{ADA51CBE-7141-4D11-BC5A-4433E285E606}"/>
                </a:ext>
              </a:extLst>
            </p:cNvPr>
            <p:cNvSpPr>
              <a:spLocks noChangeShapeType="1"/>
            </p:cNvSpPr>
            <p:nvPr/>
          </p:nvSpPr>
          <p:spPr bwMode="auto">
            <a:xfrm>
              <a:off x="4809" y="280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09" name="Line 788">
              <a:extLst>
                <a:ext uri="{FF2B5EF4-FFF2-40B4-BE49-F238E27FC236}">
                  <a16:creationId xmlns:a16="http://schemas.microsoft.com/office/drawing/2014/main" id="{489B3525-A0EB-4FC8-9E02-D128B6676032}"/>
                </a:ext>
              </a:extLst>
            </p:cNvPr>
            <p:cNvSpPr>
              <a:spLocks noChangeShapeType="1"/>
            </p:cNvSpPr>
            <p:nvPr/>
          </p:nvSpPr>
          <p:spPr bwMode="auto">
            <a:xfrm>
              <a:off x="4832" y="280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10" name="Line 789">
              <a:extLst>
                <a:ext uri="{FF2B5EF4-FFF2-40B4-BE49-F238E27FC236}">
                  <a16:creationId xmlns:a16="http://schemas.microsoft.com/office/drawing/2014/main" id="{65763225-5DE3-43ED-927B-0C1823BB3A34}"/>
                </a:ext>
              </a:extLst>
            </p:cNvPr>
            <p:cNvSpPr>
              <a:spLocks noChangeShapeType="1"/>
            </p:cNvSpPr>
            <p:nvPr/>
          </p:nvSpPr>
          <p:spPr bwMode="auto">
            <a:xfrm>
              <a:off x="4864" y="280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11" name="Line 790">
              <a:extLst>
                <a:ext uri="{FF2B5EF4-FFF2-40B4-BE49-F238E27FC236}">
                  <a16:creationId xmlns:a16="http://schemas.microsoft.com/office/drawing/2014/main" id="{740F9E97-18E0-4C95-B214-2E062EC8C5FF}"/>
                </a:ext>
              </a:extLst>
            </p:cNvPr>
            <p:cNvSpPr>
              <a:spLocks noChangeShapeType="1"/>
            </p:cNvSpPr>
            <p:nvPr/>
          </p:nvSpPr>
          <p:spPr bwMode="auto">
            <a:xfrm>
              <a:off x="4883" y="280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12" name="Line 791">
              <a:extLst>
                <a:ext uri="{FF2B5EF4-FFF2-40B4-BE49-F238E27FC236}">
                  <a16:creationId xmlns:a16="http://schemas.microsoft.com/office/drawing/2014/main" id="{7F17B602-E4CE-40CD-A577-CBE2D145C9B4}"/>
                </a:ext>
              </a:extLst>
            </p:cNvPr>
            <p:cNvSpPr>
              <a:spLocks noChangeShapeType="1"/>
            </p:cNvSpPr>
            <p:nvPr/>
          </p:nvSpPr>
          <p:spPr bwMode="auto">
            <a:xfrm>
              <a:off x="5115" y="280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13" name="Line 792">
              <a:extLst>
                <a:ext uri="{FF2B5EF4-FFF2-40B4-BE49-F238E27FC236}">
                  <a16:creationId xmlns:a16="http://schemas.microsoft.com/office/drawing/2014/main" id="{6FE4C7A9-5049-4491-B414-3FF1E0616351}"/>
                </a:ext>
              </a:extLst>
            </p:cNvPr>
            <p:cNvSpPr>
              <a:spLocks noChangeShapeType="1"/>
            </p:cNvSpPr>
            <p:nvPr/>
          </p:nvSpPr>
          <p:spPr bwMode="auto">
            <a:xfrm>
              <a:off x="5134" y="280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14" name="Line 793">
              <a:extLst>
                <a:ext uri="{FF2B5EF4-FFF2-40B4-BE49-F238E27FC236}">
                  <a16:creationId xmlns:a16="http://schemas.microsoft.com/office/drawing/2014/main" id="{ECE610AF-1390-4336-B80C-636885C15E25}"/>
                </a:ext>
              </a:extLst>
            </p:cNvPr>
            <p:cNvSpPr>
              <a:spLocks noChangeShapeType="1"/>
            </p:cNvSpPr>
            <p:nvPr/>
          </p:nvSpPr>
          <p:spPr bwMode="auto">
            <a:xfrm>
              <a:off x="5181" y="280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15" name="Line 794">
              <a:extLst>
                <a:ext uri="{FF2B5EF4-FFF2-40B4-BE49-F238E27FC236}">
                  <a16:creationId xmlns:a16="http://schemas.microsoft.com/office/drawing/2014/main" id="{C15BABD5-4A68-416C-8544-F60583055773}"/>
                </a:ext>
              </a:extLst>
            </p:cNvPr>
            <p:cNvSpPr>
              <a:spLocks noChangeShapeType="1"/>
            </p:cNvSpPr>
            <p:nvPr/>
          </p:nvSpPr>
          <p:spPr bwMode="auto">
            <a:xfrm>
              <a:off x="5201" y="280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16" name="Line 795">
              <a:extLst>
                <a:ext uri="{FF2B5EF4-FFF2-40B4-BE49-F238E27FC236}">
                  <a16:creationId xmlns:a16="http://schemas.microsoft.com/office/drawing/2014/main" id="{84D65640-0622-453B-AD7C-09E5DCAF3F37}"/>
                </a:ext>
              </a:extLst>
            </p:cNvPr>
            <p:cNvSpPr>
              <a:spLocks noChangeShapeType="1"/>
            </p:cNvSpPr>
            <p:nvPr/>
          </p:nvSpPr>
          <p:spPr bwMode="auto">
            <a:xfrm flipV="1">
              <a:off x="5219" y="280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17" name="Line 796">
              <a:extLst>
                <a:ext uri="{FF2B5EF4-FFF2-40B4-BE49-F238E27FC236}">
                  <a16:creationId xmlns:a16="http://schemas.microsoft.com/office/drawing/2014/main" id="{95AFA71C-8026-4F53-99AF-39E057BC6DEE}"/>
                </a:ext>
              </a:extLst>
            </p:cNvPr>
            <p:cNvSpPr>
              <a:spLocks noChangeShapeType="1"/>
            </p:cNvSpPr>
            <p:nvPr/>
          </p:nvSpPr>
          <p:spPr bwMode="auto">
            <a:xfrm flipV="1">
              <a:off x="5245" y="280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18" name="Line 797">
              <a:extLst>
                <a:ext uri="{FF2B5EF4-FFF2-40B4-BE49-F238E27FC236}">
                  <a16:creationId xmlns:a16="http://schemas.microsoft.com/office/drawing/2014/main" id="{3D5C0E4F-0CE0-4245-A5DF-6003A5ACEEE3}"/>
                </a:ext>
              </a:extLst>
            </p:cNvPr>
            <p:cNvSpPr>
              <a:spLocks noChangeShapeType="1"/>
            </p:cNvSpPr>
            <p:nvPr/>
          </p:nvSpPr>
          <p:spPr bwMode="auto">
            <a:xfrm>
              <a:off x="5273" y="280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19" name="Line 798">
              <a:extLst>
                <a:ext uri="{FF2B5EF4-FFF2-40B4-BE49-F238E27FC236}">
                  <a16:creationId xmlns:a16="http://schemas.microsoft.com/office/drawing/2014/main" id="{A259984F-D584-4174-8196-99865E459733}"/>
                </a:ext>
              </a:extLst>
            </p:cNvPr>
            <p:cNvSpPr>
              <a:spLocks noChangeShapeType="1"/>
            </p:cNvSpPr>
            <p:nvPr/>
          </p:nvSpPr>
          <p:spPr bwMode="auto">
            <a:xfrm>
              <a:off x="5291" y="280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20" name="Line 799">
              <a:extLst>
                <a:ext uri="{FF2B5EF4-FFF2-40B4-BE49-F238E27FC236}">
                  <a16:creationId xmlns:a16="http://schemas.microsoft.com/office/drawing/2014/main" id="{83C42DAC-C708-477F-AA76-C79F8AFC69CD}"/>
                </a:ext>
              </a:extLst>
            </p:cNvPr>
            <p:cNvSpPr>
              <a:spLocks noChangeShapeType="1"/>
            </p:cNvSpPr>
            <p:nvPr/>
          </p:nvSpPr>
          <p:spPr bwMode="auto">
            <a:xfrm>
              <a:off x="5324" y="280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21" name="Line 800">
              <a:extLst>
                <a:ext uri="{FF2B5EF4-FFF2-40B4-BE49-F238E27FC236}">
                  <a16:creationId xmlns:a16="http://schemas.microsoft.com/office/drawing/2014/main" id="{022FD631-7EF9-434A-9D18-452D3E1ECEBF}"/>
                </a:ext>
              </a:extLst>
            </p:cNvPr>
            <p:cNvSpPr>
              <a:spLocks noChangeShapeType="1"/>
            </p:cNvSpPr>
            <p:nvPr/>
          </p:nvSpPr>
          <p:spPr bwMode="auto">
            <a:xfrm>
              <a:off x="5342" y="280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22" name="Line 801">
              <a:extLst>
                <a:ext uri="{FF2B5EF4-FFF2-40B4-BE49-F238E27FC236}">
                  <a16:creationId xmlns:a16="http://schemas.microsoft.com/office/drawing/2014/main" id="{5E82CA85-90C6-47E1-817C-0F336967FB0E}"/>
                </a:ext>
              </a:extLst>
            </p:cNvPr>
            <p:cNvSpPr>
              <a:spLocks noChangeShapeType="1"/>
            </p:cNvSpPr>
            <p:nvPr/>
          </p:nvSpPr>
          <p:spPr bwMode="auto">
            <a:xfrm>
              <a:off x="3358" y="280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23" name="Line 802">
              <a:extLst>
                <a:ext uri="{FF2B5EF4-FFF2-40B4-BE49-F238E27FC236}">
                  <a16:creationId xmlns:a16="http://schemas.microsoft.com/office/drawing/2014/main" id="{C091BE37-A8A9-4CA8-A329-857330A391C9}"/>
                </a:ext>
              </a:extLst>
            </p:cNvPr>
            <p:cNvSpPr>
              <a:spLocks noChangeShapeType="1"/>
            </p:cNvSpPr>
            <p:nvPr/>
          </p:nvSpPr>
          <p:spPr bwMode="auto">
            <a:xfrm>
              <a:off x="3402" y="280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24" name="Line 803">
              <a:extLst>
                <a:ext uri="{FF2B5EF4-FFF2-40B4-BE49-F238E27FC236}">
                  <a16:creationId xmlns:a16="http://schemas.microsoft.com/office/drawing/2014/main" id="{3432B312-5012-489F-92CB-B3DCD21D1AC4}"/>
                </a:ext>
              </a:extLst>
            </p:cNvPr>
            <p:cNvSpPr>
              <a:spLocks noChangeShapeType="1"/>
            </p:cNvSpPr>
            <p:nvPr/>
          </p:nvSpPr>
          <p:spPr bwMode="auto">
            <a:xfrm>
              <a:off x="3482" y="280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25" name="Line 804">
              <a:extLst>
                <a:ext uri="{FF2B5EF4-FFF2-40B4-BE49-F238E27FC236}">
                  <a16:creationId xmlns:a16="http://schemas.microsoft.com/office/drawing/2014/main" id="{1334FE69-7875-4908-B51E-91B65CE540E6}"/>
                </a:ext>
              </a:extLst>
            </p:cNvPr>
            <p:cNvSpPr>
              <a:spLocks noChangeShapeType="1"/>
            </p:cNvSpPr>
            <p:nvPr/>
          </p:nvSpPr>
          <p:spPr bwMode="auto">
            <a:xfrm>
              <a:off x="3514" y="280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26" name="Line 805">
              <a:extLst>
                <a:ext uri="{FF2B5EF4-FFF2-40B4-BE49-F238E27FC236}">
                  <a16:creationId xmlns:a16="http://schemas.microsoft.com/office/drawing/2014/main" id="{F70A85A1-E7E4-4C80-8CCC-8E8A034C0547}"/>
                </a:ext>
              </a:extLst>
            </p:cNvPr>
            <p:cNvSpPr>
              <a:spLocks noChangeShapeType="1"/>
            </p:cNvSpPr>
            <p:nvPr/>
          </p:nvSpPr>
          <p:spPr bwMode="auto">
            <a:xfrm>
              <a:off x="3566" y="280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27" name="Line 806">
              <a:extLst>
                <a:ext uri="{FF2B5EF4-FFF2-40B4-BE49-F238E27FC236}">
                  <a16:creationId xmlns:a16="http://schemas.microsoft.com/office/drawing/2014/main" id="{F1DA9A77-B164-458C-8B36-60921C878989}"/>
                </a:ext>
              </a:extLst>
            </p:cNvPr>
            <p:cNvSpPr>
              <a:spLocks noChangeShapeType="1"/>
            </p:cNvSpPr>
            <p:nvPr/>
          </p:nvSpPr>
          <p:spPr bwMode="auto">
            <a:xfrm>
              <a:off x="3598" y="280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28" name="Line 807">
              <a:extLst>
                <a:ext uri="{FF2B5EF4-FFF2-40B4-BE49-F238E27FC236}">
                  <a16:creationId xmlns:a16="http://schemas.microsoft.com/office/drawing/2014/main" id="{77078B7A-B6B4-4FE6-B297-509CD99B0DE3}"/>
                </a:ext>
              </a:extLst>
            </p:cNvPr>
            <p:cNvSpPr>
              <a:spLocks noChangeShapeType="1"/>
            </p:cNvSpPr>
            <p:nvPr/>
          </p:nvSpPr>
          <p:spPr bwMode="auto">
            <a:xfrm>
              <a:off x="3638" y="280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29" name="Line 808">
              <a:extLst>
                <a:ext uri="{FF2B5EF4-FFF2-40B4-BE49-F238E27FC236}">
                  <a16:creationId xmlns:a16="http://schemas.microsoft.com/office/drawing/2014/main" id="{722637B8-D04A-4EE6-99E9-40F841CC6A5B}"/>
                </a:ext>
              </a:extLst>
            </p:cNvPr>
            <p:cNvSpPr>
              <a:spLocks noChangeShapeType="1"/>
            </p:cNvSpPr>
            <p:nvPr/>
          </p:nvSpPr>
          <p:spPr bwMode="auto">
            <a:xfrm>
              <a:off x="3196" y="280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30" name="Line 809">
              <a:extLst>
                <a:ext uri="{FF2B5EF4-FFF2-40B4-BE49-F238E27FC236}">
                  <a16:creationId xmlns:a16="http://schemas.microsoft.com/office/drawing/2014/main" id="{CC2C6321-897D-430E-B788-97D36F7032F6}"/>
                </a:ext>
              </a:extLst>
            </p:cNvPr>
            <p:cNvSpPr>
              <a:spLocks noChangeShapeType="1"/>
            </p:cNvSpPr>
            <p:nvPr/>
          </p:nvSpPr>
          <p:spPr bwMode="auto">
            <a:xfrm>
              <a:off x="3866" y="280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31" name="Line 810">
              <a:extLst>
                <a:ext uri="{FF2B5EF4-FFF2-40B4-BE49-F238E27FC236}">
                  <a16:creationId xmlns:a16="http://schemas.microsoft.com/office/drawing/2014/main" id="{1E5CF4D8-44A2-43E5-8E79-B189AD9D1DEE}"/>
                </a:ext>
              </a:extLst>
            </p:cNvPr>
            <p:cNvSpPr>
              <a:spLocks noChangeShapeType="1"/>
            </p:cNvSpPr>
            <p:nvPr/>
          </p:nvSpPr>
          <p:spPr bwMode="auto">
            <a:xfrm>
              <a:off x="3919" y="2808"/>
              <a:ext cx="25"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32" name="Line 811">
              <a:extLst>
                <a:ext uri="{FF2B5EF4-FFF2-40B4-BE49-F238E27FC236}">
                  <a16:creationId xmlns:a16="http://schemas.microsoft.com/office/drawing/2014/main" id="{C9F035EC-FDCC-4437-8036-4CACB2CF8FC7}"/>
                </a:ext>
              </a:extLst>
            </p:cNvPr>
            <p:cNvSpPr>
              <a:spLocks noChangeShapeType="1"/>
            </p:cNvSpPr>
            <p:nvPr/>
          </p:nvSpPr>
          <p:spPr bwMode="auto">
            <a:xfrm>
              <a:off x="3777" y="280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33" name="Line 812">
              <a:extLst>
                <a:ext uri="{FF2B5EF4-FFF2-40B4-BE49-F238E27FC236}">
                  <a16:creationId xmlns:a16="http://schemas.microsoft.com/office/drawing/2014/main" id="{4B0CA092-2E7C-48DE-AA0B-ACD650ED3B32}"/>
                </a:ext>
              </a:extLst>
            </p:cNvPr>
            <p:cNvSpPr>
              <a:spLocks noChangeShapeType="1"/>
            </p:cNvSpPr>
            <p:nvPr/>
          </p:nvSpPr>
          <p:spPr bwMode="auto">
            <a:xfrm>
              <a:off x="3800" y="280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34" name="Line 813">
              <a:extLst>
                <a:ext uri="{FF2B5EF4-FFF2-40B4-BE49-F238E27FC236}">
                  <a16:creationId xmlns:a16="http://schemas.microsoft.com/office/drawing/2014/main" id="{C88000A7-C2E4-4DBD-8DD0-906E650F1B01}"/>
                </a:ext>
              </a:extLst>
            </p:cNvPr>
            <p:cNvSpPr>
              <a:spLocks noChangeShapeType="1"/>
            </p:cNvSpPr>
            <p:nvPr/>
          </p:nvSpPr>
          <p:spPr bwMode="auto">
            <a:xfrm>
              <a:off x="3832" y="280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35" name="Line 814">
              <a:extLst>
                <a:ext uri="{FF2B5EF4-FFF2-40B4-BE49-F238E27FC236}">
                  <a16:creationId xmlns:a16="http://schemas.microsoft.com/office/drawing/2014/main" id="{7A3680B0-FA47-41C8-9983-9717DDCF396F}"/>
                </a:ext>
              </a:extLst>
            </p:cNvPr>
            <p:cNvSpPr>
              <a:spLocks noChangeShapeType="1"/>
            </p:cNvSpPr>
            <p:nvPr/>
          </p:nvSpPr>
          <p:spPr bwMode="auto">
            <a:xfrm>
              <a:off x="3851" y="280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36" name="Line 815">
              <a:extLst>
                <a:ext uri="{FF2B5EF4-FFF2-40B4-BE49-F238E27FC236}">
                  <a16:creationId xmlns:a16="http://schemas.microsoft.com/office/drawing/2014/main" id="{166C801C-7268-409E-9FEB-175FC2965EF4}"/>
                </a:ext>
              </a:extLst>
            </p:cNvPr>
            <p:cNvSpPr>
              <a:spLocks noChangeShapeType="1"/>
            </p:cNvSpPr>
            <p:nvPr/>
          </p:nvSpPr>
          <p:spPr bwMode="auto">
            <a:xfrm>
              <a:off x="4299" y="280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37" name="Line 816">
              <a:extLst>
                <a:ext uri="{FF2B5EF4-FFF2-40B4-BE49-F238E27FC236}">
                  <a16:creationId xmlns:a16="http://schemas.microsoft.com/office/drawing/2014/main" id="{1C121679-7770-4E5E-A9F3-EFE148CF7A08}"/>
                </a:ext>
              </a:extLst>
            </p:cNvPr>
            <p:cNvSpPr>
              <a:spLocks noChangeShapeType="1"/>
            </p:cNvSpPr>
            <p:nvPr/>
          </p:nvSpPr>
          <p:spPr bwMode="auto">
            <a:xfrm>
              <a:off x="4318" y="280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38" name="Line 817">
              <a:extLst>
                <a:ext uri="{FF2B5EF4-FFF2-40B4-BE49-F238E27FC236}">
                  <a16:creationId xmlns:a16="http://schemas.microsoft.com/office/drawing/2014/main" id="{70A90439-93F6-41F3-9410-4471B74DE41D}"/>
                </a:ext>
              </a:extLst>
            </p:cNvPr>
            <p:cNvSpPr>
              <a:spLocks noChangeShapeType="1"/>
            </p:cNvSpPr>
            <p:nvPr/>
          </p:nvSpPr>
          <p:spPr bwMode="auto">
            <a:xfrm>
              <a:off x="4365" y="280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39" name="Line 818">
              <a:extLst>
                <a:ext uri="{FF2B5EF4-FFF2-40B4-BE49-F238E27FC236}">
                  <a16:creationId xmlns:a16="http://schemas.microsoft.com/office/drawing/2014/main" id="{F17213DF-436D-4284-A2AB-DD293F396C44}"/>
                </a:ext>
              </a:extLst>
            </p:cNvPr>
            <p:cNvSpPr>
              <a:spLocks noChangeShapeType="1"/>
            </p:cNvSpPr>
            <p:nvPr/>
          </p:nvSpPr>
          <p:spPr bwMode="auto">
            <a:xfrm>
              <a:off x="4385" y="280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40" name="Line 819">
              <a:extLst>
                <a:ext uri="{FF2B5EF4-FFF2-40B4-BE49-F238E27FC236}">
                  <a16:creationId xmlns:a16="http://schemas.microsoft.com/office/drawing/2014/main" id="{2C32F5FA-672D-4526-A60D-EF52B2DFA2A0}"/>
                </a:ext>
              </a:extLst>
            </p:cNvPr>
            <p:cNvSpPr>
              <a:spLocks noChangeShapeType="1"/>
            </p:cNvSpPr>
            <p:nvPr/>
          </p:nvSpPr>
          <p:spPr bwMode="auto">
            <a:xfrm flipV="1">
              <a:off x="4403" y="280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41" name="Line 820">
              <a:extLst>
                <a:ext uri="{FF2B5EF4-FFF2-40B4-BE49-F238E27FC236}">
                  <a16:creationId xmlns:a16="http://schemas.microsoft.com/office/drawing/2014/main" id="{BD7CE744-5DF5-430C-AC52-70132BBEF923}"/>
                </a:ext>
              </a:extLst>
            </p:cNvPr>
            <p:cNvSpPr>
              <a:spLocks noChangeShapeType="1"/>
            </p:cNvSpPr>
            <p:nvPr/>
          </p:nvSpPr>
          <p:spPr bwMode="auto">
            <a:xfrm flipV="1">
              <a:off x="4429" y="280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42" name="Line 821">
              <a:extLst>
                <a:ext uri="{FF2B5EF4-FFF2-40B4-BE49-F238E27FC236}">
                  <a16:creationId xmlns:a16="http://schemas.microsoft.com/office/drawing/2014/main" id="{45D19084-5D43-4928-8366-6C7C1D4A05AA}"/>
                </a:ext>
              </a:extLst>
            </p:cNvPr>
            <p:cNvSpPr>
              <a:spLocks noChangeShapeType="1"/>
            </p:cNvSpPr>
            <p:nvPr/>
          </p:nvSpPr>
          <p:spPr bwMode="auto">
            <a:xfrm>
              <a:off x="4457" y="280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43" name="Line 822">
              <a:extLst>
                <a:ext uri="{FF2B5EF4-FFF2-40B4-BE49-F238E27FC236}">
                  <a16:creationId xmlns:a16="http://schemas.microsoft.com/office/drawing/2014/main" id="{5FD7F07D-288B-41BA-ADC3-17D30AD8CCAD}"/>
                </a:ext>
              </a:extLst>
            </p:cNvPr>
            <p:cNvSpPr>
              <a:spLocks noChangeShapeType="1"/>
            </p:cNvSpPr>
            <p:nvPr/>
          </p:nvSpPr>
          <p:spPr bwMode="auto">
            <a:xfrm>
              <a:off x="4475" y="280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44" name="Line 823">
              <a:extLst>
                <a:ext uri="{FF2B5EF4-FFF2-40B4-BE49-F238E27FC236}">
                  <a16:creationId xmlns:a16="http://schemas.microsoft.com/office/drawing/2014/main" id="{FB3DF29B-0119-4DBD-9468-46EBE74F6174}"/>
                </a:ext>
              </a:extLst>
            </p:cNvPr>
            <p:cNvSpPr>
              <a:spLocks noChangeShapeType="1"/>
            </p:cNvSpPr>
            <p:nvPr/>
          </p:nvSpPr>
          <p:spPr bwMode="auto">
            <a:xfrm>
              <a:off x="4508" y="280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45" name="Line 824">
              <a:extLst>
                <a:ext uri="{FF2B5EF4-FFF2-40B4-BE49-F238E27FC236}">
                  <a16:creationId xmlns:a16="http://schemas.microsoft.com/office/drawing/2014/main" id="{7057A465-1B55-4DAA-BB8D-501CACF7131B}"/>
                </a:ext>
              </a:extLst>
            </p:cNvPr>
            <p:cNvSpPr>
              <a:spLocks noChangeShapeType="1"/>
            </p:cNvSpPr>
            <p:nvPr/>
          </p:nvSpPr>
          <p:spPr bwMode="auto">
            <a:xfrm>
              <a:off x="4526" y="280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46" name="Line 825">
              <a:extLst>
                <a:ext uri="{FF2B5EF4-FFF2-40B4-BE49-F238E27FC236}">
                  <a16:creationId xmlns:a16="http://schemas.microsoft.com/office/drawing/2014/main" id="{40223E25-631F-496C-9590-A94D1017BD4C}"/>
                </a:ext>
              </a:extLst>
            </p:cNvPr>
            <p:cNvSpPr>
              <a:spLocks noChangeShapeType="1"/>
            </p:cNvSpPr>
            <p:nvPr/>
          </p:nvSpPr>
          <p:spPr bwMode="auto">
            <a:xfrm>
              <a:off x="4902" y="2732"/>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47" name="Line 826">
              <a:extLst>
                <a:ext uri="{FF2B5EF4-FFF2-40B4-BE49-F238E27FC236}">
                  <a16:creationId xmlns:a16="http://schemas.microsoft.com/office/drawing/2014/main" id="{AF38B138-2067-474B-A714-79A95A0A2111}"/>
                </a:ext>
              </a:extLst>
            </p:cNvPr>
            <p:cNvSpPr>
              <a:spLocks noChangeShapeType="1"/>
            </p:cNvSpPr>
            <p:nvPr/>
          </p:nvSpPr>
          <p:spPr bwMode="auto">
            <a:xfrm>
              <a:off x="5024" y="2732"/>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48" name="Line 827">
              <a:extLst>
                <a:ext uri="{FF2B5EF4-FFF2-40B4-BE49-F238E27FC236}">
                  <a16:creationId xmlns:a16="http://schemas.microsoft.com/office/drawing/2014/main" id="{6249FC98-C64B-4324-8F74-4A133D210643}"/>
                </a:ext>
              </a:extLst>
            </p:cNvPr>
            <p:cNvSpPr>
              <a:spLocks noChangeShapeType="1"/>
            </p:cNvSpPr>
            <p:nvPr/>
          </p:nvSpPr>
          <p:spPr bwMode="auto">
            <a:xfrm>
              <a:off x="5069" y="2732"/>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49" name="Line 828">
              <a:extLst>
                <a:ext uri="{FF2B5EF4-FFF2-40B4-BE49-F238E27FC236}">
                  <a16:creationId xmlns:a16="http://schemas.microsoft.com/office/drawing/2014/main" id="{0AD9C645-B1F7-4045-855B-346D614C8685}"/>
                </a:ext>
              </a:extLst>
            </p:cNvPr>
            <p:cNvSpPr>
              <a:spLocks noChangeShapeType="1"/>
            </p:cNvSpPr>
            <p:nvPr/>
          </p:nvSpPr>
          <p:spPr bwMode="auto">
            <a:xfrm>
              <a:off x="5001" y="2732"/>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50" name="Line 829">
              <a:extLst>
                <a:ext uri="{FF2B5EF4-FFF2-40B4-BE49-F238E27FC236}">
                  <a16:creationId xmlns:a16="http://schemas.microsoft.com/office/drawing/2014/main" id="{8CC9B78D-1446-4301-A468-5F7D8739B3AF}"/>
                </a:ext>
              </a:extLst>
            </p:cNvPr>
            <p:cNvSpPr>
              <a:spLocks noChangeShapeType="1"/>
            </p:cNvSpPr>
            <p:nvPr/>
          </p:nvSpPr>
          <p:spPr bwMode="auto">
            <a:xfrm>
              <a:off x="4980" y="2732"/>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51" name="Line 830">
              <a:extLst>
                <a:ext uri="{FF2B5EF4-FFF2-40B4-BE49-F238E27FC236}">
                  <a16:creationId xmlns:a16="http://schemas.microsoft.com/office/drawing/2014/main" id="{318E023B-E171-46CE-BCF3-A862C62EA384}"/>
                </a:ext>
              </a:extLst>
            </p:cNvPr>
            <p:cNvSpPr>
              <a:spLocks noChangeShapeType="1"/>
            </p:cNvSpPr>
            <p:nvPr/>
          </p:nvSpPr>
          <p:spPr bwMode="auto">
            <a:xfrm>
              <a:off x="5092" y="2732"/>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52" name="Line 831">
              <a:extLst>
                <a:ext uri="{FF2B5EF4-FFF2-40B4-BE49-F238E27FC236}">
                  <a16:creationId xmlns:a16="http://schemas.microsoft.com/office/drawing/2014/main" id="{663EDA71-5302-43C7-A914-213D05453B03}"/>
                </a:ext>
              </a:extLst>
            </p:cNvPr>
            <p:cNvSpPr>
              <a:spLocks noChangeShapeType="1"/>
            </p:cNvSpPr>
            <p:nvPr/>
          </p:nvSpPr>
          <p:spPr bwMode="auto">
            <a:xfrm>
              <a:off x="4959" y="2732"/>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53" name="Line 832">
              <a:extLst>
                <a:ext uri="{FF2B5EF4-FFF2-40B4-BE49-F238E27FC236}">
                  <a16:creationId xmlns:a16="http://schemas.microsoft.com/office/drawing/2014/main" id="{D35E76CC-CD8D-4226-8D2E-5AA816D5EB3D}"/>
                </a:ext>
              </a:extLst>
            </p:cNvPr>
            <p:cNvSpPr>
              <a:spLocks noChangeShapeType="1"/>
            </p:cNvSpPr>
            <p:nvPr/>
          </p:nvSpPr>
          <p:spPr bwMode="auto">
            <a:xfrm>
              <a:off x="5367" y="2732"/>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54" name="Line 833">
              <a:extLst>
                <a:ext uri="{FF2B5EF4-FFF2-40B4-BE49-F238E27FC236}">
                  <a16:creationId xmlns:a16="http://schemas.microsoft.com/office/drawing/2014/main" id="{D28AC068-E528-405C-92D7-126076A05DD8}"/>
                </a:ext>
              </a:extLst>
            </p:cNvPr>
            <p:cNvSpPr>
              <a:spLocks noChangeShapeType="1"/>
            </p:cNvSpPr>
            <p:nvPr/>
          </p:nvSpPr>
          <p:spPr bwMode="auto">
            <a:xfrm>
              <a:off x="3662" y="2732"/>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55" name="Line 834">
              <a:extLst>
                <a:ext uri="{FF2B5EF4-FFF2-40B4-BE49-F238E27FC236}">
                  <a16:creationId xmlns:a16="http://schemas.microsoft.com/office/drawing/2014/main" id="{28F85A79-38B1-4431-8324-AE9013991281}"/>
                </a:ext>
              </a:extLst>
            </p:cNvPr>
            <p:cNvSpPr>
              <a:spLocks noChangeShapeType="1"/>
            </p:cNvSpPr>
            <p:nvPr/>
          </p:nvSpPr>
          <p:spPr bwMode="auto">
            <a:xfrm>
              <a:off x="4813" y="2732"/>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56" name="Line 835">
              <a:extLst>
                <a:ext uri="{FF2B5EF4-FFF2-40B4-BE49-F238E27FC236}">
                  <a16:creationId xmlns:a16="http://schemas.microsoft.com/office/drawing/2014/main" id="{168EF0FA-A875-4F34-856C-C54D1E099B88}"/>
                </a:ext>
              </a:extLst>
            </p:cNvPr>
            <p:cNvSpPr>
              <a:spLocks noChangeShapeType="1"/>
            </p:cNvSpPr>
            <p:nvPr/>
          </p:nvSpPr>
          <p:spPr bwMode="auto">
            <a:xfrm>
              <a:off x="4836" y="2732"/>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57" name="Line 836">
              <a:extLst>
                <a:ext uri="{FF2B5EF4-FFF2-40B4-BE49-F238E27FC236}">
                  <a16:creationId xmlns:a16="http://schemas.microsoft.com/office/drawing/2014/main" id="{C22CF2C4-7EAA-4BC9-A267-E0E6F31D9AE2}"/>
                </a:ext>
              </a:extLst>
            </p:cNvPr>
            <p:cNvSpPr>
              <a:spLocks noChangeShapeType="1"/>
            </p:cNvSpPr>
            <p:nvPr/>
          </p:nvSpPr>
          <p:spPr bwMode="auto">
            <a:xfrm>
              <a:off x="4868" y="2732"/>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58" name="Line 837">
              <a:extLst>
                <a:ext uri="{FF2B5EF4-FFF2-40B4-BE49-F238E27FC236}">
                  <a16:creationId xmlns:a16="http://schemas.microsoft.com/office/drawing/2014/main" id="{BD6FD61A-CAE6-4CC3-A16A-E269886185B0}"/>
                </a:ext>
              </a:extLst>
            </p:cNvPr>
            <p:cNvSpPr>
              <a:spLocks noChangeShapeType="1"/>
            </p:cNvSpPr>
            <p:nvPr/>
          </p:nvSpPr>
          <p:spPr bwMode="auto">
            <a:xfrm>
              <a:off x="4887" y="2732"/>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59" name="Line 838">
              <a:extLst>
                <a:ext uri="{FF2B5EF4-FFF2-40B4-BE49-F238E27FC236}">
                  <a16:creationId xmlns:a16="http://schemas.microsoft.com/office/drawing/2014/main" id="{E5E297E8-AF0F-475A-B487-882D9B6B7C6C}"/>
                </a:ext>
              </a:extLst>
            </p:cNvPr>
            <p:cNvSpPr>
              <a:spLocks noChangeShapeType="1"/>
            </p:cNvSpPr>
            <p:nvPr/>
          </p:nvSpPr>
          <p:spPr bwMode="auto">
            <a:xfrm>
              <a:off x="5119" y="2732"/>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60" name="Line 839">
              <a:extLst>
                <a:ext uri="{FF2B5EF4-FFF2-40B4-BE49-F238E27FC236}">
                  <a16:creationId xmlns:a16="http://schemas.microsoft.com/office/drawing/2014/main" id="{907BF39F-EA4A-4FA8-B0CC-E82B9C156DDF}"/>
                </a:ext>
              </a:extLst>
            </p:cNvPr>
            <p:cNvSpPr>
              <a:spLocks noChangeShapeType="1"/>
            </p:cNvSpPr>
            <p:nvPr/>
          </p:nvSpPr>
          <p:spPr bwMode="auto">
            <a:xfrm>
              <a:off x="5138" y="2732"/>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61" name="Line 840">
              <a:extLst>
                <a:ext uri="{FF2B5EF4-FFF2-40B4-BE49-F238E27FC236}">
                  <a16:creationId xmlns:a16="http://schemas.microsoft.com/office/drawing/2014/main" id="{148837DB-F198-4630-BF91-8F8099C18FF7}"/>
                </a:ext>
              </a:extLst>
            </p:cNvPr>
            <p:cNvSpPr>
              <a:spLocks noChangeShapeType="1"/>
            </p:cNvSpPr>
            <p:nvPr/>
          </p:nvSpPr>
          <p:spPr bwMode="auto">
            <a:xfrm>
              <a:off x="5185" y="2732"/>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62" name="Line 841">
              <a:extLst>
                <a:ext uri="{FF2B5EF4-FFF2-40B4-BE49-F238E27FC236}">
                  <a16:creationId xmlns:a16="http://schemas.microsoft.com/office/drawing/2014/main" id="{B5D9B20E-9B97-4F49-9E8B-9D858F080404}"/>
                </a:ext>
              </a:extLst>
            </p:cNvPr>
            <p:cNvSpPr>
              <a:spLocks noChangeShapeType="1"/>
            </p:cNvSpPr>
            <p:nvPr/>
          </p:nvSpPr>
          <p:spPr bwMode="auto">
            <a:xfrm>
              <a:off x="5205" y="2732"/>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63" name="Line 842">
              <a:extLst>
                <a:ext uri="{FF2B5EF4-FFF2-40B4-BE49-F238E27FC236}">
                  <a16:creationId xmlns:a16="http://schemas.microsoft.com/office/drawing/2014/main" id="{4DAE83D5-36A7-4F3D-9016-FE5CAB794A1F}"/>
                </a:ext>
              </a:extLst>
            </p:cNvPr>
            <p:cNvSpPr>
              <a:spLocks noChangeShapeType="1"/>
            </p:cNvSpPr>
            <p:nvPr/>
          </p:nvSpPr>
          <p:spPr bwMode="auto">
            <a:xfrm flipV="1">
              <a:off x="5223" y="2730"/>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64" name="Line 843">
              <a:extLst>
                <a:ext uri="{FF2B5EF4-FFF2-40B4-BE49-F238E27FC236}">
                  <a16:creationId xmlns:a16="http://schemas.microsoft.com/office/drawing/2014/main" id="{AEAADDDD-1552-44B3-9B48-A15B005457A3}"/>
                </a:ext>
              </a:extLst>
            </p:cNvPr>
            <p:cNvSpPr>
              <a:spLocks noChangeShapeType="1"/>
            </p:cNvSpPr>
            <p:nvPr/>
          </p:nvSpPr>
          <p:spPr bwMode="auto">
            <a:xfrm flipV="1">
              <a:off x="5249" y="2732"/>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65" name="Line 844">
              <a:extLst>
                <a:ext uri="{FF2B5EF4-FFF2-40B4-BE49-F238E27FC236}">
                  <a16:creationId xmlns:a16="http://schemas.microsoft.com/office/drawing/2014/main" id="{4E604BDF-5694-4084-B9B3-707453876FC6}"/>
                </a:ext>
              </a:extLst>
            </p:cNvPr>
            <p:cNvSpPr>
              <a:spLocks noChangeShapeType="1"/>
            </p:cNvSpPr>
            <p:nvPr/>
          </p:nvSpPr>
          <p:spPr bwMode="auto">
            <a:xfrm>
              <a:off x="5277" y="2732"/>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66" name="Line 845">
              <a:extLst>
                <a:ext uri="{FF2B5EF4-FFF2-40B4-BE49-F238E27FC236}">
                  <a16:creationId xmlns:a16="http://schemas.microsoft.com/office/drawing/2014/main" id="{39D9972C-5910-4599-865C-EA25707E9258}"/>
                </a:ext>
              </a:extLst>
            </p:cNvPr>
            <p:cNvSpPr>
              <a:spLocks noChangeShapeType="1"/>
            </p:cNvSpPr>
            <p:nvPr/>
          </p:nvSpPr>
          <p:spPr bwMode="auto">
            <a:xfrm>
              <a:off x="5295" y="2732"/>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67" name="Line 846">
              <a:extLst>
                <a:ext uri="{FF2B5EF4-FFF2-40B4-BE49-F238E27FC236}">
                  <a16:creationId xmlns:a16="http://schemas.microsoft.com/office/drawing/2014/main" id="{1CC28590-9688-48B3-8DB9-CDAF9A2621AA}"/>
                </a:ext>
              </a:extLst>
            </p:cNvPr>
            <p:cNvSpPr>
              <a:spLocks noChangeShapeType="1"/>
            </p:cNvSpPr>
            <p:nvPr/>
          </p:nvSpPr>
          <p:spPr bwMode="auto">
            <a:xfrm>
              <a:off x="5328" y="2732"/>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68" name="Line 847">
              <a:extLst>
                <a:ext uri="{FF2B5EF4-FFF2-40B4-BE49-F238E27FC236}">
                  <a16:creationId xmlns:a16="http://schemas.microsoft.com/office/drawing/2014/main" id="{F7C9FE3D-F7A2-4F14-91E7-76ED3FED8D05}"/>
                </a:ext>
              </a:extLst>
            </p:cNvPr>
            <p:cNvSpPr>
              <a:spLocks noChangeShapeType="1"/>
            </p:cNvSpPr>
            <p:nvPr/>
          </p:nvSpPr>
          <p:spPr bwMode="auto">
            <a:xfrm>
              <a:off x="5346" y="2732"/>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69" name="Line 848">
              <a:extLst>
                <a:ext uri="{FF2B5EF4-FFF2-40B4-BE49-F238E27FC236}">
                  <a16:creationId xmlns:a16="http://schemas.microsoft.com/office/drawing/2014/main" id="{A21BAE7A-7199-411F-8D09-BF44E9FD01B7}"/>
                </a:ext>
              </a:extLst>
            </p:cNvPr>
            <p:cNvSpPr>
              <a:spLocks noChangeShapeType="1"/>
            </p:cNvSpPr>
            <p:nvPr/>
          </p:nvSpPr>
          <p:spPr bwMode="auto">
            <a:xfrm>
              <a:off x="3362" y="2732"/>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70" name="Line 849">
              <a:extLst>
                <a:ext uri="{FF2B5EF4-FFF2-40B4-BE49-F238E27FC236}">
                  <a16:creationId xmlns:a16="http://schemas.microsoft.com/office/drawing/2014/main" id="{C85F902B-F0D6-4A60-9699-059EA1CA67DB}"/>
                </a:ext>
              </a:extLst>
            </p:cNvPr>
            <p:cNvSpPr>
              <a:spLocks noChangeShapeType="1"/>
            </p:cNvSpPr>
            <p:nvPr/>
          </p:nvSpPr>
          <p:spPr bwMode="auto">
            <a:xfrm>
              <a:off x="3406" y="2732"/>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71" name="Line 850">
              <a:extLst>
                <a:ext uri="{FF2B5EF4-FFF2-40B4-BE49-F238E27FC236}">
                  <a16:creationId xmlns:a16="http://schemas.microsoft.com/office/drawing/2014/main" id="{3CD5B356-3751-4B62-AC68-7095B1BBE392}"/>
                </a:ext>
              </a:extLst>
            </p:cNvPr>
            <p:cNvSpPr>
              <a:spLocks noChangeShapeType="1"/>
            </p:cNvSpPr>
            <p:nvPr/>
          </p:nvSpPr>
          <p:spPr bwMode="auto">
            <a:xfrm>
              <a:off x="3486" y="2732"/>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72" name="Line 851">
              <a:extLst>
                <a:ext uri="{FF2B5EF4-FFF2-40B4-BE49-F238E27FC236}">
                  <a16:creationId xmlns:a16="http://schemas.microsoft.com/office/drawing/2014/main" id="{E0FE9E57-0F53-403D-B529-06B3A75B7614}"/>
                </a:ext>
              </a:extLst>
            </p:cNvPr>
            <p:cNvSpPr>
              <a:spLocks noChangeShapeType="1"/>
            </p:cNvSpPr>
            <p:nvPr/>
          </p:nvSpPr>
          <p:spPr bwMode="auto">
            <a:xfrm>
              <a:off x="3518" y="2732"/>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73" name="Line 852">
              <a:extLst>
                <a:ext uri="{FF2B5EF4-FFF2-40B4-BE49-F238E27FC236}">
                  <a16:creationId xmlns:a16="http://schemas.microsoft.com/office/drawing/2014/main" id="{6BE294E9-EB0B-4604-95A2-AB583B36476E}"/>
                </a:ext>
              </a:extLst>
            </p:cNvPr>
            <p:cNvSpPr>
              <a:spLocks noChangeShapeType="1"/>
            </p:cNvSpPr>
            <p:nvPr/>
          </p:nvSpPr>
          <p:spPr bwMode="auto">
            <a:xfrm>
              <a:off x="3570" y="2732"/>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74" name="Line 853">
              <a:extLst>
                <a:ext uri="{FF2B5EF4-FFF2-40B4-BE49-F238E27FC236}">
                  <a16:creationId xmlns:a16="http://schemas.microsoft.com/office/drawing/2014/main" id="{FBD3CBB1-04BD-4BE7-B1F2-C6B89A234BEE}"/>
                </a:ext>
              </a:extLst>
            </p:cNvPr>
            <p:cNvSpPr>
              <a:spLocks noChangeShapeType="1"/>
            </p:cNvSpPr>
            <p:nvPr/>
          </p:nvSpPr>
          <p:spPr bwMode="auto">
            <a:xfrm>
              <a:off x="3602" y="2732"/>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75" name="Line 854">
              <a:extLst>
                <a:ext uri="{FF2B5EF4-FFF2-40B4-BE49-F238E27FC236}">
                  <a16:creationId xmlns:a16="http://schemas.microsoft.com/office/drawing/2014/main" id="{2AA143FE-910D-4DFA-BD67-1DCC433A80C1}"/>
                </a:ext>
              </a:extLst>
            </p:cNvPr>
            <p:cNvSpPr>
              <a:spLocks noChangeShapeType="1"/>
            </p:cNvSpPr>
            <p:nvPr/>
          </p:nvSpPr>
          <p:spPr bwMode="auto">
            <a:xfrm>
              <a:off x="3642" y="2732"/>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76" name="Line 855">
              <a:extLst>
                <a:ext uri="{FF2B5EF4-FFF2-40B4-BE49-F238E27FC236}">
                  <a16:creationId xmlns:a16="http://schemas.microsoft.com/office/drawing/2014/main" id="{65C06605-57B9-4C9B-9077-2245C249062E}"/>
                </a:ext>
              </a:extLst>
            </p:cNvPr>
            <p:cNvSpPr>
              <a:spLocks noChangeShapeType="1"/>
            </p:cNvSpPr>
            <p:nvPr/>
          </p:nvSpPr>
          <p:spPr bwMode="auto">
            <a:xfrm>
              <a:off x="3200" y="2732"/>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77" name="Line 856">
              <a:extLst>
                <a:ext uri="{FF2B5EF4-FFF2-40B4-BE49-F238E27FC236}">
                  <a16:creationId xmlns:a16="http://schemas.microsoft.com/office/drawing/2014/main" id="{961B7094-C98E-48A9-8FB2-85EA65446421}"/>
                </a:ext>
              </a:extLst>
            </p:cNvPr>
            <p:cNvSpPr>
              <a:spLocks noChangeShapeType="1"/>
            </p:cNvSpPr>
            <p:nvPr/>
          </p:nvSpPr>
          <p:spPr bwMode="auto">
            <a:xfrm>
              <a:off x="3870" y="2732"/>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78" name="Line 857">
              <a:extLst>
                <a:ext uri="{FF2B5EF4-FFF2-40B4-BE49-F238E27FC236}">
                  <a16:creationId xmlns:a16="http://schemas.microsoft.com/office/drawing/2014/main" id="{817977EF-43D4-4A27-B1E5-F922B56439E7}"/>
                </a:ext>
              </a:extLst>
            </p:cNvPr>
            <p:cNvSpPr>
              <a:spLocks noChangeShapeType="1"/>
            </p:cNvSpPr>
            <p:nvPr/>
          </p:nvSpPr>
          <p:spPr bwMode="auto">
            <a:xfrm>
              <a:off x="3781" y="2732"/>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79" name="Line 858">
              <a:extLst>
                <a:ext uri="{FF2B5EF4-FFF2-40B4-BE49-F238E27FC236}">
                  <a16:creationId xmlns:a16="http://schemas.microsoft.com/office/drawing/2014/main" id="{116474A2-721D-463A-9CC7-ECA25356E486}"/>
                </a:ext>
              </a:extLst>
            </p:cNvPr>
            <p:cNvSpPr>
              <a:spLocks noChangeShapeType="1"/>
            </p:cNvSpPr>
            <p:nvPr/>
          </p:nvSpPr>
          <p:spPr bwMode="auto">
            <a:xfrm>
              <a:off x="3804" y="2732"/>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80" name="Line 859">
              <a:extLst>
                <a:ext uri="{FF2B5EF4-FFF2-40B4-BE49-F238E27FC236}">
                  <a16:creationId xmlns:a16="http://schemas.microsoft.com/office/drawing/2014/main" id="{2FC49BB7-138F-4E6B-A1D4-436534F6F88A}"/>
                </a:ext>
              </a:extLst>
            </p:cNvPr>
            <p:cNvSpPr>
              <a:spLocks noChangeShapeType="1"/>
            </p:cNvSpPr>
            <p:nvPr/>
          </p:nvSpPr>
          <p:spPr bwMode="auto">
            <a:xfrm>
              <a:off x="3836" y="2732"/>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81" name="Line 860">
              <a:extLst>
                <a:ext uri="{FF2B5EF4-FFF2-40B4-BE49-F238E27FC236}">
                  <a16:creationId xmlns:a16="http://schemas.microsoft.com/office/drawing/2014/main" id="{56D4491D-9C7D-429D-8C04-9A136540629A}"/>
                </a:ext>
              </a:extLst>
            </p:cNvPr>
            <p:cNvSpPr>
              <a:spLocks noChangeShapeType="1"/>
            </p:cNvSpPr>
            <p:nvPr/>
          </p:nvSpPr>
          <p:spPr bwMode="auto">
            <a:xfrm>
              <a:off x="3855" y="2732"/>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82" name="Line 861">
              <a:extLst>
                <a:ext uri="{FF2B5EF4-FFF2-40B4-BE49-F238E27FC236}">
                  <a16:creationId xmlns:a16="http://schemas.microsoft.com/office/drawing/2014/main" id="{64CB498D-25DE-44FB-9DA1-286D9625759B}"/>
                </a:ext>
              </a:extLst>
            </p:cNvPr>
            <p:cNvSpPr>
              <a:spLocks noChangeShapeType="1"/>
            </p:cNvSpPr>
            <p:nvPr/>
          </p:nvSpPr>
          <p:spPr bwMode="auto">
            <a:xfrm>
              <a:off x="4303" y="2732"/>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83" name="Line 862">
              <a:extLst>
                <a:ext uri="{FF2B5EF4-FFF2-40B4-BE49-F238E27FC236}">
                  <a16:creationId xmlns:a16="http://schemas.microsoft.com/office/drawing/2014/main" id="{E148141B-3144-4C53-B7C1-4F41BFE6A9DF}"/>
                </a:ext>
              </a:extLst>
            </p:cNvPr>
            <p:cNvSpPr>
              <a:spLocks noChangeShapeType="1"/>
            </p:cNvSpPr>
            <p:nvPr/>
          </p:nvSpPr>
          <p:spPr bwMode="auto">
            <a:xfrm>
              <a:off x="4322" y="2732"/>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84" name="Line 863">
              <a:extLst>
                <a:ext uri="{FF2B5EF4-FFF2-40B4-BE49-F238E27FC236}">
                  <a16:creationId xmlns:a16="http://schemas.microsoft.com/office/drawing/2014/main" id="{7A3D8C3B-FEB4-4192-983B-4907D4B8788D}"/>
                </a:ext>
              </a:extLst>
            </p:cNvPr>
            <p:cNvSpPr>
              <a:spLocks noChangeShapeType="1"/>
            </p:cNvSpPr>
            <p:nvPr/>
          </p:nvSpPr>
          <p:spPr bwMode="auto">
            <a:xfrm>
              <a:off x="4369" y="2732"/>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85" name="Line 864">
              <a:extLst>
                <a:ext uri="{FF2B5EF4-FFF2-40B4-BE49-F238E27FC236}">
                  <a16:creationId xmlns:a16="http://schemas.microsoft.com/office/drawing/2014/main" id="{6A5BAB0C-0B73-4166-91D3-2196499B2C34}"/>
                </a:ext>
              </a:extLst>
            </p:cNvPr>
            <p:cNvSpPr>
              <a:spLocks noChangeShapeType="1"/>
            </p:cNvSpPr>
            <p:nvPr/>
          </p:nvSpPr>
          <p:spPr bwMode="auto">
            <a:xfrm>
              <a:off x="4389" y="2732"/>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86" name="Line 865">
              <a:extLst>
                <a:ext uri="{FF2B5EF4-FFF2-40B4-BE49-F238E27FC236}">
                  <a16:creationId xmlns:a16="http://schemas.microsoft.com/office/drawing/2014/main" id="{9BC062A4-E534-40EE-93ED-8883F0CC2C16}"/>
                </a:ext>
              </a:extLst>
            </p:cNvPr>
            <p:cNvSpPr>
              <a:spLocks noChangeShapeType="1"/>
            </p:cNvSpPr>
            <p:nvPr/>
          </p:nvSpPr>
          <p:spPr bwMode="auto">
            <a:xfrm flipV="1">
              <a:off x="4407" y="2730"/>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87" name="Line 866">
              <a:extLst>
                <a:ext uri="{FF2B5EF4-FFF2-40B4-BE49-F238E27FC236}">
                  <a16:creationId xmlns:a16="http://schemas.microsoft.com/office/drawing/2014/main" id="{EB8FC90C-DC77-404A-B21B-A6F86335C71F}"/>
                </a:ext>
              </a:extLst>
            </p:cNvPr>
            <p:cNvSpPr>
              <a:spLocks noChangeShapeType="1"/>
            </p:cNvSpPr>
            <p:nvPr/>
          </p:nvSpPr>
          <p:spPr bwMode="auto">
            <a:xfrm flipV="1">
              <a:off x="4433" y="2732"/>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88" name="Line 867">
              <a:extLst>
                <a:ext uri="{FF2B5EF4-FFF2-40B4-BE49-F238E27FC236}">
                  <a16:creationId xmlns:a16="http://schemas.microsoft.com/office/drawing/2014/main" id="{9E0CEFAE-5A49-4EA5-8C5C-EDAF2E8787F4}"/>
                </a:ext>
              </a:extLst>
            </p:cNvPr>
            <p:cNvSpPr>
              <a:spLocks noChangeShapeType="1"/>
            </p:cNvSpPr>
            <p:nvPr/>
          </p:nvSpPr>
          <p:spPr bwMode="auto">
            <a:xfrm>
              <a:off x="4479" y="2732"/>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89" name="Line 868">
              <a:extLst>
                <a:ext uri="{FF2B5EF4-FFF2-40B4-BE49-F238E27FC236}">
                  <a16:creationId xmlns:a16="http://schemas.microsoft.com/office/drawing/2014/main" id="{4D29ECEF-F299-4DE7-88DE-445497ABEAA9}"/>
                </a:ext>
              </a:extLst>
            </p:cNvPr>
            <p:cNvSpPr>
              <a:spLocks noChangeShapeType="1"/>
            </p:cNvSpPr>
            <p:nvPr/>
          </p:nvSpPr>
          <p:spPr bwMode="auto">
            <a:xfrm>
              <a:off x="4512" y="2732"/>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90" name="Line 869">
              <a:extLst>
                <a:ext uri="{FF2B5EF4-FFF2-40B4-BE49-F238E27FC236}">
                  <a16:creationId xmlns:a16="http://schemas.microsoft.com/office/drawing/2014/main" id="{15682361-4965-4803-B481-B2226D20F1E9}"/>
                </a:ext>
              </a:extLst>
            </p:cNvPr>
            <p:cNvSpPr>
              <a:spLocks noChangeShapeType="1"/>
            </p:cNvSpPr>
            <p:nvPr/>
          </p:nvSpPr>
          <p:spPr bwMode="auto">
            <a:xfrm>
              <a:off x="4530" y="2732"/>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91" name="Line 870">
              <a:extLst>
                <a:ext uri="{FF2B5EF4-FFF2-40B4-BE49-F238E27FC236}">
                  <a16:creationId xmlns:a16="http://schemas.microsoft.com/office/drawing/2014/main" id="{BA9FC943-0E34-4A5A-A12A-9F22851FEFE4}"/>
                </a:ext>
              </a:extLst>
            </p:cNvPr>
            <p:cNvSpPr>
              <a:spLocks noChangeShapeType="1"/>
            </p:cNvSpPr>
            <p:nvPr/>
          </p:nvSpPr>
          <p:spPr bwMode="auto">
            <a:xfrm>
              <a:off x="4898" y="2660"/>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92" name="Line 871">
              <a:extLst>
                <a:ext uri="{FF2B5EF4-FFF2-40B4-BE49-F238E27FC236}">
                  <a16:creationId xmlns:a16="http://schemas.microsoft.com/office/drawing/2014/main" id="{27C82D52-6760-4DF2-B118-3343A32B291B}"/>
                </a:ext>
              </a:extLst>
            </p:cNvPr>
            <p:cNvSpPr>
              <a:spLocks noChangeShapeType="1"/>
            </p:cNvSpPr>
            <p:nvPr/>
          </p:nvSpPr>
          <p:spPr bwMode="auto">
            <a:xfrm>
              <a:off x="5020" y="2660"/>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93" name="Line 872">
              <a:extLst>
                <a:ext uri="{FF2B5EF4-FFF2-40B4-BE49-F238E27FC236}">
                  <a16:creationId xmlns:a16="http://schemas.microsoft.com/office/drawing/2014/main" id="{2A6D246E-B1A2-4F72-AE24-B0D1D28AF085}"/>
                </a:ext>
              </a:extLst>
            </p:cNvPr>
            <p:cNvSpPr>
              <a:spLocks noChangeShapeType="1"/>
            </p:cNvSpPr>
            <p:nvPr/>
          </p:nvSpPr>
          <p:spPr bwMode="auto">
            <a:xfrm>
              <a:off x="5065" y="2660"/>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94" name="Line 873">
              <a:extLst>
                <a:ext uri="{FF2B5EF4-FFF2-40B4-BE49-F238E27FC236}">
                  <a16:creationId xmlns:a16="http://schemas.microsoft.com/office/drawing/2014/main" id="{14025405-2911-4E71-9502-B4DBE0DC1A7D}"/>
                </a:ext>
              </a:extLst>
            </p:cNvPr>
            <p:cNvSpPr>
              <a:spLocks noChangeShapeType="1"/>
            </p:cNvSpPr>
            <p:nvPr/>
          </p:nvSpPr>
          <p:spPr bwMode="auto">
            <a:xfrm>
              <a:off x="4997" y="2660"/>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95" name="Line 874">
              <a:extLst>
                <a:ext uri="{FF2B5EF4-FFF2-40B4-BE49-F238E27FC236}">
                  <a16:creationId xmlns:a16="http://schemas.microsoft.com/office/drawing/2014/main" id="{46448B16-8D78-4FD3-AF53-4967978CF860}"/>
                </a:ext>
              </a:extLst>
            </p:cNvPr>
            <p:cNvSpPr>
              <a:spLocks noChangeShapeType="1"/>
            </p:cNvSpPr>
            <p:nvPr/>
          </p:nvSpPr>
          <p:spPr bwMode="auto">
            <a:xfrm>
              <a:off x="4976" y="2660"/>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96" name="Line 875">
              <a:extLst>
                <a:ext uri="{FF2B5EF4-FFF2-40B4-BE49-F238E27FC236}">
                  <a16:creationId xmlns:a16="http://schemas.microsoft.com/office/drawing/2014/main" id="{8C118F89-180A-4B3B-9CC4-B1693CA23A7B}"/>
                </a:ext>
              </a:extLst>
            </p:cNvPr>
            <p:cNvSpPr>
              <a:spLocks noChangeShapeType="1"/>
            </p:cNvSpPr>
            <p:nvPr/>
          </p:nvSpPr>
          <p:spPr bwMode="auto">
            <a:xfrm>
              <a:off x="5088" y="2660"/>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97" name="Line 876">
              <a:extLst>
                <a:ext uri="{FF2B5EF4-FFF2-40B4-BE49-F238E27FC236}">
                  <a16:creationId xmlns:a16="http://schemas.microsoft.com/office/drawing/2014/main" id="{497135E7-3C5B-441D-8E6A-88D7A2B2E70A}"/>
                </a:ext>
              </a:extLst>
            </p:cNvPr>
            <p:cNvSpPr>
              <a:spLocks noChangeShapeType="1"/>
            </p:cNvSpPr>
            <p:nvPr/>
          </p:nvSpPr>
          <p:spPr bwMode="auto">
            <a:xfrm>
              <a:off x="4955" y="2660"/>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98" name="Line 877">
              <a:extLst>
                <a:ext uri="{FF2B5EF4-FFF2-40B4-BE49-F238E27FC236}">
                  <a16:creationId xmlns:a16="http://schemas.microsoft.com/office/drawing/2014/main" id="{BFFF05AD-9EE1-452C-9A5B-6EFA2B5D5D76}"/>
                </a:ext>
              </a:extLst>
            </p:cNvPr>
            <p:cNvSpPr>
              <a:spLocks noChangeShapeType="1"/>
            </p:cNvSpPr>
            <p:nvPr/>
          </p:nvSpPr>
          <p:spPr bwMode="auto">
            <a:xfrm>
              <a:off x="5363" y="2660"/>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499" name="Line 878">
              <a:extLst>
                <a:ext uri="{FF2B5EF4-FFF2-40B4-BE49-F238E27FC236}">
                  <a16:creationId xmlns:a16="http://schemas.microsoft.com/office/drawing/2014/main" id="{A5E7A303-85C1-4453-B175-A89F8D7C016E}"/>
                </a:ext>
              </a:extLst>
            </p:cNvPr>
            <p:cNvSpPr>
              <a:spLocks noChangeShapeType="1"/>
            </p:cNvSpPr>
            <p:nvPr/>
          </p:nvSpPr>
          <p:spPr bwMode="auto">
            <a:xfrm>
              <a:off x="3658" y="2660"/>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00" name="Line 879">
              <a:extLst>
                <a:ext uri="{FF2B5EF4-FFF2-40B4-BE49-F238E27FC236}">
                  <a16:creationId xmlns:a16="http://schemas.microsoft.com/office/drawing/2014/main" id="{15B1E881-177A-4754-9A6E-D108AC191638}"/>
                </a:ext>
              </a:extLst>
            </p:cNvPr>
            <p:cNvSpPr>
              <a:spLocks noChangeShapeType="1"/>
            </p:cNvSpPr>
            <p:nvPr/>
          </p:nvSpPr>
          <p:spPr bwMode="auto">
            <a:xfrm>
              <a:off x="4809" y="2660"/>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01" name="Line 880">
              <a:extLst>
                <a:ext uri="{FF2B5EF4-FFF2-40B4-BE49-F238E27FC236}">
                  <a16:creationId xmlns:a16="http://schemas.microsoft.com/office/drawing/2014/main" id="{0DDDBF12-7EA3-4BFD-B0DA-F5CFEBFB656A}"/>
                </a:ext>
              </a:extLst>
            </p:cNvPr>
            <p:cNvSpPr>
              <a:spLocks noChangeShapeType="1"/>
            </p:cNvSpPr>
            <p:nvPr/>
          </p:nvSpPr>
          <p:spPr bwMode="auto">
            <a:xfrm>
              <a:off x="4832" y="2660"/>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02" name="Line 881">
              <a:extLst>
                <a:ext uri="{FF2B5EF4-FFF2-40B4-BE49-F238E27FC236}">
                  <a16:creationId xmlns:a16="http://schemas.microsoft.com/office/drawing/2014/main" id="{A694DFA0-0A20-4AB7-9D8A-41D3BF73C098}"/>
                </a:ext>
              </a:extLst>
            </p:cNvPr>
            <p:cNvSpPr>
              <a:spLocks noChangeShapeType="1"/>
            </p:cNvSpPr>
            <p:nvPr/>
          </p:nvSpPr>
          <p:spPr bwMode="auto">
            <a:xfrm>
              <a:off x="4864" y="2660"/>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03" name="Line 882">
              <a:extLst>
                <a:ext uri="{FF2B5EF4-FFF2-40B4-BE49-F238E27FC236}">
                  <a16:creationId xmlns:a16="http://schemas.microsoft.com/office/drawing/2014/main" id="{69B63B58-6714-4956-9126-9FC57632A58B}"/>
                </a:ext>
              </a:extLst>
            </p:cNvPr>
            <p:cNvSpPr>
              <a:spLocks noChangeShapeType="1"/>
            </p:cNvSpPr>
            <p:nvPr/>
          </p:nvSpPr>
          <p:spPr bwMode="auto">
            <a:xfrm>
              <a:off x="4883" y="2660"/>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04" name="Line 883">
              <a:extLst>
                <a:ext uri="{FF2B5EF4-FFF2-40B4-BE49-F238E27FC236}">
                  <a16:creationId xmlns:a16="http://schemas.microsoft.com/office/drawing/2014/main" id="{E39DF097-4652-47C9-8351-0AAD6FFD90B0}"/>
                </a:ext>
              </a:extLst>
            </p:cNvPr>
            <p:cNvSpPr>
              <a:spLocks noChangeShapeType="1"/>
            </p:cNvSpPr>
            <p:nvPr/>
          </p:nvSpPr>
          <p:spPr bwMode="auto">
            <a:xfrm>
              <a:off x="5115" y="2660"/>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05" name="Line 884">
              <a:extLst>
                <a:ext uri="{FF2B5EF4-FFF2-40B4-BE49-F238E27FC236}">
                  <a16:creationId xmlns:a16="http://schemas.microsoft.com/office/drawing/2014/main" id="{24F4683C-0C35-44DD-9E7A-E5742A4CB434}"/>
                </a:ext>
              </a:extLst>
            </p:cNvPr>
            <p:cNvSpPr>
              <a:spLocks noChangeShapeType="1"/>
            </p:cNvSpPr>
            <p:nvPr/>
          </p:nvSpPr>
          <p:spPr bwMode="auto">
            <a:xfrm>
              <a:off x="5134" y="2660"/>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06" name="Line 885">
              <a:extLst>
                <a:ext uri="{FF2B5EF4-FFF2-40B4-BE49-F238E27FC236}">
                  <a16:creationId xmlns:a16="http://schemas.microsoft.com/office/drawing/2014/main" id="{78932035-C96D-4F79-9073-2567BD33A120}"/>
                </a:ext>
              </a:extLst>
            </p:cNvPr>
            <p:cNvSpPr>
              <a:spLocks noChangeShapeType="1"/>
            </p:cNvSpPr>
            <p:nvPr/>
          </p:nvSpPr>
          <p:spPr bwMode="auto">
            <a:xfrm>
              <a:off x="5181" y="2660"/>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07" name="Line 886">
              <a:extLst>
                <a:ext uri="{FF2B5EF4-FFF2-40B4-BE49-F238E27FC236}">
                  <a16:creationId xmlns:a16="http://schemas.microsoft.com/office/drawing/2014/main" id="{F05C8BC9-8CC8-4261-B1F4-3359BD58FB7C}"/>
                </a:ext>
              </a:extLst>
            </p:cNvPr>
            <p:cNvSpPr>
              <a:spLocks noChangeShapeType="1"/>
            </p:cNvSpPr>
            <p:nvPr/>
          </p:nvSpPr>
          <p:spPr bwMode="auto">
            <a:xfrm>
              <a:off x="5201" y="2660"/>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08" name="Line 887">
              <a:extLst>
                <a:ext uri="{FF2B5EF4-FFF2-40B4-BE49-F238E27FC236}">
                  <a16:creationId xmlns:a16="http://schemas.microsoft.com/office/drawing/2014/main" id="{D161F16E-7CB9-4DB5-B4E0-BCE661657FE4}"/>
                </a:ext>
              </a:extLst>
            </p:cNvPr>
            <p:cNvSpPr>
              <a:spLocks noChangeShapeType="1"/>
            </p:cNvSpPr>
            <p:nvPr/>
          </p:nvSpPr>
          <p:spPr bwMode="auto">
            <a:xfrm flipV="1">
              <a:off x="5219" y="2658"/>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09" name="Line 888">
              <a:extLst>
                <a:ext uri="{FF2B5EF4-FFF2-40B4-BE49-F238E27FC236}">
                  <a16:creationId xmlns:a16="http://schemas.microsoft.com/office/drawing/2014/main" id="{4FE28C7D-FF1F-47F5-BAB2-F9BD1A61FBA1}"/>
                </a:ext>
              </a:extLst>
            </p:cNvPr>
            <p:cNvSpPr>
              <a:spLocks noChangeShapeType="1"/>
            </p:cNvSpPr>
            <p:nvPr/>
          </p:nvSpPr>
          <p:spPr bwMode="auto">
            <a:xfrm flipV="1">
              <a:off x="5245" y="2660"/>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10" name="Line 889">
              <a:extLst>
                <a:ext uri="{FF2B5EF4-FFF2-40B4-BE49-F238E27FC236}">
                  <a16:creationId xmlns:a16="http://schemas.microsoft.com/office/drawing/2014/main" id="{24058AFF-6A54-4978-BB3A-F2BCF159AD99}"/>
                </a:ext>
              </a:extLst>
            </p:cNvPr>
            <p:cNvSpPr>
              <a:spLocks noChangeShapeType="1"/>
            </p:cNvSpPr>
            <p:nvPr/>
          </p:nvSpPr>
          <p:spPr bwMode="auto">
            <a:xfrm>
              <a:off x="5273" y="2660"/>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11" name="Line 890">
              <a:extLst>
                <a:ext uri="{FF2B5EF4-FFF2-40B4-BE49-F238E27FC236}">
                  <a16:creationId xmlns:a16="http://schemas.microsoft.com/office/drawing/2014/main" id="{CBD0E17A-002A-4177-931F-C196648AAD11}"/>
                </a:ext>
              </a:extLst>
            </p:cNvPr>
            <p:cNvSpPr>
              <a:spLocks noChangeShapeType="1"/>
            </p:cNvSpPr>
            <p:nvPr/>
          </p:nvSpPr>
          <p:spPr bwMode="auto">
            <a:xfrm>
              <a:off x="5291" y="2660"/>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12" name="Line 891">
              <a:extLst>
                <a:ext uri="{FF2B5EF4-FFF2-40B4-BE49-F238E27FC236}">
                  <a16:creationId xmlns:a16="http://schemas.microsoft.com/office/drawing/2014/main" id="{4046B6A1-EE28-4CD1-A306-E8C2B47772FF}"/>
                </a:ext>
              </a:extLst>
            </p:cNvPr>
            <p:cNvSpPr>
              <a:spLocks noChangeShapeType="1"/>
            </p:cNvSpPr>
            <p:nvPr/>
          </p:nvSpPr>
          <p:spPr bwMode="auto">
            <a:xfrm>
              <a:off x="5324" y="2660"/>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13" name="Line 892">
              <a:extLst>
                <a:ext uri="{FF2B5EF4-FFF2-40B4-BE49-F238E27FC236}">
                  <a16:creationId xmlns:a16="http://schemas.microsoft.com/office/drawing/2014/main" id="{17089DED-A4AF-4128-BCAE-3744C80C71AD}"/>
                </a:ext>
              </a:extLst>
            </p:cNvPr>
            <p:cNvSpPr>
              <a:spLocks noChangeShapeType="1"/>
            </p:cNvSpPr>
            <p:nvPr/>
          </p:nvSpPr>
          <p:spPr bwMode="auto">
            <a:xfrm>
              <a:off x="5342" y="2660"/>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14" name="Line 893">
              <a:extLst>
                <a:ext uri="{FF2B5EF4-FFF2-40B4-BE49-F238E27FC236}">
                  <a16:creationId xmlns:a16="http://schemas.microsoft.com/office/drawing/2014/main" id="{AB4E317A-8A87-420C-BEC2-AE9975AA8F67}"/>
                </a:ext>
              </a:extLst>
            </p:cNvPr>
            <p:cNvSpPr>
              <a:spLocks noChangeShapeType="1"/>
            </p:cNvSpPr>
            <p:nvPr/>
          </p:nvSpPr>
          <p:spPr bwMode="auto">
            <a:xfrm>
              <a:off x="3358" y="2660"/>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15" name="Line 894">
              <a:extLst>
                <a:ext uri="{FF2B5EF4-FFF2-40B4-BE49-F238E27FC236}">
                  <a16:creationId xmlns:a16="http://schemas.microsoft.com/office/drawing/2014/main" id="{8390CC0F-42FA-46A1-8FD9-AD0524DBB05C}"/>
                </a:ext>
              </a:extLst>
            </p:cNvPr>
            <p:cNvSpPr>
              <a:spLocks noChangeShapeType="1"/>
            </p:cNvSpPr>
            <p:nvPr/>
          </p:nvSpPr>
          <p:spPr bwMode="auto">
            <a:xfrm>
              <a:off x="3402" y="2660"/>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16" name="Line 895">
              <a:extLst>
                <a:ext uri="{FF2B5EF4-FFF2-40B4-BE49-F238E27FC236}">
                  <a16:creationId xmlns:a16="http://schemas.microsoft.com/office/drawing/2014/main" id="{1E1CAF95-1162-4C54-9790-2F38E9DD991F}"/>
                </a:ext>
              </a:extLst>
            </p:cNvPr>
            <p:cNvSpPr>
              <a:spLocks noChangeShapeType="1"/>
            </p:cNvSpPr>
            <p:nvPr/>
          </p:nvSpPr>
          <p:spPr bwMode="auto">
            <a:xfrm>
              <a:off x="3482" y="2660"/>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17" name="Line 896">
              <a:extLst>
                <a:ext uri="{FF2B5EF4-FFF2-40B4-BE49-F238E27FC236}">
                  <a16:creationId xmlns:a16="http://schemas.microsoft.com/office/drawing/2014/main" id="{C3FA865B-E521-42B3-B543-DBFAB3E38B28}"/>
                </a:ext>
              </a:extLst>
            </p:cNvPr>
            <p:cNvSpPr>
              <a:spLocks noChangeShapeType="1"/>
            </p:cNvSpPr>
            <p:nvPr/>
          </p:nvSpPr>
          <p:spPr bwMode="auto">
            <a:xfrm>
              <a:off x="3514" y="2660"/>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18" name="Line 897">
              <a:extLst>
                <a:ext uri="{FF2B5EF4-FFF2-40B4-BE49-F238E27FC236}">
                  <a16:creationId xmlns:a16="http://schemas.microsoft.com/office/drawing/2014/main" id="{2F7C9F6E-5DD0-4D66-BD07-5CCE2DF3E785}"/>
                </a:ext>
              </a:extLst>
            </p:cNvPr>
            <p:cNvSpPr>
              <a:spLocks noChangeShapeType="1"/>
            </p:cNvSpPr>
            <p:nvPr/>
          </p:nvSpPr>
          <p:spPr bwMode="auto">
            <a:xfrm>
              <a:off x="3566" y="2660"/>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19" name="Line 898">
              <a:extLst>
                <a:ext uri="{FF2B5EF4-FFF2-40B4-BE49-F238E27FC236}">
                  <a16:creationId xmlns:a16="http://schemas.microsoft.com/office/drawing/2014/main" id="{7D4BFC9D-A222-4B11-B7E0-68F154AE9D78}"/>
                </a:ext>
              </a:extLst>
            </p:cNvPr>
            <p:cNvSpPr>
              <a:spLocks noChangeShapeType="1"/>
            </p:cNvSpPr>
            <p:nvPr/>
          </p:nvSpPr>
          <p:spPr bwMode="auto">
            <a:xfrm>
              <a:off x="3598" y="2660"/>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20" name="Line 899">
              <a:extLst>
                <a:ext uri="{FF2B5EF4-FFF2-40B4-BE49-F238E27FC236}">
                  <a16:creationId xmlns:a16="http://schemas.microsoft.com/office/drawing/2014/main" id="{E396AF31-A873-4571-83D3-15A1EAF7FDDD}"/>
                </a:ext>
              </a:extLst>
            </p:cNvPr>
            <p:cNvSpPr>
              <a:spLocks noChangeShapeType="1"/>
            </p:cNvSpPr>
            <p:nvPr/>
          </p:nvSpPr>
          <p:spPr bwMode="auto">
            <a:xfrm>
              <a:off x="3638" y="2660"/>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21" name="Line 900">
              <a:extLst>
                <a:ext uri="{FF2B5EF4-FFF2-40B4-BE49-F238E27FC236}">
                  <a16:creationId xmlns:a16="http://schemas.microsoft.com/office/drawing/2014/main" id="{3A116E54-386F-432D-B73F-506A61AE8C31}"/>
                </a:ext>
              </a:extLst>
            </p:cNvPr>
            <p:cNvSpPr>
              <a:spLocks noChangeShapeType="1"/>
            </p:cNvSpPr>
            <p:nvPr/>
          </p:nvSpPr>
          <p:spPr bwMode="auto">
            <a:xfrm>
              <a:off x="3196" y="2660"/>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22" name="Line 901">
              <a:extLst>
                <a:ext uri="{FF2B5EF4-FFF2-40B4-BE49-F238E27FC236}">
                  <a16:creationId xmlns:a16="http://schemas.microsoft.com/office/drawing/2014/main" id="{52D02F9E-3B73-43CE-B485-80E4648848E6}"/>
                </a:ext>
              </a:extLst>
            </p:cNvPr>
            <p:cNvSpPr>
              <a:spLocks noChangeShapeType="1"/>
            </p:cNvSpPr>
            <p:nvPr/>
          </p:nvSpPr>
          <p:spPr bwMode="auto">
            <a:xfrm>
              <a:off x="3866" y="2660"/>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23" name="Line 902">
              <a:extLst>
                <a:ext uri="{FF2B5EF4-FFF2-40B4-BE49-F238E27FC236}">
                  <a16:creationId xmlns:a16="http://schemas.microsoft.com/office/drawing/2014/main" id="{E6D9AA3D-A70F-42A6-8C0D-EA0DAB8743DE}"/>
                </a:ext>
              </a:extLst>
            </p:cNvPr>
            <p:cNvSpPr>
              <a:spLocks noChangeShapeType="1"/>
            </p:cNvSpPr>
            <p:nvPr/>
          </p:nvSpPr>
          <p:spPr bwMode="auto">
            <a:xfrm>
              <a:off x="3919" y="2660"/>
              <a:ext cx="25"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24" name="Line 903">
              <a:extLst>
                <a:ext uri="{FF2B5EF4-FFF2-40B4-BE49-F238E27FC236}">
                  <a16:creationId xmlns:a16="http://schemas.microsoft.com/office/drawing/2014/main" id="{9A50FEEE-8B90-4C65-8D5C-572C53A51850}"/>
                </a:ext>
              </a:extLst>
            </p:cNvPr>
            <p:cNvSpPr>
              <a:spLocks noChangeShapeType="1"/>
            </p:cNvSpPr>
            <p:nvPr/>
          </p:nvSpPr>
          <p:spPr bwMode="auto">
            <a:xfrm>
              <a:off x="3777" y="2660"/>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25" name="Line 904">
              <a:extLst>
                <a:ext uri="{FF2B5EF4-FFF2-40B4-BE49-F238E27FC236}">
                  <a16:creationId xmlns:a16="http://schemas.microsoft.com/office/drawing/2014/main" id="{4CE39B5B-CCE9-41B5-B80B-FC66A06FD707}"/>
                </a:ext>
              </a:extLst>
            </p:cNvPr>
            <p:cNvSpPr>
              <a:spLocks noChangeShapeType="1"/>
            </p:cNvSpPr>
            <p:nvPr/>
          </p:nvSpPr>
          <p:spPr bwMode="auto">
            <a:xfrm>
              <a:off x="3800" y="2660"/>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26" name="Line 905">
              <a:extLst>
                <a:ext uri="{FF2B5EF4-FFF2-40B4-BE49-F238E27FC236}">
                  <a16:creationId xmlns:a16="http://schemas.microsoft.com/office/drawing/2014/main" id="{278DB79A-20FC-4B4C-AABD-C7F8226C5F34}"/>
                </a:ext>
              </a:extLst>
            </p:cNvPr>
            <p:cNvSpPr>
              <a:spLocks noChangeShapeType="1"/>
            </p:cNvSpPr>
            <p:nvPr/>
          </p:nvSpPr>
          <p:spPr bwMode="auto">
            <a:xfrm>
              <a:off x="3832" y="2660"/>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27" name="Line 906">
              <a:extLst>
                <a:ext uri="{FF2B5EF4-FFF2-40B4-BE49-F238E27FC236}">
                  <a16:creationId xmlns:a16="http://schemas.microsoft.com/office/drawing/2014/main" id="{F7B5412C-1D0C-4263-A546-BD07E37DA4C3}"/>
                </a:ext>
              </a:extLst>
            </p:cNvPr>
            <p:cNvSpPr>
              <a:spLocks noChangeShapeType="1"/>
            </p:cNvSpPr>
            <p:nvPr/>
          </p:nvSpPr>
          <p:spPr bwMode="auto">
            <a:xfrm>
              <a:off x="3851" y="2660"/>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28" name="Line 907">
              <a:extLst>
                <a:ext uri="{FF2B5EF4-FFF2-40B4-BE49-F238E27FC236}">
                  <a16:creationId xmlns:a16="http://schemas.microsoft.com/office/drawing/2014/main" id="{75EDFC14-500D-4955-9119-0FE7FBDF4919}"/>
                </a:ext>
              </a:extLst>
            </p:cNvPr>
            <p:cNvSpPr>
              <a:spLocks noChangeShapeType="1"/>
            </p:cNvSpPr>
            <p:nvPr/>
          </p:nvSpPr>
          <p:spPr bwMode="auto">
            <a:xfrm>
              <a:off x="4299" y="2660"/>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29" name="Line 908">
              <a:extLst>
                <a:ext uri="{FF2B5EF4-FFF2-40B4-BE49-F238E27FC236}">
                  <a16:creationId xmlns:a16="http://schemas.microsoft.com/office/drawing/2014/main" id="{534B2B25-954B-4E41-ADC9-2DD9F822BA1F}"/>
                </a:ext>
              </a:extLst>
            </p:cNvPr>
            <p:cNvSpPr>
              <a:spLocks noChangeShapeType="1"/>
            </p:cNvSpPr>
            <p:nvPr/>
          </p:nvSpPr>
          <p:spPr bwMode="auto">
            <a:xfrm>
              <a:off x="4318" y="2660"/>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30" name="Line 909">
              <a:extLst>
                <a:ext uri="{FF2B5EF4-FFF2-40B4-BE49-F238E27FC236}">
                  <a16:creationId xmlns:a16="http://schemas.microsoft.com/office/drawing/2014/main" id="{8F7387C6-2913-4976-BD81-B1308C001E59}"/>
                </a:ext>
              </a:extLst>
            </p:cNvPr>
            <p:cNvSpPr>
              <a:spLocks noChangeShapeType="1"/>
            </p:cNvSpPr>
            <p:nvPr/>
          </p:nvSpPr>
          <p:spPr bwMode="auto">
            <a:xfrm>
              <a:off x="4365" y="2660"/>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31" name="Line 910">
              <a:extLst>
                <a:ext uri="{FF2B5EF4-FFF2-40B4-BE49-F238E27FC236}">
                  <a16:creationId xmlns:a16="http://schemas.microsoft.com/office/drawing/2014/main" id="{805410EF-5432-4CDB-ACF0-5D8DB8BBC1A0}"/>
                </a:ext>
              </a:extLst>
            </p:cNvPr>
            <p:cNvSpPr>
              <a:spLocks noChangeShapeType="1"/>
            </p:cNvSpPr>
            <p:nvPr/>
          </p:nvSpPr>
          <p:spPr bwMode="auto">
            <a:xfrm>
              <a:off x="4385" y="2660"/>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32" name="Line 911">
              <a:extLst>
                <a:ext uri="{FF2B5EF4-FFF2-40B4-BE49-F238E27FC236}">
                  <a16:creationId xmlns:a16="http://schemas.microsoft.com/office/drawing/2014/main" id="{797C1483-B690-431F-9863-98104DAF3BD7}"/>
                </a:ext>
              </a:extLst>
            </p:cNvPr>
            <p:cNvSpPr>
              <a:spLocks noChangeShapeType="1"/>
            </p:cNvSpPr>
            <p:nvPr/>
          </p:nvSpPr>
          <p:spPr bwMode="auto">
            <a:xfrm flipV="1">
              <a:off x="4403" y="2658"/>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33" name="Line 912">
              <a:extLst>
                <a:ext uri="{FF2B5EF4-FFF2-40B4-BE49-F238E27FC236}">
                  <a16:creationId xmlns:a16="http://schemas.microsoft.com/office/drawing/2014/main" id="{18BFC40E-7D55-43CC-B786-91FB3650E445}"/>
                </a:ext>
              </a:extLst>
            </p:cNvPr>
            <p:cNvSpPr>
              <a:spLocks noChangeShapeType="1"/>
            </p:cNvSpPr>
            <p:nvPr/>
          </p:nvSpPr>
          <p:spPr bwMode="auto">
            <a:xfrm flipV="1">
              <a:off x="4429" y="2660"/>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34" name="Line 913">
              <a:extLst>
                <a:ext uri="{FF2B5EF4-FFF2-40B4-BE49-F238E27FC236}">
                  <a16:creationId xmlns:a16="http://schemas.microsoft.com/office/drawing/2014/main" id="{B4957001-2274-40B6-AB1D-BD7607F230E1}"/>
                </a:ext>
              </a:extLst>
            </p:cNvPr>
            <p:cNvSpPr>
              <a:spLocks noChangeShapeType="1"/>
            </p:cNvSpPr>
            <p:nvPr/>
          </p:nvSpPr>
          <p:spPr bwMode="auto">
            <a:xfrm>
              <a:off x="4457" y="2660"/>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35" name="Line 914">
              <a:extLst>
                <a:ext uri="{FF2B5EF4-FFF2-40B4-BE49-F238E27FC236}">
                  <a16:creationId xmlns:a16="http://schemas.microsoft.com/office/drawing/2014/main" id="{CCA4A647-0498-4E0A-8123-726D67D7E691}"/>
                </a:ext>
              </a:extLst>
            </p:cNvPr>
            <p:cNvSpPr>
              <a:spLocks noChangeShapeType="1"/>
            </p:cNvSpPr>
            <p:nvPr/>
          </p:nvSpPr>
          <p:spPr bwMode="auto">
            <a:xfrm>
              <a:off x="4475" y="2660"/>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36" name="Line 915">
              <a:extLst>
                <a:ext uri="{FF2B5EF4-FFF2-40B4-BE49-F238E27FC236}">
                  <a16:creationId xmlns:a16="http://schemas.microsoft.com/office/drawing/2014/main" id="{8F6C0003-E336-4E4A-A1AB-469932F2B576}"/>
                </a:ext>
              </a:extLst>
            </p:cNvPr>
            <p:cNvSpPr>
              <a:spLocks noChangeShapeType="1"/>
            </p:cNvSpPr>
            <p:nvPr/>
          </p:nvSpPr>
          <p:spPr bwMode="auto">
            <a:xfrm>
              <a:off x="4508" y="2660"/>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37" name="Line 916">
              <a:extLst>
                <a:ext uri="{FF2B5EF4-FFF2-40B4-BE49-F238E27FC236}">
                  <a16:creationId xmlns:a16="http://schemas.microsoft.com/office/drawing/2014/main" id="{D9CFB5B7-5543-46BD-BA50-46A8DFD5AAC5}"/>
                </a:ext>
              </a:extLst>
            </p:cNvPr>
            <p:cNvSpPr>
              <a:spLocks noChangeShapeType="1"/>
            </p:cNvSpPr>
            <p:nvPr/>
          </p:nvSpPr>
          <p:spPr bwMode="auto">
            <a:xfrm>
              <a:off x="4526" y="2660"/>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38" name="Line 917">
              <a:extLst>
                <a:ext uri="{FF2B5EF4-FFF2-40B4-BE49-F238E27FC236}">
                  <a16:creationId xmlns:a16="http://schemas.microsoft.com/office/drawing/2014/main" id="{C1AA03E4-E86D-4880-AD1F-E65A8E3F6C66}"/>
                </a:ext>
              </a:extLst>
            </p:cNvPr>
            <p:cNvSpPr>
              <a:spLocks noChangeShapeType="1"/>
            </p:cNvSpPr>
            <p:nvPr/>
          </p:nvSpPr>
          <p:spPr bwMode="auto">
            <a:xfrm>
              <a:off x="4902" y="258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39" name="Line 918">
              <a:extLst>
                <a:ext uri="{FF2B5EF4-FFF2-40B4-BE49-F238E27FC236}">
                  <a16:creationId xmlns:a16="http://schemas.microsoft.com/office/drawing/2014/main" id="{F219FEBA-953C-4537-A0FD-DF383DA7A670}"/>
                </a:ext>
              </a:extLst>
            </p:cNvPr>
            <p:cNvSpPr>
              <a:spLocks noChangeShapeType="1"/>
            </p:cNvSpPr>
            <p:nvPr/>
          </p:nvSpPr>
          <p:spPr bwMode="auto">
            <a:xfrm>
              <a:off x="5024" y="258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40" name="Line 919">
              <a:extLst>
                <a:ext uri="{FF2B5EF4-FFF2-40B4-BE49-F238E27FC236}">
                  <a16:creationId xmlns:a16="http://schemas.microsoft.com/office/drawing/2014/main" id="{4DE11290-BA35-422C-BCA2-CEDB0F7355E9}"/>
                </a:ext>
              </a:extLst>
            </p:cNvPr>
            <p:cNvSpPr>
              <a:spLocks noChangeShapeType="1"/>
            </p:cNvSpPr>
            <p:nvPr/>
          </p:nvSpPr>
          <p:spPr bwMode="auto">
            <a:xfrm>
              <a:off x="5069" y="258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41" name="Line 920">
              <a:extLst>
                <a:ext uri="{FF2B5EF4-FFF2-40B4-BE49-F238E27FC236}">
                  <a16:creationId xmlns:a16="http://schemas.microsoft.com/office/drawing/2014/main" id="{C1BC93F9-574B-4E44-86B6-23A25FBF2A62}"/>
                </a:ext>
              </a:extLst>
            </p:cNvPr>
            <p:cNvSpPr>
              <a:spLocks noChangeShapeType="1"/>
            </p:cNvSpPr>
            <p:nvPr/>
          </p:nvSpPr>
          <p:spPr bwMode="auto">
            <a:xfrm>
              <a:off x="5001" y="258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42" name="Line 921">
              <a:extLst>
                <a:ext uri="{FF2B5EF4-FFF2-40B4-BE49-F238E27FC236}">
                  <a16:creationId xmlns:a16="http://schemas.microsoft.com/office/drawing/2014/main" id="{56DD6D90-5726-4FBE-AA20-39CAB8442072}"/>
                </a:ext>
              </a:extLst>
            </p:cNvPr>
            <p:cNvSpPr>
              <a:spLocks noChangeShapeType="1"/>
            </p:cNvSpPr>
            <p:nvPr/>
          </p:nvSpPr>
          <p:spPr bwMode="auto">
            <a:xfrm>
              <a:off x="4980" y="258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43" name="Line 922">
              <a:extLst>
                <a:ext uri="{FF2B5EF4-FFF2-40B4-BE49-F238E27FC236}">
                  <a16:creationId xmlns:a16="http://schemas.microsoft.com/office/drawing/2014/main" id="{17BE1E69-E79D-46BB-B7C1-619F167F48BC}"/>
                </a:ext>
              </a:extLst>
            </p:cNvPr>
            <p:cNvSpPr>
              <a:spLocks noChangeShapeType="1"/>
            </p:cNvSpPr>
            <p:nvPr/>
          </p:nvSpPr>
          <p:spPr bwMode="auto">
            <a:xfrm>
              <a:off x="5092" y="258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44" name="Line 923">
              <a:extLst>
                <a:ext uri="{FF2B5EF4-FFF2-40B4-BE49-F238E27FC236}">
                  <a16:creationId xmlns:a16="http://schemas.microsoft.com/office/drawing/2014/main" id="{02ABB30B-BE0A-4326-9711-48B7BCAB98BF}"/>
                </a:ext>
              </a:extLst>
            </p:cNvPr>
            <p:cNvSpPr>
              <a:spLocks noChangeShapeType="1"/>
            </p:cNvSpPr>
            <p:nvPr/>
          </p:nvSpPr>
          <p:spPr bwMode="auto">
            <a:xfrm>
              <a:off x="4959" y="258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45" name="Line 924">
              <a:extLst>
                <a:ext uri="{FF2B5EF4-FFF2-40B4-BE49-F238E27FC236}">
                  <a16:creationId xmlns:a16="http://schemas.microsoft.com/office/drawing/2014/main" id="{B25EBBE5-B003-45E8-9962-A0F7F2BE0AC8}"/>
                </a:ext>
              </a:extLst>
            </p:cNvPr>
            <p:cNvSpPr>
              <a:spLocks noChangeShapeType="1"/>
            </p:cNvSpPr>
            <p:nvPr/>
          </p:nvSpPr>
          <p:spPr bwMode="auto">
            <a:xfrm>
              <a:off x="5367" y="2588"/>
              <a:ext cx="23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46" name="Line 925">
              <a:extLst>
                <a:ext uri="{FF2B5EF4-FFF2-40B4-BE49-F238E27FC236}">
                  <a16:creationId xmlns:a16="http://schemas.microsoft.com/office/drawing/2014/main" id="{1BD7D5E5-5223-416B-8E99-512380DB31BC}"/>
                </a:ext>
              </a:extLst>
            </p:cNvPr>
            <p:cNvSpPr>
              <a:spLocks noChangeShapeType="1"/>
            </p:cNvSpPr>
            <p:nvPr/>
          </p:nvSpPr>
          <p:spPr bwMode="auto">
            <a:xfrm>
              <a:off x="3662" y="2588"/>
              <a:ext cx="1151"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47" name="Line 926">
              <a:extLst>
                <a:ext uri="{FF2B5EF4-FFF2-40B4-BE49-F238E27FC236}">
                  <a16:creationId xmlns:a16="http://schemas.microsoft.com/office/drawing/2014/main" id="{F56217D4-04B7-45AA-AA38-8B99229E245B}"/>
                </a:ext>
              </a:extLst>
            </p:cNvPr>
            <p:cNvSpPr>
              <a:spLocks noChangeShapeType="1"/>
            </p:cNvSpPr>
            <p:nvPr/>
          </p:nvSpPr>
          <p:spPr bwMode="auto">
            <a:xfrm>
              <a:off x="4813" y="258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48" name="Line 927">
              <a:extLst>
                <a:ext uri="{FF2B5EF4-FFF2-40B4-BE49-F238E27FC236}">
                  <a16:creationId xmlns:a16="http://schemas.microsoft.com/office/drawing/2014/main" id="{9EC5DE6D-E0CD-41C5-8005-459C5DC67772}"/>
                </a:ext>
              </a:extLst>
            </p:cNvPr>
            <p:cNvSpPr>
              <a:spLocks noChangeShapeType="1"/>
            </p:cNvSpPr>
            <p:nvPr/>
          </p:nvSpPr>
          <p:spPr bwMode="auto">
            <a:xfrm>
              <a:off x="4836" y="258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49" name="Line 928">
              <a:extLst>
                <a:ext uri="{FF2B5EF4-FFF2-40B4-BE49-F238E27FC236}">
                  <a16:creationId xmlns:a16="http://schemas.microsoft.com/office/drawing/2014/main" id="{D12ACAD0-20D4-451E-905B-D1D82A44B260}"/>
                </a:ext>
              </a:extLst>
            </p:cNvPr>
            <p:cNvSpPr>
              <a:spLocks noChangeShapeType="1"/>
            </p:cNvSpPr>
            <p:nvPr/>
          </p:nvSpPr>
          <p:spPr bwMode="auto">
            <a:xfrm>
              <a:off x="4868" y="258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50" name="Line 929">
              <a:extLst>
                <a:ext uri="{FF2B5EF4-FFF2-40B4-BE49-F238E27FC236}">
                  <a16:creationId xmlns:a16="http://schemas.microsoft.com/office/drawing/2014/main" id="{7A42FFAB-0712-4A1A-9439-3285ABB2B849}"/>
                </a:ext>
              </a:extLst>
            </p:cNvPr>
            <p:cNvSpPr>
              <a:spLocks noChangeShapeType="1"/>
            </p:cNvSpPr>
            <p:nvPr/>
          </p:nvSpPr>
          <p:spPr bwMode="auto">
            <a:xfrm>
              <a:off x="4887" y="258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51" name="Line 930">
              <a:extLst>
                <a:ext uri="{FF2B5EF4-FFF2-40B4-BE49-F238E27FC236}">
                  <a16:creationId xmlns:a16="http://schemas.microsoft.com/office/drawing/2014/main" id="{EAC2A068-CD46-4BAC-BB37-CA7CC7616BC8}"/>
                </a:ext>
              </a:extLst>
            </p:cNvPr>
            <p:cNvSpPr>
              <a:spLocks noChangeShapeType="1"/>
            </p:cNvSpPr>
            <p:nvPr/>
          </p:nvSpPr>
          <p:spPr bwMode="auto">
            <a:xfrm>
              <a:off x="5119" y="258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52" name="Line 931">
              <a:extLst>
                <a:ext uri="{FF2B5EF4-FFF2-40B4-BE49-F238E27FC236}">
                  <a16:creationId xmlns:a16="http://schemas.microsoft.com/office/drawing/2014/main" id="{22026FA3-E199-4D95-9D95-CDCB81E22F1F}"/>
                </a:ext>
              </a:extLst>
            </p:cNvPr>
            <p:cNvSpPr>
              <a:spLocks noChangeShapeType="1"/>
            </p:cNvSpPr>
            <p:nvPr/>
          </p:nvSpPr>
          <p:spPr bwMode="auto">
            <a:xfrm>
              <a:off x="5138" y="258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53" name="Line 932">
              <a:extLst>
                <a:ext uri="{FF2B5EF4-FFF2-40B4-BE49-F238E27FC236}">
                  <a16:creationId xmlns:a16="http://schemas.microsoft.com/office/drawing/2014/main" id="{60585CC8-4F2B-4CA6-A044-6098233EB690}"/>
                </a:ext>
              </a:extLst>
            </p:cNvPr>
            <p:cNvSpPr>
              <a:spLocks noChangeShapeType="1"/>
            </p:cNvSpPr>
            <p:nvPr/>
          </p:nvSpPr>
          <p:spPr bwMode="auto">
            <a:xfrm>
              <a:off x="5185" y="258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54" name="Line 933">
              <a:extLst>
                <a:ext uri="{FF2B5EF4-FFF2-40B4-BE49-F238E27FC236}">
                  <a16:creationId xmlns:a16="http://schemas.microsoft.com/office/drawing/2014/main" id="{A3102413-FB5D-43DA-B031-00F6FA846EE4}"/>
                </a:ext>
              </a:extLst>
            </p:cNvPr>
            <p:cNvSpPr>
              <a:spLocks noChangeShapeType="1"/>
            </p:cNvSpPr>
            <p:nvPr/>
          </p:nvSpPr>
          <p:spPr bwMode="auto">
            <a:xfrm>
              <a:off x="5205" y="258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55" name="Line 934">
              <a:extLst>
                <a:ext uri="{FF2B5EF4-FFF2-40B4-BE49-F238E27FC236}">
                  <a16:creationId xmlns:a16="http://schemas.microsoft.com/office/drawing/2014/main" id="{625EE0A4-3F0E-4585-8849-2EA21D41EDAB}"/>
                </a:ext>
              </a:extLst>
            </p:cNvPr>
            <p:cNvSpPr>
              <a:spLocks noChangeShapeType="1"/>
            </p:cNvSpPr>
            <p:nvPr/>
          </p:nvSpPr>
          <p:spPr bwMode="auto">
            <a:xfrm flipV="1">
              <a:off x="5223" y="258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56" name="Line 935">
              <a:extLst>
                <a:ext uri="{FF2B5EF4-FFF2-40B4-BE49-F238E27FC236}">
                  <a16:creationId xmlns:a16="http://schemas.microsoft.com/office/drawing/2014/main" id="{5438BBEB-1CA9-46BA-847D-B272399D80B1}"/>
                </a:ext>
              </a:extLst>
            </p:cNvPr>
            <p:cNvSpPr>
              <a:spLocks noChangeShapeType="1"/>
            </p:cNvSpPr>
            <p:nvPr/>
          </p:nvSpPr>
          <p:spPr bwMode="auto">
            <a:xfrm flipV="1">
              <a:off x="5249" y="258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57" name="Line 936">
              <a:extLst>
                <a:ext uri="{FF2B5EF4-FFF2-40B4-BE49-F238E27FC236}">
                  <a16:creationId xmlns:a16="http://schemas.microsoft.com/office/drawing/2014/main" id="{D5649745-58C4-4BCF-BCEE-BEC079056AD5}"/>
                </a:ext>
              </a:extLst>
            </p:cNvPr>
            <p:cNvSpPr>
              <a:spLocks noChangeShapeType="1"/>
            </p:cNvSpPr>
            <p:nvPr/>
          </p:nvSpPr>
          <p:spPr bwMode="auto">
            <a:xfrm>
              <a:off x="5277" y="258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58" name="Line 937">
              <a:extLst>
                <a:ext uri="{FF2B5EF4-FFF2-40B4-BE49-F238E27FC236}">
                  <a16:creationId xmlns:a16="http://schemas.microsoft.com/office/drawing/2014/main" id="{096321FF-39BC-4313-9628-3512ABB405EA}"/>
                </a:ext>
              </a:extLst>
            </p:cNvPr>
            <p:cNvSpPr>
              <a:spLocks noChangeShapeType="1"/>
            </p:cNvSpPr>
            <p:nvPr/>
          </p:nvSpPr>
          <p:spPr bwMode="auto">
            <a:xfrm>
              <a:off x="5295" y="258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59" name="Line 938">
              <a:extLst>
                <a:ext uri="{FF2B5EF4-FFF2-40B4-BE49-F238E27FC236}">
                  <a16:creationId xmlns:a16="http://schemas.microsoft.com/office/drawing/2014/main" id="{219E1772-6D13-42BF-AF97-67CA7560895A}"/>
                </a:ext>
              </a:extLst>
            </p:cNvPr>
            <p:cNvSpPr>
              <a:spLocks noChangeShapeType="1"/>
            </p:cNvSpPr>
            <p:nvPr/>
          </p:nvSpPr>
          <p:spPr bwMode="auto">
            <a:xfrm>
              <a:off x="5328" y="258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60" name="Line 939">
              <a:extLst>
                <a:ext uri="{FF2B5EF4-FFF2-40B4-BE49-F238E27FC236}">
                  <a16:creationId xmlns:a16="http://schemas.microsoft.com/office/drawing/2014/main" id="{8B122D80-C8C2-4D61-A659-DAF98865A413}"/>
                </a:ext>
              </a:extLst>
            </p:cNvPr>
            <p:cNvSpPr>
              <a:spLocks noChangeShapeType="1"/>
            </p:cNvSpPr>
            <p:nvPr/>
          </p:nvSpPr>
          <p:spPr bwMode="auto">
            <a:xfrm>
              <a:off x="5346" y="258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61" name="Line 940">
              <a:extLst>
                <a:ext uri="{FF2B5EF4-FFF2-40B4-BE49-F238E27FC236}">
                  <a16:creationId xmlns:a16="http://schemas.microsoft.com/office/drawing/2014/main" id="{42D63FFD-2D9E-4B29-891C-27D3F7051AB4}"/>
                </a:ext>
              </a:extLst>
            </p:cNvPr>
            <p:cNvSpPr>
              <a:spLocks noChangeShapeType="1"/>
            </p:cNvSpPr>
            <p:nvPr/>
          </p:nvSpPr>
          <p:spPr bwMode="auto">
            <a:xfrm>
              <a:off x="3362" y="2588"/>
              <a:ext cx="44"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62" name="Line 941">
              <a:extLst>
                <a:ext uri="{FF2B5EF4-FFF2-40B4-BE49-F238E27FC236}">
                  <a16:creationId xmlns:a16="http://schemas.microsoft.com/office/drawing/2014/main" id="{B84F5856-370B-43BB-9307-A1FA5B5DCD50}"/>
                </a:ext>
              </a:extLst>
            </p:cNvPr>
            <p:cNvSpPr>
              <a:spLocks noChangeShapeType="1"/>
            </p:cNvSpPr>
            <p:nvPr/>
          </p:nvSpPr>
          <p:spPr bwMode="auto">
            <a:xfrm>
              <a:off x="3406" y="2588"/>
              <a:ext cx="80"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63" name="Line 942">
              <a:extLst>
                <a:ext uri="{FF2B5EF4-FFF2-40B4-BE49-F238E27FC236}">
                  <a16:creationId xmlns:a16="http://schemas.microsoft.com/office/drawing/2014/main" id="{01B423C1-8654-463E-82E7-4D5CFA6C5DF2}"/>
                </a:ext>
              </a:extLst>
            </p:cNvPr>
            <p:cNvSpPr>
              <a:spLocks noChangeShapeType="1"/>
            </p:cNvSpPr>
            <p:nvPr/>
          </p:nvSpPr>
          <p:spPr bwMode="auto">
            <a:xfrm>
              <a:off x="3486" y="258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64" name="Line 943">
              <a:extLst>
                <a:ext uri="{FF2B5EF4-FFF2-40B4-BE49-F238E27FC236}">
                  <a16:creationId xmlns:a16="http://schemas.microsoft.com/office/drawing/2014/main" id="{4D9CF4C9-B977-46C8-BD51-9A0E34835D91}"/>
                </a:ext>
              </a:extLst>
            </p:cNvPr>
            <p:cNvSpPr>
              <a:spLocks noChangeShapeType="1"/>
            </p:cNvSpPr>
            <p:nvPr/>
          </p:nvSpPr>
          <p:spPr bwMode="auto">
            <a:xfrm>
              <a:off x="3518" y="2588"/>
              <a:ext cx="52" cy="0"/>
            </a:xfrm>
            <a:prstGeom prst="line">
              <a:avLst/>
            </a:prstGeom>
            <a:noFill/>
            <a:ln w="10160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65" name="Line 944">
              <a:extLst>
                <a:ext uri="{FF2B5EF4-FFF2-40B4-BE49-F238E27FC236}">
                  <a16:creationId xmlns:a16="http://schemas.microsoft.com/office/drawing/2014/main" id="{BCE7D708-3A3E-4CA6-AE20-54A67125D3B2}"/>
                </a:ext>
              </a:extLst>
            </p:cNvPr>
            <p:cNvSpPr>
              <a:spLocks noChangeShapeType="1"/>
            </p:cNvSpPr>
            <p:nvPr/>
          </p:nvSpPr>
          <p:spPr bwMode="auto">
            <a:xfrm>
              <a:off x="3570" y="2588"/>
              <a:ext cx="32"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66" name="Line 945">
              <a:extLst>
                <a:ext uri="{FF2B5EF4-FFF2-40B4-BE49-F238E27FC236}">
                  <a16:creationId xmlns:a16="http://schemas.microsoft.com/office/drawing/2014/main" id="{80E97D35-CD0D-48B0-8EF4-14212B1EC72D}"/>
                </a:ext>
              </a:extLst>
            </p:cNvPr>
            <p:cNvSpPr>
              <a:spLocks noChangeShapeType="1"/>
            </p:cNvSpPr>
            <p:nvPr/>
          </p:nvSpPr>
          <p:spPr bwMode="auto">
            <a:xfrm>
              <a:off x="3602" y="2588"/>
              <a:ext cx="40"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67" name="Line 946">
              <a:extLst>
                <a:ext uri="{FF2B5EF4-FFF2-40B4-BE49-F238E27FC236}">
                  <a16:creationId xmlns:a16="http://schemas.microsoft.com/office/drawing/2014/main" id="{3EB97AE5-201E-4F2A-AEAC-AF14BA07944F}"/>
                </a:ext>
              </a:extLst>
            </p:cNvPr>
            <p:cNvSpPr>
              <a:spLocks noChangeShapeType="1"/>
            </p:cNvSpPr>
            <p:nvPr/>
          </p:nvSpPr>
          <p:spPr bwMode="auto">
            <a:xfrm>
              <a:off x="3642" y="2588"/>
              <a:ext cx="28"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68" name="Line 947">
              <a:extLst>
                <a:ext uri="{FF2B5EF4-FFF2-40B4-BE49-F238E27FC236}">
                  <a16:creationId xmlns:a16="http://schemas.microsoft.com/office/drawing/2014/main" id="{82233FD4-FEA8-463B-B6F1-D1EB4CC696CA}"/>
                </a:ext>
              </a:extLst>
            </p:cNvPr>
            <p:cNvSpPr>
              <a:spLocks noChangeShapeType="1"/>
            </p:cNvSpPr>
            <p:nvPr/>
          </p:nvSpPr>
          <p:spPr bwMode="auto">
            <a:xfrm>
              <a:off x="3200" y="2588"/>
              <a:ext cx="167" cy="0"/>
            </a:xfrm>
            <a:prstGeom prst="line">
              <a:avLst/>
            </a:prstGeom>
            <a:noFill/>
            <a:ln w="1016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69" name="Line 948">
              <a:extLst>
                <a:ext uri="{FF2B5EF4-FFF2-40B4-BE49-F238E27FC236}">
                  <a16:creationId xmlns:a16="http://schemas.microsoft.com/office/drawing/2014/main" id="{9F6D7A8A-5277-4B2E-861A-F907277B827B}"/>
                </a:ext>
              </a:extLst>
            </p:cNvPr>
            <p:cNvSpPr>
              <a:spLocks noChangeShapeType="1"/>
            </p:cNvSpPr>
            <p:nvPr/>
          </p:nvSpPr>
          <p:spPr bwMode="auto">
            <a:xfrm>
              <a:off x="3870" y="2588"/>
              <a:ext cx="59" cy="0"/>
            </a:xfrm>
            <a:prstGeom prst="line">
              <a:avLst/>
            </a:prstGeom>
            <a:noFill/>
            <a:ln w="1016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4570" name="Group 949">
              <a:extLst>
                <a:ext uri="{FF2B5EF4-FFF2-40B4-BE49-F238E27FC236}">
                  <a16:creationId xmlns:a16="http://schemas.microsoft.com/office/drawing/2014/main" id="{F413329A-71D4-489E-8370-FE0E4CD50CFA}"/>
                </a:ext>
              </a:extLst>
            </p:cNvPr>
            <p:cNvGrpSpPr>
              <a:grpSpLocks/>
            </p:cNvGrpSpPr>
            <p:nvPr/>
          </p:nvGrpSpPr>
          <p:grpSpPr bwMode="auto">
            <a:xfrm>
              <a:off x="3923" y="2588"/>
              <a:ext cx="110" cy="220"/>
              <a:chOff x="3923" y="2588"/>
              <a:chExt cx="164" cy="220"/>
            </a:xfrm>
          </p:grpSpPr>
          <p:sp>
            <p:nvSpPr>
              <p:cNvPr id="14585" name="Line 950">
                <a:extLst>
                  <a:ext uri="{FF2B5EF4-FFF2-40B4-BE49-F238E27FC236}">
                    <a16:creationId xmlns:a16="http://schemas.microsoft.com/office/drawing/2014/main" id="{D8D271B1-054D-4752-8E44-ED25B57C7B07}"/>
                  </a:ext>
                </a:extLst>
              </p:cNvPr>
              <p:cNvSpPr>
                <a:spLocks noChangeShapeType="1"/>
              </p:cNvSpPr>
              <p:nvPr/>
            </p:nvSpPr>
            <p:spPr bwMode="auto">
              <a:xfrm>
                <a:off x="3988" y="280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86" name="Line 951">
                <a:extLst>
                  <a:ext uri="{FF2B5EF4-FFF2-40B4-BE49-F238E27FC236}">
                    <a16:creationId xmlns:a16="http://schemas.microsoft.com/office/drawing/2014/main" id="{C5235E9A-C804-48DB-8984-BDFD25C9C10E}"/>
                  </a:ext>
                </a:extLst>
              </p:cNvPr>
              <p:cNvSpPr>
                <a:spLocks noChangeShapeType="1"/>
              </p:cNvSpPr>
              <p:nvPr/>
            </p:nvSpPr>
            <p:spPr bwMode="auto">
              <a:xfrm>
                <a:off x="4033" y="280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87" name="Line 952">
                <a:extLst>
                  <a:ext uri="{FF2B5EF4-FFF2-40B4-BE49-F238E27FC236}">
                    <a16:creationId xmlns:a16="http://schemas.microsoft.com/office/drawing/2014/main" id="{0B89BCCB-5058-46AC-BEAB-23A07544FBF9}"/>
                  </a:ext>
                </a:extLst>
              </p:cNvPr>
              <p:cNvSpPr>
                <a:spLocks noChangeShapeType="1"/>
              </p:cNvSpPr>
              <p:nvPr/>
            </p:nvSpPr>
            <p:spPr bwMode="auto">
              <a:xfrm>
                <a:off x="3965" y="280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88" name="Line 953">
                <a:extLst>
                  <a:ext uri="{FF2B5EF4-FFF2-40B4-BE49-F238E27FC236}">
                    <a16:creationId xmlns:a16="http://schemas.microsoft.com/office/drawing/2014/main" id="{361E1FBA-7440-4EB7-9226-A4BB75E93CFF}"/>
                  </a:ext>
                </a:extLst>
              </p:cNvPr>
              <p:cNvSpPr>
                <a:spLocks noChangeShapeType="1"/>
              </p:cNvSpPr>
              <p:nvPr/>
            </p:nvSpPr>
            <p:spPr bwMode="auto">
              <a:xfrm>
                <a:off x="3944" y="280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89" name="Line 954">
                <a:extLst>
                  <a:ext uri="{FF2B5EF4-FFF2-40B4-BE49-F238E27FC236}">
                    <a16:creationId xmlns:a16="http://schemas.microsoft.com/office/drawing/2014/main" id="{85BE7B53-7A3C-4D1F-8B95-433CBEA002F4}"/>
                  </a:ext>
                </a:extLst>
              </p:cNvPr>
              <p:cNvSpPr>
                <a:spLocks noChangeShapeType="1"/>
              </p:cNvSpPr>
              <p:nvPr/>
            </p:nvSpPr>
            <p:spPr bwMode="auto">
              <a:xfrm>
                <a:off x="4056" y="280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90" name="Line 955">
                <a:extLst>
                  <a:ext uri="{FF2B5EF4-FFF2-40B4-BE49-F238E27FC236}">
                    <a16:creationId xmlns:a16="http://schemas.microsoft.com/office/drawing/2014/main" id="{21B3A2E1-EF87-4859-AF3D-89F761529FD5}"/>
                  </a:ext>
                </a:extLst>
              </p:cNvPr>
              <p:cNvSpPr>
                <a:spLocks noChangeShapeType="1"/>
              </p:cNvSpPr>
              <p:nvPr/>
            </p:nvSpPr>
            <p:spPr bwMode="auto">
              <a:xfrm>
                <a:off x="3992" y="2732"/>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91" name="Line 956">
                <a:extLst>
                  <a:ext uri="{FF2B5EF4-FFF2-40B4-BE49-F238E27FC236}">
                    <a16:creationId xmlns:a16="http://schemas.microsoft.com/office/drawing/2014/main" id="{62191A68-0D43-4092-BA9B-7BD3B7B9BC74}"/>
                  </a:ext>
                </a:extLst>
              </p:cNvPr>
              <p:cNvSpPr>
                <a:spLocks noChangeShapeType="1"/>
              </p:cNvSpPr>
              <p:nvPr/>
            </p:nvSpPr>
            <p:spPr bwMode="auto">
              <a:xfrm>
                <a:off x="4037" y="2732"/>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92" name="Line 957">
                <a:extLst>
                  <a:ext uri="{FF2B5EF4-FFF2-40B4-BE49-F238E27FC236}">
                    <a16:creationId xmlns:a16="http://schemas.microsoft.com/office/drawing/2014/main" id="{CFF5605E-6E25-4B17-A9D2-9AC092DF3768}"/>
                  </a:ext>
                </a:extLst>
              </p:cNvPr>
              <p:cNvSpPr>
                <a:spLocks noChangeShapeType="1"/>
              </p:cNvSpPr>
              <p:nvPr/>
            </p:nvSpPr>
            <p:spPr bwMode="auto">
              <a:xfrm>
                <a:off x="3969" y="2732"/>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93" name="Line 958">
                <a:extLst>
                  <a:ext uri="{FF2B5EF4-FFF2-40B4-BE49-F238E27FC236}">
                    <a16:creationId xmlns:a16="http://schemas.microsoft.com/office/drawing/2014/main" id="{F29976C5-53D5-4B0D-BF6D-AA3C1A6A4E75}"/>
                  </a:ext>
                </a:extLst>
              </p:cNvPr>
              <p:cNvSpPr>
                <a:spLocks noChangeShapeType="1"/>
              </p:cNvSpPr>
              <p:nvPr/>
            </p:nvSpPr>
            <p:spPr bwMode="auto">
              <a:xfrm>
                <a:off x="3948" y="2732"/>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94" name="Line 959">
                <a:extLst>
                  <a:ext uri="{FF2B5EF4-FFF2-40B4-BE49-F238E27FC236}">
                    <a16:creationId xmlns:a16="http://schemas.microsoft.com/office/drawing/2014/main" id="{AA1AF61C-4015-4F6D-9A2E-86DD4ECC2BA4}"/>
                  </a:ext>
                </a:extLst>
              </p:cNvPr>
              <p:cNvSpPr>
                <a:spLocks noChangeShapeType="1"/>
              </p:cNvSpPr>
              <p:nvPr/>
            </p:nvSpPr>
            <p:spPr bwMode="auto">
              <a:xfrm>
                <a:off x="4060" y="2732"/>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95" name="Line 960">
                <a:extLst>
                  <a:ext uri="{FF2B5EF4-FFF2-40B4-BE49-F238E27FC236}">
                    <a16:creationId xmlns:a16="http://schemas.microsoft.com/office/drawing/2014/main" id="{E14517F5-9E40-4E13-A277-6C9CE4654E83}"/>
                  </a:ext>
                </a:extLst>
              </p:cNvPr>
              <p:cNvSpPr>
                <a:spLocks noChangeShapeType="1"/>
              </p:cNvSpPr>
              <p:nvPr/>
            </p:nvSpPr>
            <p:spPr bwMode="auto">
              <a:xfrm>
                <a:off x="3923" y="2732"/>
                <a:ext cx="25"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96" name="Line 961">
                <a:extLst>
                  <a:ext uri="{FF2B5EF4-FFF2-40B4-BE49-F238E27FC236}">
                    <a16:creationId xmlns:a16="http://schemas.microsoft.com/office/drawing/2014/main" id="{BA134C08-9DE9-4DEE-B48F-595EAF0FCB60}"/>
                  </a:ext>
                </a:extLst>
              </p:cNvPr>
              <p:cNvSpPr>
                <a:spLocks noChangeShapeType="1"/>
              </p:cNvSpPr>
              <p:nvPr/>
            </p:nvSpPr>
            <p:spPr bwMode="auto">
              <a:xfrm>
                <a:off x="3988" y="2660"/>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97" name="Line 962">
                <a:extLst>
                  <a:ext uri="{FF2B5EF4-FFF2-40B4-BE49-F238E27FC236}">
                    <a16:creationId xmlns:a16="http://schemas.microsoft.com/office/drawing/2014/main" id="{478EE0EA-4FB3-476B-91A3-321CD2AF26E9}"/>
                  </a:ext>
                </a:extLst>
              </p:cNvPr>
              <p:cNvSpPr>
                <a:spLocks noChangeShapeType="1"/>
              </p:cNvSpPr>
              <p:nvPr/>
            </p:nvSpPr>
            <p:spPr bwMode="auto">
              <a:xfrm>
                <a:off x="4033" y="2660"/>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98" name="Line 963">
                <a:extLst>
                  <a:ext uri="{FF2B5EF4-FFF2-40B4-BE49-F238E27FC236}">
                    <a16:creationId xmlns:a16="http://schemas.microsoft.com/office/drawing/2014/main" id="{71A4B329-C5E0-416B-A5FE-D81465C94B4C}"/>
                  </a:ext>
                </a:extLst>
              </p:cNvPr>
              <p:cNvSpPr>
                <a:spLocks noChangeShapeType="1"/>
              </p:cNvSpPr>
              <p:nvPr/>
            </p:nvSpPr>
            <p:spPr bwMode="auto">
              <a:xfrm>
                <a:off x="3965" y="2660"/>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99" name="Line 964">
                <a:extLst>
                  <a:ext uri="{FF2B5EF4-FFF2-40B4-BE49-F238E27FC236}">
                    <a16:creationId xmlns:a16="http://schemas.microsoft.com/office/drawing/2014/main" id="{4F5FAE73-B8E9-4065-8085-198546FCEA02}"/>
                  </a:ext>
                </a:extLst>
              </p:cNvPr>
              <p:cNvSpPr>
                <a:spLocks noChangeShapeType="1"/>
              </p:cNvSpPr>
              <p:nvPr/>
            </p:nvSpPr>
            <p:spPr bwMode="auto">
              <a:xfrm>
                <a:off x="3944" y="2660"/>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00" name="Line 965">
                <a:extLst>
                  <a:ext uri="{FF2B5EF4-FFF2-40B4-BE49-F238E27FC236}">
                    <a16:creationId xmlns:a16="http://schemas.microsoft.com/office/drawing/2014/main" id="{894938A9-E1A5-4250-8342-1140074D89D5}"/>
                  </a:ext>
                </a:extLst>
              </p:cNvPr>
              <p:cNvSpPr>
                <a:spLocks noChangeShapeType="1"/>
              </p:cNvSpPr>
              <p:nvPr/>
            </p:nvSpPr>
            <p:spPr bwMode="auto">
              <a:xfrm>
                <a:off x="4056" y="2660"/>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01" name="Line 966">
                <a:extLst>
                  <a:ext uri="{FF2B5EF4-FFF2-40B4-BE49-F238E27FC236}">
                    <a16:creationId xmlns:a16="http://schemas.microsoft.com/office/drawing/2014/main" id="{FF9BD527-631D-4178-B800-8567CD73BEBC}"/>
                  </a:ext>
                </a:extLst>
              </p:cNvPr>
              <p:cNvSpPr>
                <a:spLocks noChangeShapeType="1"/>
              </p:cNvSpPr>
              <p:nvPr/>
            </p:nvSpPr>
            <p:spPr bwMode="auto">
              <a:xfrm>
                <a:off x="3992" y="2588"/>
                <a:ext cx="45" cy="0"/>
              </a:xfrm>
              <a:prstGeom prst="line">
                <a:avLst/>
              </a:prstGeom>
              <a:noFill/>
              <a:ln w="1016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02" name="Line 967">
                <a:extLst>
                  <a:ext uri="{FF2B5EF4-FFF2-40B4-BE49-F238E27FC236}">
                    <a16:creationId xmlns:a16="http://schemas.microsoft.com/office/drawing/2014/main" id="{EF446F8B-2F61-4DFC-A821-E4A877C4CDAE}"/>
                  </a:ext>
                </a:extLst>
              </p:cNvPr>
              <p:cNvSpPr>
                <a:spLocks noChangeShapeType="1"/>
              </p:cNvSpPr>
              <p:nvPr/>
            </p:nvSpPr>
            <p:spPr bwMode="auto">
              <a:xfrm>
                <a:off x="4037" y="258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03" name="Line 968">
                <a:extLst>
                  <a:ext uri="{FF2B5EF4-FFF2-40B4-BE49-F238E27FC236}">
                    <a16:creationId xmlns:a16="http://schemas.microsoft.com/office/drawing/2014/main" id="{F745FCE3-25C9-409C-A04C-9F5D2C208653}"/>
                  </a:ext>
                </a:extLst>
              </p:cNvPr>
              <p:cNvSpPr>
                <a:spLocks noChangeShapeType="1"/>
              </p:cNvSpPr>
              <p:nvPr/>
            </p:nvSpPr>
            <p:spPr bwMode="auto">
              <a:xfrm>
                <a:off x="3969" y="2588"/>
                <a:ext cx="23"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04" name="Line 969">
                <a:extLst>
                  <a:ext uri="{FF2B5EF4-FFF2-40B4-BE49-F238E27FC236}">
                    <a16:creationId xmlns:a16="http://schemas.microsoft.com/office/drawing/2014/main" id="{CC093897-A7E7-4409-A725-93B87B735F0B}"/>
                  </a:ext>
                </a:extLst>
              </p:cNvPr>
              <p:cNvSpPr>
                <a:spLocks noChangeShapeType="1"/>
              </p:cNvSpPr>
              <p:nvPr/>
            </p:nvSpPr>
            <p:spPr bwMode="auto">
              <a:xfrm>
                <a:off x="3948" y="258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05" name="Line 970">
                <a:extLst>
                  <a:ext uri="{FF2B5EF4-FFF2-40B4-BE49-F238E27FC236}">
                    <a16:creationId xmlns:a16="http://schemas.microsoft.com/office/drawing/2014/main" id="{1B27FDB0-AD66-4807-9D0F-0A9E2CCF9B63}"/>
                  </a:ext>
                </a:extLst>
              </p:cNvPr>
              <p:cNvSpPr>
                <a:spLocks noChangeShapeType="1"/>
              </p:cNvSpPr>
              <p:nvPr/>
            </p:nvSpPr>
            <p:spPr bwMode="auto">
              <a:xfrm>
                <a:off x="4060" y="2588"/>
                <a:ext cx="27"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06" name="Line 971">
                <a:extLst>
                  <a:ext uri="{FF2B5EF4-FFF2-40B4-BE49-F238E27FC236}">
                    <a16:creationId xmlns:a16="http://schemas.microsoft.com/office/drawing/2014/main" id="{32A130CB-ED88-48D7-B17E-DA8DA2B0225E}"/>
                  </a:ext>
                </a:extLst>
              </p:cNvPr>
              <p:cNvSpPr>
                <a:spLocks noChangeShapeType="1"/>
              </p:cNvSpPr>
              <p:nvPr/>
            </p:nvSpPr>
            <p:spPr bwMode="auto">
              <a:xfrm>
                <a:off x="3923" y="2588"/>
                <a:ext cx="25"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4571" name="Line 972">
              <a:extLst>
                <a:ext uri="{FF2B5EF4-FFF2-40B4-BE49-F238E27FC236}">
                  <a16:creationId xmlns:a16="http://schemas.microsoft.com/office/drawing/2014/main" id="{01A3714D-BAE7-44CB-9773-6223F673B2E7}"/>
                </a:ext>
              </a:extLst>
            </p:cNvPr>
            <p:cNvSpPr>
              <a:spLocks noChangeShapeType="1"/>
            </p:cNvSpPr>
            <p:nvPr/>
          </p:nvSpPr>
          <p:spPr bwMode="auto">
            <a:xfrm>
              <a:off x="3781" y="258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72" name="Line 973">
              <a:extLst>
                <a:ext uri="{FF2B5EF4-FFF2-40B4-BE49-F238E27FC236}">
                  <a16:creationId xmlns:a16="http://schemas.microsoft.com/office/drawing/2014/main" id="{359D2493-1498-4928-8F85-6DE215015BA0}"/>
                </a:ext>
              </a:extLst>
            </p:cNvPr>
            <p:cNvSpPr>
              <a:spLocks noChangeShapeType="1"/>
            </p:cNvSpPr>
            <p:nvPr/>
          </p:nvSpPr>
          <p:spPr bwMode="auto">
            <a:xfrm>
              <a:off x="3804" y="2588"/>
              <a:ext cx="34" cy="0"/>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73" name="Line 974">
              <a:extLst>
                <a:ext uri="{FF2B5EF4-FFF2-40B4-BE49-F238E27FC236}">
                  <a16:creationId xmlns:a16="http://schemas.microsoft.com/office/drawing/2014/main" id="{4FA4A62E-7ACE-4E90-917D-174C0F59A446}"/>
                </a:ext>
              </a:extLst>
            </p:cNvPr>
            <p:cNvSpPr>
              <a:spLocks noChangeShapeType="1"/>
            </p:cNvSpPr>
            <p:nvPr/>
          </p:nvSpPr>
          <p:spPr bwMode="auto">
            <a:xfrm>
              <a:off x="3836" y="2588"/>
              <a:ext cx="23"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74" name="Line 975">
              <a:extLst>
                <a:ext uri="{FF2B5EF4-FFF2-40B4-BE49-F238E27FC236}">
                  <a16:creationId xmlns:a16="http://schemas.microsoft.com/office/drawing/2014/main" id="{60D4D175-B1C4-4165-B543-E71B558DA981}"/>
                </a:ext>
              </a:extLst>
            </p:cNvPr>
            <p:cNvSpPr>
              <a:spLocks noChangeShapeType="1"/>
            </p:cNvSpPr>
            <p:nvPr/>
          </p:nvSpPr>
          <p:spPr bwMode="auto">
            <a:xfrm>
              <a:off x="3855" y="258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75" name="Line 976">
              <a:extLst>
                <a:ext uri="{FF2B5EF4-FFF2-40B4-BE49-F238E27FC236}">
                  <a16:creationId xmlns:a16="http://schemas.microsoft.com/office/drawing/2014/main" id="{CB12E7C4-E1F0-4D54-89CA-AFBA3DF8019B}"/>
                </a:ext>
              </a:extLst>
            </p:cNvPr>
            <p:cNvSpPr>
              <a:spLocks noChangeShapeType="1"/>
            </p:cNvSpPr>
            <p:nvPr/>
          </p:nvSpPr>
          <p:spPr bwMode="auto">
            <a:xfrm>
              <a:off x="4303" y="258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76" name="Line 977">
              <a:extLst>
                <a:ext uri="{FF2B5EF4-FFF2-40B4-BE49-F238E27FC236}">
                  <a16:creationId xmlns:a16="http://schemas.microsoft.com/office/drawing/2014/main" id="{89F45029-2A38-4E1E-B95F-4FEE47D26B07}"/>
                </a:ext>
              </a:extLst>
            </p:cNvPr>
            <p:cNvSpPr>
              <a:spLocks noChangeShapeType="1"/>
            </p:cNvSpPr>
            <p:nvPr/>
          </p:nvSpPr>
          <p:spPr bwMode="auto">
            <a:xfrm>
              <a:off x="4322" y="2588"/>
              <a:ext cx="51" cy="0"/>
            </a:xfrm>
            <a:prstGeom prst="line">
              <a:avLst/>
            </a:prstGeom>
            <a:noFill/>
            <a:ln w="101600">
              <a:solidFill>
                <a:srgbClr val="EAEAE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77" name="Line 978">
              <a:extLst>
                <a:ext uri="{FF2B5EF4-FFF2-40B4-BE49-F238E27FC236}">
                  <a16:creationId xmlns:a16="http://schemas.microsoft.com/office/drawing/2014/main" id="{344029FE-9F81-4D4F-BA80-326900CAC843}"/>
                </a:ext>
              </a:extLst>
            </p:cNvPr>
            <p:cNvSpPr>
              <a:spLocks noChangeShapeType="1"/>
            </p:cNvSpPr>
            <p:nvPr/>
          </p:nvSpPr>
          <p:spPr bwMode="auto">
            <a:xfrm>
              <a:off x="4369" y="258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78" name="Line 979">
              <a:extLst>
                <a:ext uri="{FF2B5EF4-FFF2-40B4-BE49-F238E27FC236}">
                  <a16:creationId xmlns:a16="http://schemas.microsoft.com/office/drawing/2014/main" id="{50DB3B28-3055-4B1A-A342-03637BFC78BF}"/>
                </a:ext>
              </a:extLst>
            </p:cNvPr>
            <p:cNvSpPr>
              <a:spLocks noChangeShapeType="1"/>
            </p:cNvSpPr>
            <p:nvPr/>
          </p:nvSpPr>
          <p:spPr bwMode="auto">
            <a:xfrm>
              <a:off x="4389" y="2588"/>
              <a:ext cx="19"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79" name="Line 980">
              <a:extLst>
                <a:ext uri="{FF2B5EF4-FFF2-40B4-BE49-F238E27FC236}">
                  <a16:creationId xmlns:a16="http://schemas.microsoft.com/office/drawing/2014/main" id="{31D80464-B4B1-4576-B18D-7B5E26A47C92}"/>
                </a:ext>
              </a:extLst>
            </p:cNvPr>
            <p:cNvSpPr>
              <a:spLocks noChangeShapeType="1"/>
            </p:cNvSpPr>
            <p:nvPr/>
          </p:nvSpPr>
          <p:spPr bwMode="auto">
            <a:xfrm flipV="1">
              <a:off x="4407" y="2586"/>
              <a:ext cx="29" cy="2"/>
            </a:xfrm>
            <a:prstGeom prst="line">
              <a:avLst/>
            </a:prstGeom>
            <a:noFill/>
            <a:ln w="101600">
              <a:solidFill>
                <a:srgbClr val="1C1C1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80" name="Line 981">
              <a:extLst>
                <a:ext uri="{FF2B5EF4-FFF2-40B4-BE49-F238E27FC236}">
                  <a16:creationId xmlns:a16="http://schemas.microsoft.com/office/drawing/2014/main" id="{C80B9D70-1516-4BE8-90A9-EA2C64E2E9E9}"/>
                </a:ext>
              </a:extLst>
            </p:cNvPr>
            <p:cNvSpPr>
              <a:spLocks noChangeShapeType="1"/>
            </p:cNvSpPr>
            <p:nvPr/>
          </p:nvSpPr>
          <p:spPr bwMode="auto">
            <a:xfrm flipV="1">
              <a:off x="4433" y="2588"/>
              <a:ext cx="31" cy="0"/>
            </a:xfrm>
            <a:prstGeom prst="line">
              <a:avLst/>
            </a:prstGeom>
            <a:noFill/>
            <a:ln w="1016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81" name="Line 982">
              <a:extLst>
                <a:ext uri="{FF2B5EF4-FFF2-40B4-BE49-F238E27FC236}">
                  <a16:creationId xmlns:a16="http://schemas.microsoft.com/office/drawing/2014/main" id="{6DDD3AF1-1259-4A0B-870A-B0BCB7DE4FD2}"/>
                </a:ext>
              </a:extLst>
            </p:cNvPr>
            <p:cNvSpPr>
              <a:spLocks noChangeShapeType="1"/>
            </p:cNvSpPr>
            <p:nvPr/>
          </p:nvSpPr>
          <p:spPr bwMode="auto">
            <a:xfrm>
              <a:off x="4461" y="258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82" name="Line 983">
              <a:extLst>
                <a:ext uri="{FF2B5EF4-FFF2-40B4-BE49-F238E27FC236}">
                  <a16:creationId xmlns:a16="http://schemas.microsoft.com/office/drawing/2014/main" id="{BFBEEB7F-BABF-4D2A-81B5-7292A264C534}"/>
                </a:ext>
              </a:extLst>
            </p:cNvPr>
            <p:cNvSpPr>
              <a:spLocks noChangeShapeType="1"/>
            </p:cNvSpPr>
            <p:nvPr/>
          </p:nvSpPr>
          <p:spPr bwMode="auto">
            <a:xfrm>
              <a:off x="4479" y="2588"/>
              <a:ext cx="32" cy="0"/>
            </a:xfrm>
            <a:prstGeom prst="line">
              <a:avLst/>
            </a:prstGeom>
            <a:noFill/>
            <a:ln w="1016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83" name="Line 984">
              <a:extLst>
                <a:ext uri="{FF2B5EF4-FFF2-40B4-BE49-F238E27FC236}">
                  <a16:creationId xmlns:a16="http://schemas.microsoft.com/office/drawing/2014/main" id="{0432B908-8BE2-4D36-9B02-0B56A9991B2C}"/>
                </a:ext>
              </a:extLst>
            </p:cNvPr>
            <p:cNvSpPr>
              <a:spLocks noChangeShapeType="1"/>
            </p:cNvSpPr>
            <p:nvPr/>
          </p:nvSpPr>
          <p:spPr bwMode="auto">
            <a:xfrm>
              <a:off x="4512" y="2588"/>
              <a:ext cx="21" cy="0"/>
            </a:xfrm>
            <a:prstGeom prst="line">
              <a:avLst/>
            </a:prstGeom>
            <a:noFill/>
            <a:ln w="1016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584" name="Line 985">
              <a:extLst>
                <a:ext uri="{FF2B5EF4-FFF2-40B4-BE49-F238E27FC236}">
                  <a16:creationId xmlns:a16="http://schemas.microsoft.com/office/drawing/2014/main" id="{E8309E69-ED93-45B8-BB79-D7D5F4BC1169}"/>
                </a:ext>
              </a:extLst>
            </p:cNvPr>
            <p:cNvSpPr>
              <a:spLocks noChangeShapeType="1"/>
            </p:cNvSpPr>
            <p:nvPr/>
          </p:nvSpPr>
          <p:spPr bwMode="auto">
            <a:xfrm>
              <a:off x="4530" y="2588"/>
              <a:ext cx="21" cy="0"/>
            </a:xfrm>
            <a:prstGeom prst="line">
              <a:avLst/>
            </a:prstGeom>
            <a:noFill/>
            <a:ln w="101600">
              <a:solidFill>
                <a:srgbClr val="B2B2B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4344" name="Line 986">
            <a:extLst>
              <a:ext uri="{FF2B5EF4-FFF2-40B4-BE49-F238E27FC236}">
                <a16:creationId xmlns:a16="http://schemas.microsoft.com/office/drawing/2014/main" id="{0330CD05-036F-488E-9D02-536AE8A505D1}"/>
              </a:ext>
            </a:extLst>
          </p:cNvPr>
          <p:cNvSpPr>
            <a:spLocks noChangeShapeType="1"/>
          </p:cNvSpPr>
          <p:nvPr/>
        </p:nvSpPr>
        <p:spPr bwMode="auto">
          <a:xfrm>
            <a:off x="7105650" y="1835150"/>
            <a:ext cx="107950" cy="0"/>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5739" name="Text Box 987">
            <a:extLst>
              <a:ext uri="{FF2B5EF4-FFF2-40B4-BE49-F238E27FC236}">
                <a16:creationId xmlns:a16="http://schemas.microsoft.com/office/drawing/2014/main" id="{1816C5B5-FBF2-4778-884A-7B829A6BFA76}"/>
              </a:ext>
            </a:extLst>
          </p:cNvPr>
          <p:cNvSpPr txBox="1">
            <a:spLocks noChangeArrowheads="1"/>
          </p:cNvSpPr>
          <p:nvPr/>
        </p:nvSpPr>
        <p:spPr bwMode="auto">
          <a:xfrm>
            <a:off x="6503988" y="2286000"/>
            <a:ext cx="7096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D</a:t>
            </a:r>
            <a:r>
              <a:rPr kumimoji="0" lang="zh-CN" altLang="en-US" sz="2400" b="1"/>
              <a:t>扫</a:t>
            </a:r>
          </a:p>
        </p:txBody>
      </p:sp>
      <p:grpSp>
        <p:nvGrpSpPr>
          <p:cNvPr id="75740" name="Group 988">
            <a:extLst>
              <a:ext uri="{FF2B5EF4-FFF2-40B4-BE49-F238E27FC236}">
                <a16:creationId xmlns:a16="http://schemas.microsoft.com/office/drawing/2014/main" id="{49FB8CA3-410F-465A-8BAF-3CEAFF4C3792}"/>
              </a:ext>
            </a:extLst>
          </p:cNvPr>
          <p:cNvGrpSpPr>
            <a:grpSpLocks/>
          </p:cNvGrpSpPr>
          <p:nvPr/>
        </p:nvGrpSpPr>
        <p:grpSpPr bwMode="auto">
          <a:xfrm>
            <a:off x="5048250" y="5619750"/>
            <a:ext cx="3427413" cy="552450"/>
            <a:chOff x="3180" y="3540"/>
            <a:chExt cx="2159" cy="348"/>
          </a:xfrm>
        </p:grpSpPr>
        <p:sp>
          <p:nvSpPr>
            <p:cNvPr id="14397" name="Text Box 989">
              <a:extLst>
                <a:ext uri="{FF2B5EF4-FFF2-40B4-BE49-F238E27FC236}">
                  <a16:creationId xmlns:a16="http://schemas.microsoft.com/office/drawing/2014/main" id="{A8066556-1150-46F7-9FB4-4061D203B058}"/>
                </a:ext>
              </a:extLst>
            </p:cNvPr>
            <p:cNvSpPr txBox="1">
              <a:spLocks noChangeArrowheads="1"/>
            </p:cNvSpPr>
            <p:nvPr/>
          </p:nvSpPr>
          <p:spPr bwMode="auto">
            <a:xfrm>
              <a:off x="3180" y="3600"/>
              <a:ext cx="69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t>上表面</a:t>
              </a:r>
            </a:p>
          </p:txBody>
        </p:sp>
        <p:sp>
          <p:nvSpPr>
            <p:cNvPr id="14398" name="Text Box 990">
              <a:extLst>
                <a:ext uri="{FF2B5EF4-FFF2-40B4-BE49-F238E27FC236}">
                  <a16:creationId xmlns:a16="http://schemas.microsoft.com/office/drawing/2014/main" id="{54E5BD12-DFE8-473F-91E6-436284DA41F9}"/>
                </a:ext>
              </a:extLst>
            </p:cNvPr>
            <p:cNvSpPr txBox="1">
              <a:spLocks noChangeArrowheads="1"/>
            </p:cNvSpPr>
            <p:nvPr/>
          </p:nvSpPr>
          <p:spPr bwMode="auto">
            <a:xfrm>
              <a:off x="4835" y="3540"/>
              <a:ext cx="50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t>内壁</a:t>
              </a:r>
            </a:p>
          </p:txBody>
        </p:sp>
      </p:grpSp>
      <p:grpSp>
        <p:nvGrpSpPr>
          <p:cNvPr id="75743" name="Group 991">
            <a:extLst>
              <a:ext uri="{FF2B5EF4-FFF2-40B4-BE49-F238E27FC236}">
                <a16:creationId xmlns:a16="http://schemas.microsoft.com/office/drawing/2014/main" id="{434D0245-9CFD-4205-9FBC-4C9D920BA618}"/>
              </a:ext>
            </a:extLst>
          </p:cNvPr>
          <p:cNvGrpSpPr>
            <a:grpSpLocks/>
          </p:cNvGrpSpPr>
          <p:nvPr/>
        </p:nvGrpSpPr>
        <p:grpSpPr bwMode="auto">
          <a:xfrm>
            <a:off x="990600" y="914400"/>
            <a:ext cx="7921625" cy="4733925"/>
            <a:chOff x="612" y="576"/>
            <a:chExt cx="4990" cy="2982"/>
          </a:xfrm>
        </p:grpSpPr>
        <p:grpSp>
          <p:nvGrpSpPr>
            <p:cNvPr id="14366" name="Group 992">
              <a:extLst>
                <a:ext uri="{FF2B5EF4-FFF2-40B4-BE49-F238E27FC236}">
                  <a16:creationId xmlns:a16="http://schemas.microsoft.com/office/drawing/2014/main" id="{E07B80B0-11CF-4FE8-891C-7B1397A8FB4C}"/>
                </a:ext>
              </a:extLst>
            </p:cNvPr>
            <p:cNvGrpSpPr>
              <a:grpSpLocks/>
            </p:cNvGrpSpPr>
            <p:nvPr/>
          </p:nvGrpSpPr>
          <p:grpSpPr bwMode="auto">
            <a:xfrm>
              <a:off x="612" y="576"/>
              <a:ext cx="4990" cy="2982"/>
              <a:chOff x="612" y="576"/>
              <a:chExt cx="4990" cy="2982"/>
            </a:xfrm>
          </p:grpSpPr>
          <p:grpSp>
            <p:nvGrpSpPr>
              <p:cNvPr id="14368" name="Group 993">
                <a:extLst>
                  <a:ext uri="{FF2B5EF4-FFF2-40B4-BE49-F238E27FC236}">
                    <a16:creationId xmlns:a16="http://schemas.microsoft.com/office/drawing/2014/main" id="{CC871AB5-A4CF-40AB-B39A-2AEC0A4C71A1}"/>
                  </a:ext>
                </a:extLst>
              </p:cNvPr>
              <p:cNvGrpSpPr>
                <a:grpSpLocks/>
              </p:cNvGrpSpPr>
              <p:nvPr/>
            </p:nvGrpSpPr>
            <p:grpSpPr bwMode="auto">
              <a:xfrm>
                <a:off x="612" y="576"/>
                <a:ext cx="4990" cy="2982"/>
                <a:chOff x="612" y="576"/>
                <a:chExt cx="4990" cy="2982"/>
              </a:xfrm>
            </p:grpSpPr>
            <p:sp>
              <p:nvSpPr>
                <p:cNvPr id="14375" name="Rectangle 994">
                  <a:extLst>
                    <a:ext uri="{FF2B5EF4-FFF2-40B4-BE49-F238E27FC236}">
                      <a16:creationId xmlns:a16="http://schemas.microsoft.com/office/drawing/2014/main" id="{70792FA8-595D-4B17-B2C5-42B3A9A4014D}"/>
                    </a:ext>
                  </a:extLst>
                </p:cNvPr>
                <p:cNvSpPr>
                  <a:spLocks noChangeArrowheads="1"/>
                </p:cNvSpPr>
                <p:nvPr/>
              </p:nvSpPr>
              <p:spPr bwMode="auto">
                <a:xfrm>
                  <a:off x="612" y="816"/>
                  <a:ext cx="2424" cy="780"/>
                </a:xfrm>
                <a:prstGeom prst="rect">
                  <a:avLst/>
                </a:prstGeom>
                <a:solidFill>
                  <a:srgbClr val="C0C0C0"/>
                </a:solidFill>
                <a:ln>
                  <a:noFill/>
                </a:ln>
                <a:effectLst/>
                <a:extLs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4376" name="Rectangle 995">
                  <a:extLst>
                    <a:ext uri="{FF2B5EF4-FFF2-40B4-BE49-F238E27FC236}">
                      <a16:creationId xmlns:a16="http://schemas.microsoft.com/office/drawing/2014/main" id="{308572C7-69B4-4863-ADC7-B70EAFC74526}"/>
                    </a:ext>
                  </a:extLst>
                </p:cNvPr>
                <p:cNvSpPr>
                  <a:spLocks noChangeArrowheads="1"/>
                </p:cNvSpPr>
                <p:nvPr/>
              </p:nvSpPr>
              <p:spPr bwMode="auto">
                <a:xfrm>
                  <a:off x="626" y="1703"/>
                  <a:ext cx="2397" cy="1844"/>
                </a:xfrm>
                <a:prstGeom prst="rect">
                  <a:avLst/>
                </a:prstGeom>
                <a:solidFill>
                  <a:srgbClr val="C0C0C0"/>
                </a:solidFill>
                <a:ln w="381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endParaRPr kumimoji="0" lang="fr-FR" altLang="zh-CN" sz="2400"/>
                </a:p>
              </p:txBody>
            </p:sp>
            <p:sp>
              <p:nvSpPr>
                <p:cNvPr id="14377" name="Rectangle 996" descr="Wave">
                  <a:extLst>
                    <a:ext uri="{FF2B5EF4-FFF2-40B4-BE49-F238E27FC236}">
                      <a16:creationId xmlns:a16="http://schemas.microsoft.com/office/drawing/2014/main" id="{B135B0DB-6B60-4EF8-B0EC-B852F18425F1}"/>
                    </a:ext>
                  </a:extLst>
                </p:cNvPr>
                <p:cNvSpPr>
                  <a:spLocks noChangeArrowheads="1"/>
                </p:cNvSpPr>
                <p:nvPr/>
              </p:nvSpPr>
              <p:spPr bwMode="auto">
                <a:xfrm>
                  <a:off x="1461" y="1678"/>
                  <a:ext cx="627" cy="1880"/>
                </a:xfrm>
                <a:prstGeom prst="rect">
                  <a:avLst/>
                </a:prstGeom>
                <a:pattFill prst="wave">
                  <a:fgClr>
                    <a:srgbClr val="000000"/>
                  </a:fgClr>
                  <a:bgClr>
                    <a:srgbClr val="FFFFFF"/>
                  </a:bgClr>
                </a:pattFill>
                <a:ln w="12700">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4378" name="Rectangle 997">
                  <a:extLst>
                    <a:ext uri="{FF2B5EF4-FFF2-40B4-BE49-F238E27FC236}">
                      <a16:creationId xmlns:a16="http://schemas.microsoft.com/office/drawing/2014/main" id="{C3009C1E-315A-4995-B8CD-8161285D66B2}"/>
                    </a:ext>
                  </a:extLst>
                </p:cNvPr>
                <p:cNvSpPr>
                  <a:spLocks noChangeArrowheads="1"/>
                </p:cNvSpPr>
                <p:nvPr/>
              </p:nvSpPr>
              <p:spPr bwMode="auto">
                <a:xfrm>
                  <a:off x="711" y="3367"/>
                  <a:ext cx="216" cy="137"/>
                </a:xfrm>
                <a:prstGeom prst="rect">
                  <a:avLst/>
                </a:prstGeom>
                <a:solidFill>
                  <a:srgbClr val="99CCFF"/>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4379" name="Line 998">
                  <a:extLst>
                    <a:ext uri="{FF2B5EF4-FFF2-40B4-BE49-F238E27FC236}">
                      <a16:creationId xmlns:a16="http://schemas.microsoft.com/office/drawing/2014/main" id="{A19B5515-020F-4D75-9BB7-B05C4245D882}"/>
                    </a:ext>
                  </a:extLst>
                </p:cNvPr>
                <p:cNvSpPr>
                  <a:spLocks noChangeShapeType="1"/>
                </p:cNvSpPr>
                <p:nvPr/>
              </p:nvSpPr>
              <p:spPr bwMode="auto">
                <a:xfrm>
                  <a:off x="1071" y="3439"/>
                  <a:ext cx="191" cy="0"/>
                </a:xfrm>
                <a:prstGeom prst="line">
                  <a:avLst/>
                </a:prstGeom>
                <a:noFill/>
                <a:ln w="28575">
                  <a:solidFill>
                    <a:schemeClr val="tx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80" name="Rectangle 999">
                  <a:extLst>
                    <a:ext uri="{FF2B5EF4-FFF2-40B4-BE49-F238E27FC236}">
                      <a16:creationId xmlns:a16="http://schemas.microsoft.com/office/drawing/2014/main" id="{86C76A32-2B19-492C-8556-64D55D31EFA2}"/>
                    </a:ext>
                  </a:extLst>
                </p:cNvPr>
                <p:cNvSpPr>
                  <a:spLocks noChangeArrowheads="1"/>
                </p:cNvSpPr>
                <p:nvPr/>
              </p:nvSpPr>
              <p:spPr bwMode="auto">
                <a:xfrm flipH="1">
                  <a:off x="2619" y="3376"/>
                  <a:ext cx="215" cy="137"/>
                </a:xfrm>
                <a:prstGeom prst="rect">
                  <a:avLst/>
                </a:prstGeom>
                <a:solidFill>
                  <a:srgbClr val="99CCFF"/>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4381" name="Line 1000">
                  <a:extLst>
                    <a:ext uri="{FF2B5EF4-FFF2-40B4-BE49-F238E27FC236}">
                      <a16:creationId xmlns:a16="http://schemas.microsoft.com/office/drawing/2014/main" id="{74512B82-B5BD-43BC-BB76-9E9D4C4C6FE6}"/>
                    </a:ext>
                  </a:extLst>
                </p:cNvPr>
                <p:cNvSpPr>
                  <a:spLocks noChangeShapeType="1"/>
                </p:cNvSpPr>
                <p:nvPr/>
              </p:nvSpPr>
              <p:spPr bwMode="auto">
                <a:xfrm flipH="1">
                  <a:off x="2316" y="3440"/>
                  <a:ext cx="191" cy="0"/>
                </a:xfrm>
                <a:prstGeom prst="line">
                  <a:avLst/>
                </a:prstGeom>
                <a:noFill/>
                <a:ln w="28575">
                  <a:solidFill>
                    <a:schemeClr val="tx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82" name="Rectangle 1001">
                  <a:extLst>
                    <a:ext uri="{FF2B5EF4-FFF2-40B4-BE49-F238E27FC236}">
                      <a16:creationId xmlns:a16="http://schemas.microsoft.com/office/drawing/2014/main" id="{90A9ABBD-CFE4-41B8-81FD-28FCC31BA01C}"/>
                    </a:ext>
                  </a:extLst>
                </p:cNvPr>
                <p:cNvSpPr>
                  <a:spLocks noChangeArrowheads="1"/>
                </p:cNvSpPr>
                <p:nvPr/>
              </p:nvSpPr>
              <p:spPr bwMode="auto">
                <a:xfrm>
                  <a:off x="716" y="744"/>
                  <a:ext cx="222" cy="72"/>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4383" name="Rectangle 1002">
                  <a:extLst>
                    <a:ext uri="{FF2B5EF4-FFF2-40B4-BE49-F238E27FC236}">
                      <a16:creationId xmlns:a16="http://schemas.microsoft.com/office/drawing/2014/main" id="{B276E4A2-E111-49F6-8ACC-9560F80F9914}"/>
                    </a:ext>
                  </a:extLst>
                </p:cNvPr>
                <p:cNvSpPr>
                  <a:spLocks noChangeArrowheads="1"/>
                </p:cNvSpPr>
                <p:nvPr/>
              </p:nvSpPr>
              <p:spPr bwMode="auto">
                <a:xfrm rot="-1043163">
                  <a:off x="725" y="632"/>
                  <a:ext cx="100" cy="89"/>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4384" name="AutoShape 1003">
                  <a:extLst>
                    <a:ext uri="{FF2B5EF4-FFF2-40B4-BE49-F238E27FC236}">
                      <a16:creationId xmlns:a16="http://schemas.microsoft.com/office/drawing/2014/main" id="{A0CD912A-144C-4859-ACCA-8BDC8C14EF33}"/>
                    </a:ext>
                  </a:extLst>
                </p:cNvPr>
                <p:cNvSpPr>
                  <a:spLocks noChangeArrowheads="1"/>
                </p:cNvSpPr>
                <p:nvPr/>
              </p:nvSpPr>
              <p:spPr bwMode="auto">
                <a:xfrm>
                  <a:off x="2597" y="679"/>
                  <a:ext cx="220" cy="63"/>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4385" name="Rectangle 1004">
                  <a:extLst>
                    <a:ext uri="{FF2B5EF4-FFF2-40B4-BE49-F238E27FC236}">
                      <a16:creationId xmlns:a16="http://schemas.microsoft.com/office/drawing/2014/main" id="{D9DF2EFD-C3AF-4182-A303-24DA0D4FC427}"/>
                    </a:ext>
                  </a:extLst>
                </p:cNvPr>
                <p:cNvSpPr>
                  <a:spLocks noChangeArrowheads="1"/>
                </p:cNvSpPr>
                <p:nvPr/>
              </p:nvSpPr>
              <p:spPr bwMode="auto">
                <a:xfrm rot="1043163" flipH="1">
                  <a:off x="2710" y="632"/>
                  <a:ext cx="100" cy="89"/>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4386" name="Line 1005">
                  <a:extLst>
                    <a:ext uri="{FF2B5EF4-FFF2-40B4-BE49-F238E27FC236}">
                      <a16:creationId xmlns:a16="http://schemas.microsoft.com/office/drawing/2014/main" id="{91A658AC-3586-4F74-8F04-800B8E1CA29E}"/>
                    </a:ext>
                  </a:extLst>
                </p:cNvPr>
                <p:cNvSpPr>
                  <a:spLocks noChangeShapeType="1"/>
                </p:cNvSpPr>
                <p:nvPr/>
              </p:nvSpPr>
              <p:spPr bwMode="auto">
                <a:xfrm flipH="1">
                  <a:off x="1774" y="816"/>
                  <a:ext cx="923" cy="776"/>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87" name="Line 1006">
                  <a:extLst>
                    <a:ext uri="{FF2B5EF4-FFF2-40B4-BE49-F238E27FC236}">
                      <a16:creationId xmlns:a16="http://schemas.microsoft.com/office/drawing/2014/main" id="{8EDED34A-3A8A-4CF1-BE25-FD342F7471C1}"/>
                    </a:ext>
                  </a:extLst>
                </p:cNvPr>
                <p:cNvSpPr>
                  <a:spLocks noChangeShapeType="1"/>
                </p:cNvSpPr>
                <p:nvPr/>
              </p:nvSpPr>
              <p:spPr bwMode="auto">
                <a:xfrm>
                  <a:off x="860" y="818"/>
                  <a:ext cx="1645" cy="0"/>
                </a:xfrm>
                <a:prstGeom prst="line">
                  <a:avLst/>
                </a:prstGeom>
                <a:noFill/>
                <a:ln w="38100">
                  <a:solidFill>
                    <a:schemeClr val="tx2"/>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4388" name="Group 1007">
                  <a:extLst>
                    <a:ext uri="{FF2B5EF4-FFF2-40B4-BE49-F238E27FC236}">
                      <a16:creationId xmlns:a16="http://schemas.microsoft.com/office/drawing/2014/main" id="{BA8048ED-3254-49B8-995F-062773DBC9E8}"/>
                    </a:ext>
                  </a:extLst>
                </p:cNvPr>
                <p:cNvGrpSpPr>
                  <a:grpSpLocks/>
                </p:cNvGrpSpPr>
                <p:nvPr/>
              </p:nvGrpSpPr>
              <p:grpSpPr bwMode="auto">
                <a:xfrm>
                  <a:off x="3209" y="825"/>
                  <a:ext cx="2393" cy="726"/>
                  <a:chOff x="3209" y="825"/>
                  <a:chExt cx="2393" cy="726"/>
                </a:xfrm>
              </p:grpSpPr>
              <p:sp>
                <p:nvSpPr>
                  <p:cNvPr id="14392" name="Freeform 1008">
                    <a:extLst>
                      <a:ext uri="{FF2B5EF4-FFF2-40B4-BE49-F238E27FC236}">
                        <a16:creationId xmlns:a16="http://schemas.microsoft.com/office/drawing/2014/main" id="{59B6342C-D09C-4A1C-B5F6-614CC95FC3C5}"/>
                      </a:ext>
                    </a:extLst>
                  </p:cNvPr>
                  <p:cNvSpPr>
                    <a:spLocks/>
                  </p:cNvSpPr>
                  <p:nvPr/>
                </p:nvSpPr>
                <p:spPr bwMode="auto">
                  <a:xfrm>
                    <a:off x="4811" y="825"/>
                    <a:ext cx="558" cy="726"/>
                  </a:xfrm>
                  <a:custGeom>
                    <a:avLst/>
                    <a:gdLst>
                      <a:gd name="T0" fmla="*/ 0 w 291"/>
                      <a:gd name="T1" fmla="*/ 244 h 993"/>
                      <a:gd name="T2" fmla="*/ 104 w 291"/>
                      <a:gd name="T3" fmla="*/ 366 h 993"/>
                      <a:gd name="T4" fmla="*/ 236 w 291"/>
                      <a:gd name="T5" fmla="*/ 26 h 993"/>
                      <a:gd name="T6" fmla="*/ 437 w 291"/>
                      <a:gd name="T7" fmla="*/ 521 h 993"/>
                      <a:gd name="T8" fmla="*/ 669 w 291"/>
                      <a:gd name="T9" fmla="*/ 84 h 993"/>
                      <a:gd name="T10" fmla="*/ 805 w 291"/>
                      <a:gd name="T11" fmla="*/ 356 h 993"/>
                      <a:gd name="T12" fmla="*/ 938 w 291"/>
                      <a:gd name="T13" fmla="*/ 166 h 993"/>
                      <a:gd name="T14" fmla="*/ 1070 w 291"/>
                      <a:gd name="T15" fmla="*/ 244 h 99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1" h="993">
                        <a:moveTo>
                          <a:pt x="0" y="457"/>
                        </a:moveTo>
                        <a:cubicBezTo>
                          <a:pt x="8" y="604"/>
                          <a:pt x="17" y="752"/>
                          <a:pt x="28" y="684"/>
                        </a:cubicBezTo>
                        <a:cubicBezTo>
                          <a:pt x="39" y="616"/>
                          <a:pt x="49" y="0"/>
                          <a:pt x="64" y="48"/>
                        </a:cubicBezTo>
                        <a:cubicBezTo>
                          <a:pt x="79" y="96"/>
                          <a:pt x="99" y="957"/>
                          <a:pt x="119" y="975"/>
                        </a:cubicBezTo>
                        <a:cubicBezTo>
                          <a:pt x="139" y="993"/>
                          <a:pt x="165" y="208"/>
                          <a:pt x="182" y="157"/>
                        </a:cubicBezTo>
                        <a:cubicBezTo>
                          <a:pt x="199" y="106"/>
                          <a:pt x="207" y="640"/>
                          <a:pt x="219" y="666"/>
                        </a:cubicBezTo>
                        <a:cubicBezTo>
                          <a:pt x="231" y="692"/>
                          <a:pt x="243" y="346"/>
                          <a:pt x="255" y="311"/>
                        </a:cubicBezTo>
                        <a:cubicBezTo>
                          <a:pt x="267" y="276"/>
                          <a:pt x="279" y="366"/>
                          <a:pt x="291" y="457"/>
                        </a:cubicBezTo>
                      </a:path>
                    </a:pathLst>
                  </a:custGeom>
                  <a:noFill/>
                  <a:ln w="38100" cap="flat" cmpd="sng">
                    <a:solidFill>
                      <a:schemeClr val="tx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93" name="Line 1009">
                    <a:extLst>
                      <a:ext uri="{FF2B5EF4-FFF2-40B4-BE49-F238E27FC236}">
                        <a16:creationId xmlns:a16="http://schemas.microsoft.com/office/drawing/2014/main" id="{4CC376CF-56CD-4AD0-8D5C-181A9AAF66A5}"/>
                      </a:ext>
                    </a:extLst>
                  </p:cNvPr>
                  <p:cNvSpPr>
                    <a:spLocks noChangeShapeType="1"/>
                  </p:cNvSpPr>
                  <p:nvPr/>
                </p:nvSpPr>
                <p:spPr bwMode="auto">
                  <a:xfrm>
                    <a:off x="5365" y="1153"/>
                    <a:ext cx="237"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94" name="Freeform 1010">
                    <a:extLst>
                      <a:ext uri="{FF2B5EF4-FFF2-40B4-BE49-F238E27FC236}">
                        <a16:creationId xmlns:a16="http://schemas.microsoft.com/office/drawing/2014/main" id="{39888FEE-B19A-4A13-8E60-6C0F1E26301D}"/>
                      </a:ext>
                    </a:extLst>
                  </p:cNvPr>
                  <p:cNvSpPr>
                    <a:spLocks/>
                  </p:cNvSpPr>
                  <p:nvPr/>
                </p:nvSpPr>
                <p:spPr bwMode="auto">
                  <a:xfrm>
                    <a:off x="3363" y="929"/>
                    <a:ext cx="309" cy="369"/>
                  </a:xfrm>
                  <a:custGeom>
                    <a:avLst/>
                    <a:gdLst>
                      <a:gd name="T0" fmla="*/ 0 w 391"/>
                      <a:gd name="T1" fmla="*/ 128 h 687"/>
                      <a:gd name="T2" fmla="*/ 22 w 391"/>
                      <a:gd name="T3" fmla="*/ 52 h 687"/>
                      <a:gd name="T4" fmla="*/ 79 w 391"/>
                      <a:gd name="T5" fmla="*/ 23 h 687"/>
                      <a:gd name="T6" fmla="*/ 136 w 391"/>
                      <a:gd name="T7" fmla="*/ 188 h 687"/>
                      <a:gd name="T8" fmla="*/ 193 w 391"/>
                      <a:gd name="T9" fmla="*/ 83 h 687"/>
                      <a:gd name="T10" fmla="*/ 244 w 391"/>
                      <a:gd name="T11" fmla="*/ 125 h 68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1" h="687">
                        <a:moveTo>
                          <a:pt x="0" y="443"/>
                        </a:moveTo>
                        <a:cubicBezTo>
                          <a:pt x="7" y="341"/>
                          <a:pt x="15" y="240"/>
                          <a:pt x="36" y="179"/>
                        </a:cubicBezTo>
                        <a:cubicBezTo>
                          <a:pt x="57" y="118"/>
                          <a:pt x="97" y="0"/>
                          <a:pt x="127" y="79"/>
                        </a:cubicBezTo>
                        <a:cubicBezTo>
                          <a:pt x="157" y="158"/>
                          <a:pt x="188" y="617"/>
                          <a:pt x="218" y="652"/>
                        </a:cubicBezTo>
                        <a:cubicBezTo>
                          <a:pt x="248" y="687"/>
                          <a:pt x="280" y="324"/>
                          <a:pt x="309" y="288"/>
                        </a:cubicBezTo>
                        <a:cubicBezTo>
                          <a:pt x="338" y="252"/>
                          <a:pt x="364" y="343"/>
                          <a:pt x="391" y="434"/>
                        </a:cubicBezTo>
                      </a:path>
                    </a:pathLst>
                  </a:custGeom>
                  <a:noFill/>
                  <a:ln w="38100" cap="flat" cmpd="sng">
                    <a:solidFill>
                      <a:schemeClr val="tx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95" name="Line 1011">
                    <a:extLst>
                      <a:ext uri="{FF2B5EF4-FFF2-40B4-BE49-F238E27FC236}">
                        <a16:creationId xmlns:a16="http://schemas.microsoft.com/office/drawing/2014/main" id="{639C5EDD-9862-4BFB-84D7-85E8697CD533}"/>
                      </a:ext>
                    </a:extLst>
                  </p:cNvPr>
                  <p:cNvSpPr>
                    <a:spLocks noChangeShapeType="1"/>
                  </p:cNvSpPr>
                  <p:nvPr/>
                </p:nvSpPr>
                <p:spPr bwMode="auto">
                  <a:xfrm flipH="1">
                    <a:off x="3209" y="1158"/>
                    <a:ext cx="163"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96" name="Line 1012">
                    <a:extLst>
                      <a:ext uri="{FF2B5EF4-FFF2-40B4-BE49-F238E27FC236}">
                        <a16:creationId xmlns:a16="http://schemas.microsoft.com/office/drawing/2014/main" id="{117672E0-1CA5-4CF1-BC35-47252E73D0A9}"/>
                      </a:ext>
                    </a:extLst>
                  </p:cNvPr>
                  <p:cNvSpPr>
                    <a:spLocks noChangeShapeType="1"/>
                  </p:cNvSpPr>
                  <p:nvPr/>
                </p:nvSpPr>
                <p:spPr bwMode="auto">
                  <a:xfrm>
                    <a:off x="3672" y="1152"/>
                    <a:ext cx="1149" cy="6"/>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4389" name="Text Box 1013">
                  <a:extLst>
                    <a:ext uri="{FF2B5EF4-FFF2-40B4-BE49-F238E27FC236}">
                      <a16:creationId xmlns:a16="http://schemas.microsoft.com/office/drawing/2014/main" id="{AC31A8C6-8E21-44DF-A8C1-6E9E4B1FC3E1}"/>
                    </a:ext>
                  </a:extLst>
                </p:cNvPr>
                <p:cNvSpPr txBox="1">
                  <a:spLocks noChangeArrowheads="1"/>
                </p:cNvSpPr>
                <p:nvPr/>
              </p:nvSpPr>
              <p:spPr bwMode="auto">
                <a:xfrm>
                  <a:off x="4109" y="576"/>
                  <a:ext cx="447"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A</a:t>
                  </a:r>
                  <a:r>
                    <a:rPr kumimoji="0" lang="zh-CN" altLang="en-US" sz="2400" b="1"/>
                    <a:t>扫</a:t>
                  </a:r>
                </a:p>
              </p:txBody>
            </p:sp>
            <p:sp>
              <p:nvSpPr>
                <p:cNvPr id="14390" name="Text Box 1014">
                  <a:extLst>
                    <a:ext uri="{FF2B5EF4-FFF2-40B4-BE49-F238E27FC236}">
                      <a16:creationId xmlns:a16="http://schemas.microsoft.com/office/drawing/2014/main" id="{245BD9E9-0758-4220-A356-4EC9DC9EC9B4}"/>
                    </a:ext>
                  </a:extLst>
                </p:cNvPr>
                <p:cNvSpPr txBox="1">
                  <a:spLocks noChangeArrowheads="1"/>
                </p:cNvSpPr>
                <p:nvPr/>
              </p:nvSpPr>
              <p:spPr bwMode="auto">
                <a:xfrm>
                  <a:off x="3179" y="696"/>
                  <a:ext cx="43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LW</a:t>
                  </a:r>
                </a:p>
              </p:txBody>
            </p:sp>
            <p:sp>
              <p:nvSpPr>
                <p:cNvPr id="14391" name="Text Box 1015">
                  <a:extLst>
                    <a:ext uri="{FF2B5EF4-FFF2-40B4-BE49-F238E27FC236}">
                      <a16:creationId xmlns:a16="http://schemas.microsoft.com/office/drawing/2014/main" id="{CC16AAA8-B88F-4048-81A1-838913B42C73}"/>
                    </a:ext>
                  </a:extLst>
                </p:cNvPr>
                <p:cNvSpPr txBox="1">
                  <a:spLocks noChangeArrowheads="1"/>
                </p:cNvSpPr>
                <p:nvPr/>
              </p:nvSpPr>
              <p:spPr bwMode="auto">
                <a:xfrm>
                  <a:off x="5147" y="1368"/>
                  <a:ext cx="43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BW</a:t>
                  </a:r>
                </a:p>
              </p:txBody>
            </p:sp>
          </p:grpSp>
          <p:sp>
            <p:nvSpPr>
              <p:cNvPr id="14369" name="Line 1016">
                <a:extLst>
                  <a:ext uri="{FF2B5EF4-FFF2-40B4-BE49-F238E27FC236}">
                    <a16:creationId xmlns:a16="http://schemas.microsoft.com/office/drawing/2014/main" id="{A3EFC35E-EC54-46D2-B03B-C9B55C178E66}"/>
                  </a:ext>
                </a:extLst>
              </p:cNvPr>
              <p:cNvSpPr>
                <a:spLocks noChangeShapeType="1"/>
              </p:cNvSpPr>
              <p:nvPr/>
            </p:nvSpPr>
            <p:spPr bwMode="auto">
              <a:xfrm flipH="1" flipV="1">
                <a:off x="1465" y="816"/>
                <a:ext cx="309" cy="776"/>
              </a:xfrm>
              <a:prstGeom prst="line">
                <a:avLst/>
              </a:prstGeom>
              <a:noFill/>
              <a:ln w="2857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70" name="Line 1017">
                <a:extLst>
                  <a:ext uri="{FF2B5EF4-FFF2-40B4-BE49-F238E27FC236}">
                    <a16:creationId xmlns:a16="http://schemas.microsoft.com/office/drawing/2014/main" id="{AF808155-0395-47F5-A400-333B905065A3}"/>
                  </a:ext>
                </a:extLst>
              </p:cNvPr>
              <p:cNvSpPr>
                <a:spLocks noChangeShapeType="1"/>
              </p:cNvSpPr>
              <p:nvPr/>
            </p:nvSpPr>
            <p:spPr bwMode="auto">
              <a:xfrm flipV="1">
                <a:off x="1770" y="816"/>
                <a:ext cx="309" cy="776"/>
              </a:xfrm>
              <a:prstGeom prst="line">
                <a:avLst/>
              </a:prstGeom>
              <a:noFill/>
              <a:ln w="2857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71" name="AutoShape 1018">
                <a:extLst>
                  <a:ext uri="{FF2B5EF4-FFF2-40B4-BE49-F238E27FC236}">
                    <a16:creationId xmlns:a16="http://schemas.microsoft.com/office/drawing/2014/main" id="{162BBA27-1856-4061-8377-0D781AB5AEAF}"/>
                  </a:ext>
                </a:extLst>
              </p:cNvPr>
              <p:cNvSpPr>
                <a:spLocks noChangeArrowheads="1"/>
              </p:cNvSpPr>
              <p:nvPr/>
            </p:nvSpPr>
            <p:spPr bwMode="auto">
              <a:xfrm flipH="1">
                <a:off x="719" y="679"/>
                <a:ext cx="219" cy="63"/>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4372" name="Rectangle 1019">
                <a:extLst>
                  <a:ext uri="{FF2B5EF4-FFF2-40B4-BE49-F238E27FC236}">
                    <a16:creationId xmlns:a16="http://schemas.microsoft.com/office/drawing/2014/main" id="{512777C1-EB17-471B-9173-C1046E0ED7FE}"/>
                  </a:ext>
                </a:extLst>
              </p:cNvPr>
              <p:cNvSpPr>
                <a:spLocks noChangeArrowheads="1"/>
              </p:cNvSpPr>
              <p:nvPr/>
            </p:nvSpPr>
            <p:spPr bwMode="auto">
              <a:xfrm flipH="1">
                <a:off x="2597" y="744"/>
                <a:ext cx="222" cy="72"/>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4373" name="Line 1020">
                <a:extLst>
                  <a:ext uri="{FF2B5EF4-FFF2-40B4-BE49-F238E27FC236}">
                    <a16:creationId xmlns:a16="http://schemas.microsoft.com/office/drawing/2014/main" id="{919E45B8-5D41-4690-9A1E-45C36E9F6AD1}"/>
                  </a:ext>
                </a:extLst>
              </p:cNvPr>
              <p:cNvSpPr>
                <a:spLocks noChangeShapeType="1"/>
              </p:cNvSpPr>
              <p:nvPr/>
            </p:nvSpPr>
            <p:spPr bwMode="auto">
              <a:xfrm flipV="1">
                <a:off x="2166" y="1244"/>
                <a:ext cx="22" cy="17"/>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74" name="Line 1021">
                <a:extLst>
                  <a:ext uri="{FF2B5EF4-FFF2-40B4-BE49-F238E27FC236}">
                    <a16:creationId xmlns:a16="http://schemas.microsoft.com/office/drawing/2014/main" id="{81E49340-B1E6-4CA1-9CB0-8DBF4EC7E9F6}"/>
                  </a:ext>
                </a:extLst>
              </p:cNvPr>
              <p:cNvSpPr>
                <a:spLocks noChangeShapeType="1"/>
              </p:cNvSpPr>
              <p:nvPr/>
            </p:nvSpPr>
            <p:spPr bwMode="auto">
              <a:xfrm>
                <a:off x="847" y="816"/>
                <a:ext cx="923" cy="776"/>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4367" name="Line 1022">
              <a:extLst>
                <a:ext uri="{FF2B5EF4-FFF2-40B4-BE49-F238E27FC236}">
                  <a16:creationId xmlns:a16="http://schemas.microsoft.com/office/drawing/2014/main" id="{684ACBD5-8D8F-4113-8750-C8A9711B17DD}"/>
                </a:ext>
              </a:extLst>
            </p:cNvPr>
            <p:cNvSpPr>
              <a:spLocks noChangeShapeType="1"/>
            </p:cNvSpPr>
            <p:nvPr/>
          </p:nvSpPr>
          <p:spPr bwMode="auto">
            <a:xfrm>
              <a:off x="1308" y="1206"/>
              <a:ext cx="44" cy="34"/>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5775" name="Group 1023">
            <a:extLst>
              <a:ext uri="{FF2B5EF4-FFF2-40B4-BE49-F238E27FC236}">
                <a16:creationId xmlns:a16="http://schemas.microsoft.com/office/drawing/2014/main" id="{A686AC53-F8AF-46DA-A65D-9BE2AFC518A6}"/>
              </a:ext>
            </a:extLst>
          </p:cNvPr>
          <p:cNvGrpSpPr>
            <a:grpSpLocks/>
          </p:cNvGrpSpPr>
          <p:nvPr/>
        </p:nvGrpSpPr>
        <p:grpSpPr bwMode="auto">
          <a:xfrm>
            <a:off x="1316038" y="3630613"/>
            <a:ext cx="3017837" cy="1700212"/>
            <a:chOff x="829" y="2287"/>
            <a:chExt cx="1901" cy="1071"/>
          </a:xfrm>
        </p:grpSpPr>
        <p:sp>
          <p:nvSpPr>
            <p:cNvPr id="14364" name="Line 1024">
              <a:extLst>
                <a:ext uri="{FF2B5EF4-FFF2-40B4-BE49-F238E27FC236}">
                  <a16:creationId xmlns:a16="http://schemas.microsoft.com/office/drawing/2014/main" id="{8A8A34A5-B934-4023-B1BB-2BC52B78286F}"/>
                </a:ext>
              </a:extLst>
            </p:cNvPr>
            <p:cNvSpPr>
              <a:spLocks noChangeShapeType="1"/>
            </p:cNvSpPr>
            <p:nvPr/>
          </p:nvSpPr>
          <p:spPr bwMode="auto">
            <a:xfrm flipV="1">
              <a:off x="2729" y="2305"/>
              <a:ext cx="1" cy="1053"/>
            </a:xfrm>
            <a:prstGeom prst="line">
              <a:avLst/>
            </a:prstGeom>
            <a:noFill/>
            <a:ln w="38100">
              <a:solidFill>
                <a:schemeClr val="bg2"/>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65" name="Line 1025">
              <a:extLst>
                <a:ext uri="{FF2B5EF4-FFF2-40B4-BE49-F238E27FC236}">
                  <a16:creationId xmlns:a16="http://schemas.microsoft.com/office/drawing/2014/main" id="{5F833939-F77B-47B7-B2EE-42F88320C809}"/>
                </a:ext>
              </a:extLst>
            </p:cNvPr>
            <p:cNvSpPr>
              <a:spLocks noChangeShapeType="1"/>
            </p:cNvSpPr>
            <p:nvPr/>
          </p:nvSpPr>
          <p:spPr bwMode="auto">
            <a:xfrm flipV="1">
              <a:off x="829" y="2287"/>
              <a:ext cx="0" cy="1053"/>
            </a:xfrm>
            <a:prstGeom prst="line">
              <a:avLst/>
            </a:prstGeom>
            <a:noFill/>
            <a:ln w="38100">
              <a:solidFill>
                <a:schemeClr val="bg2"/>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76802" name="Group 1026">
            <a:extLst>
              <a:ext uri="{FF2B5EF4-FFF2-40B4-BE49-F238E27FC236}">
                <a16:creationId xmlns:a16="http://schemas.microsoft.com/office/drawing/2014/main" id="{5CB76826-E665-4983-9D74-2F66CE39F6CC}"/>
              </a:ext>
            </a:extLst>
          </p:cNvPr>
          <p:cNvGrpSpPr>
            <a:grpSpLocks/>
          </p:cNvGrpSpPr>
          <p:nvPr/>
        </p:nvGrpSpPr>
        <p:grpSpPr bwMode="auto">
          <a:xfrm>
            <a:off x="1333500" y="1295400"/>
            <a:ext cx="5895975" cy="3238500"/>
            <a:chOff x="840" y="816"/>
            <a:chExt cx="3714" cy="2040"/>
          </a:xfrm>
        </p:grpSpPr>
        <p:sp>
          <p:nvSpPr>
            <p:cNvPr id="14350" name="Line 1027">
              <a:extLst>
                <a:ext uri="{FF2B5EF4-FFF2-40B4-BE49-F238E27FC236}">
                  <a16:creationId xmlns:a16="http://schemas.microsoft.com/office/drawing/2014/main" id="{EFFACB3D-FFC7-4D60-AE35-3856BDB41F9D}"/>
                </a:ext>
              </a:extLst>
            </p:cNvPr>
            <p:cNvSpPr>
              <a:spLocks noChangeShapeType="1"/>
            </p:cNvSpPr>
            <p:nvPr/>
          </p:nvSpPr>
          <p:spPr bwMode="auto">
            <a:xfrm flipV="1">
              <a:off x="3868" y="1152"/>
              <a:ext cx="68" cy="4"/>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4351" name="Group 1028">
              <a:extLst>
                <a:ext uri="{FF2B5EF4-FFF2-40B4-BE49-F238E27FC236}">
                  <a16:creationId xmlns:a16="http://schemas.microsoft.com/office/drawing/2014/main" id="{439E1F49-BE34-4579-B7BE-6E2AB3071BC9}"/>
                </a:ext>
              </a:extLst>
            </p:cNvPr>
            <p:cNvGrpSpPr>
              <a:grpSpLocks/>
            </p:cNvGrpSpPr>
            <p:nvPr/>
          </p:nvGrpSpPr>
          <p:grpSpPr bwMode="auto">
            <a:xfrm>
              <a:off x="840" y="816"/>
              <a:ext cx="3714" cy="2040"/>
              <a:chOff x="840" y="816"/>
              <a:chExt cx="3714" cy="2040"/>
            </a:xfrm>
          </p:grpSpPr>
          <p:sp>
            <p:nvSpPr>
              <p:cNvPr id="14352" name="Line 1029">
                <a:extLst>
                  <a:ext uri="{FF2B5EF4-FFF2-40B4-BE49-F238E27FC236}">
                    <a16:creationId xmlns:a16="http://schemas.microsoft.com/office/drawing/2014/main" id="{825939A8-737F-41C0-95DD-0F2F77319DC7}"/>
                  </a:ext>
                </a:extLst>
              </p:cNvPr>
              <p:cNvSpPr>
                <a:spLocks noChangeShapeType="1"/>
              </p:cNvSpPr>
              <p:nvPr/>
            </p:nvSpPr>
            <p:spPr bwMode="auto">
              <a:xfrm flipH="1">
                <a:off x="1884" y="1038"/>
                <a:ext cx="108" cy="264"/>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53" name="Rectangle 1030">
                <a:extLst>
                  <a:ext uri="{FF2B5EF4-FFF2-40B4-BE49-F238E27FC236}">
                    <a16:creationId xmlns:a16="http://schemas.microsoft.com/office/drawing/2014/main" id="{0DAAB16C-7465-4BBD-9647-62531A46789D}"/>
                  </a:ext>
                </a:extLst>
              </p:cNvPr>
              <p:cNvSpPr>
                <a:spLocks noChangeArrowheads="1"/>
              </p:cNvSpPr>
              <p:nvPr/>
            </p:nvSpPr>
            <p:spPr bwMode="auto">
              <a:xfrm>
                <a:off x="1884" y="2556"/>
                <a:ext cx="108" cy="300"/>
              </a:xfrm>
              <a:prstGeom prst="rect">
                <a:avLst/>
              </a:prstGeom>
              <a:solidFill>
                <a:schemeClr val="folHlink"/>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4354" name="Freeform 1031">
                <a:extLst>
                  <a:ext uri="{FF2B5EF4-FFF2-40B4-BE49-F238E27FC236}">
                    <a16:creationId xmlns:a16="http://schemas.microsoft.com/office/drawing/2014/main" id="{A8BD69B6-6D27-4362-8F25-B0BFF24AD1E2}"/>
                  </a:ext>
                </a:extLst>
              </p:cNvPr>
              <p:cNvSpPr>
                <a:spLocks/>
              </p:cNvSpPr>
              <p:nvPr/>
            </p:nvSpPr>
            <p:spPr bwMode="auto">
              <a:xfrm>
                <a:off x="3774" y="936"/>
                <a:ext cx="258" cy="361"/>
              </a:xfrm>
              <a:custGeom>
                <a:avLst/>
                <a:gdLst>
                  <a:gd name="T0" fmla="*/ 0 w 258"/>
                  <a:gd name="T1" fmla="*/ 216 h 361"/>
                  <a:gd name="T2" fmla="*/ 42 w 258"/>
                  <a:gd name="T3" fmla="*/ 360 h 361"/>
                  <a:gd name="T4" fmla="*/ 84 w 258"/>
                  <a:gd name="T5" fmla="*/ 222 h 361"/>
                  <a:gd name="T6" fmla="*/ 126 w 258"/>
                  <a:gd name="T7" fmla="*/ 0 h 361"/>
                  <a:gd name="T8" fmla="*/ 168 w 258"/>
                  <a:gd name="T9" fmla="*/ 222 h 361"/>
                  <a:gd name="T10" fmla="*/ 210 w 258"/>
                  <a:gd name="T11" fmla="*/ 348 h 361"/>
                  <a:gd name="T12" fmla="*/ 258 w 258"/>
                  <a:gd name="T13" fmla="*/ 216 h 3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8" h="361">
                    <a:moveTo>
                      <a:pt x="0" y="216"/>
                    </a:moveTo>
                    <a:cubicBezTo>
                      <a:pt x="14" y="287"/>
                      <a:pt x="28" y="359"/>
                      <a:pt x="42" y="360"/>
                    </a:cubicBezTo>
                    <a:cubicBezTo>
                      <a:pt x="56" y="361"/>
                      <a:pt x="70" y="282"/>
                      <a:pt x="84" y="222"/>
                    </a:cubicBezTo>
                    <a:cubicBezTo>
                      <a:pt x="98" y="162"/>
                      <a:pt x="112" y="0"/>
                      <a:pt x="126" y="0"/>
                    </a:cubicBezTo>
                    <a:cubicBezTo>
                      <a:pt x="140" y="0"/>
                      <a:pt x="154" y="164"/>
                      <a:pt x="168" y="222"/>
                    </a:cubicBezTo>
                    <a:cubicBezTo>
                      <a:pt x="182" y="280"/>
                      <a:pt x="195" y="349"/>
                      <a:pt x="210" y="348"/>
                    </a:cubicBezTo>
                    <a:cubicBezTo>
                      <a:pt x="225" y="347"/>
                      <a:pt x="250" y="238"/>
                      <a:pt x="258" y="216"/>
                    </a:cubicBezTo>
                  </a:path>
                </a:pathLst>
              </a:custGeom>
              <a:noFill/>
              <a:ln w="28575" cap="flat" cmpd="sng">
                <a:solidFill>
                  <a:schemeClr val="folHlink"/>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55" name="Freeform 1032">
                <a:extLst>
                  <a:ext uri="{FF2B5EF4-FFF2-40B4-BE49-F238E27FC236}">
                    <a16:creationId xmlns:a16="http://schemas.microsoft.com/office/drawing/2014/main" id="{89D1A885-E97D-4ACA-A267-7B41F0DC0AF4}"/>
                  </a:ext>
                </a:extLst>
              </p:cNvPr>
              <p:cNvSpPr>
                <a:spLocks/>
              </p:cNvSpPr>
              <p:nvPr/>
            </p:nvSpPr>
            <p:spPr bwMode="auto">
              <a:xfrm>
                <a:off x="4296" y="995"/>
                <a:ext cx="258" cy="356"/>
              </a:xfrm>
              <a:custGeom>
                <a:avLst/>
                <a:gdLst>
                  <a:gd name="T0" fmla="*/ 0 w 258"/>
                  <a:gd name="T1" fmla="*/ 163 h 356"/>
                  <a:gd name="T2" fmla="*/ 42 w 258"/>
                  <a:gd name="T3" fmla="*/ 1 h 356"/>
                  <a:gd name="T4" fmla="*/ 84 w 258"/>
                  <a:gd name="T5" fmla="*/ 157 h 356"/>
                  <a:gd name="T6" fmla="*/ 126 w 258"/>
                  <a:gd name="T7" fmla="*/ 355 h 356"/>
                  <a:gd name="T8" fmla="*/ 168 w 258"/>
                  <a:gd name="T9" fmla="*/ 163 h 356"/>
                  <a:gd name="T10" fmla="*/ 210 w 258"/>
                  <a:gd name="T11" fmla="*/ 49 h 356"/>
                  <a:gd name="T12" fmla="*/ 258 w 258"/>
                  <a:gd name="T13" fmla="*/ 157 h 35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8" h="356">
                    <a:moveTo>
                      <a:pt x="0" y="163"/>
                    </a:moveTo>
                    <a:cubicBezTo>
                      <a:pt x="14" y="82"/>
                      <a:pt x="28" y="2"/>
                      <a:pt x="42" y="1"/>
                    </a:cubicBezTo>
                    <a:cubicBezTo>
                      <a:pt x="56" y="0"/>
                      <a:pt x="70" y="98"/>
                      <a:pt x="84" y="157"/>
                    </a:cubicBezTo>
                    <a:cubicBezTo>
                      <a:pt x="98" y="216"/>
                      <a:pt x="112" y="354"/>
                      <a:pt x="126" y="355"/>
                    </a:cubicBezTo>
                    <a:cubicBezTo>
                      <a:pt x="140" y="356"/>
                      <a:pt x="154" y="214"/>
                      <a:pt x="168" y="163"/>
                    </a:cubicBezTo>
                    <a:cubicBezTo>
                      <a:pt x="182" y="112"/>
                      <a:pt x="195" y="50"/>
                      <a:pt x="210" y="49"/>
                    </a:cubicBezTo>
                    <a:cubicBezTo>
                      <a:pt x="225" y="48"/>
                      <a:pt x="241" y="102"/>
                      <a:pt x="258" y="157"/>
                    </a:cubicBezTo>
                  </a:path>
                </a:pathLst>
              </a:custGeom>
              <a:noFill/>
              <a:ln w="28575" cap="flat" cmpd="sng">
                <a:solidFill>
                  <a:schemeClr val="folHlink"/>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56" name="Line 1033">
                <a:extLst>
                  <a:ext uri="{FF2B5EF4-FFF2-40B4-BE49-F238E27FC236}">
                    <a16:creationId xmlns:a16="http://schemas.microsoft.com/office/drawing/2014/main" id="{1E56C63C-DA8F-4772-B8F0-3D39FF418A57}"/>
                  </a:ext>
                </a:extLst>
              </p:cNvPr>
              <p:cNvSpPr>
                <a:spLocks noChangeShapeType="1"/>
              </p:cNvSpPr>
              <p:nvPr/>
            </p:nvSpPr>
            <p:spPr bwMode="auto">
              <a:xfrm flipV="1">
                <a:off x="3788" y="1152"/>
                <a:ext cx="64" cy="4"/>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57" name="Line 1034">
                <a:extLst>
                  <a:ext uri="{FF2B5EF4-FFF2-40B4-BE49-F238E27FC236}">
                    <a16:creationId xmlns:a16="http://schemas.microsoft.com/office/drawing/2014/main" id="{60A99C5C-14AA-42FF-BF8D-C6B7EE83D780}"/>
                  </a:ext>
                </a:extLst>
              </p:cNvPr>
              <p:cNvSpPr>
                <a:spLocks noChangeShapeType="1"/>
              </p:cNvSpPr>
              <p:nvPr/>
            </p:nvSpPr>
            <p:spPr bwMode="auto">
              <a:xfrm flipV="1">
                <a:off x="3952" y="1152"/>
                <a:ext cx="72" cy="4"/>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58" name="Line 1035">
                <a:extLst>
                  <a:ext uri="{FF2B5EF4-FFF2-40B4-BE49-F238E27FC236}">
                    <a16:creationId xmlns:a16="http://schemas.microsoft.com/office/drawing/2014/main" id="{541687E3-D9F3-474D-A3C3-4E8F09491EA4}"/>
                  </a:ext>
                </a:extLst>
              </p:cNvPr>
              <p:cNvSpPr>
                <a:spLocks noChangeShapeType="1"/>
              </p:cNvSpPr>
              <p:nvPr/>
            </p:nvSpPr>
            <p:spPr bwMode="auto">
              <a:xfrm flipV="1">
                <a:off x="4304" y="1152"/>
                <a:ext cx="68" cy="4"/>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59" name="Line 1036">
                <a:extLst>
                  <a:ext uri="{FF2B5EF4-FFF2-40B4-BE49-F238E27FC236}">
                    <a16:creationId xmlns:a16="http://schemas.microsoft.com/office/drawing/2014/main" id="{9F4B95A6-D57F-4DAA-BA25-786B858B0E90}"/>
                  </a:ext>
                </a:extLst>
              </p:cNvPr>
              <p:cNvSpPr>
                <a:spLocks noChangeShapeType="1"/>
              </p:cNvSpPr>
              <p:nvPr/>
            </p:nvSpPr>
            <p:spPr bwMode="auto">
              <a:xfrm flipV="1">
                <a:off x="4388" y="1152"/>
                <a:ext cx="68" cy="4"/>
              </a:xfrm>
              <a:prstGeom prst="line">
                <a:avLst/>
              </a:prstGeom>
              <a:noFill/>
              <a:ln w="571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60" name="Line 1037">
                <a:extLst>
                  <a:ext uri="{FF2B5EF4-FFF2-40B4-BE49-F238E27FC236}">
                    <a16:creationId xmlns:a16="http://schemas.microsoft.com/office/drawing/2014/main" id="{F85C742E-CAA7-4225-BA00-1184C82570C9}"/>
                  </a:ext>
                </a:extLst>
              </p:cNvPr>
              <p:cNvSpPr>
                <a:spLocks noChangeShapeType="1"/>
              </p:cNvSpPr>
              <p:nvPr/>
            </p:nvSpPr>
            <p:spPr bwMode="auto">
              <a:xfrm>
                <a:off x="852" y="822"/>
                <a:ext cx="1146" cy="222"/>
              </a:xfrm>
              <a:prstGeom prst="line">
                <a:avLst/>
              </a:prstGeom>
              <a:noFill/>
              <a:ln w="19050">
                <a:solidFill>
                  <a:schemeClr val="fo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61" name="Line 1038">
                <a:extLst>
                  <a:ext uri="{FF2B5EF4-FFF2-40B4-BE49-F238E27FC236}">
                    <a16:creationId xmlns:a16="http://schemas.microsoft.com/office/drawing/2014/main" id="{DB9D598E-30C8-43F1-BD02-F08A2B98B033}"/>
                  </a:ext>
                </a:extLst>
              </p:cNvPr>
              <p:cNvSpPr>
                <a:spLocks noChangeShapeType="1"/>
              </p:cNvSpPr>
              <p:nvPr/>
            </p:nvSpPr>
            <p:spPr bwMode="auto">
              <a:xfrm flipV="1">
                <a:off x="1998" y="816"/>
                <a:ext cx="684" cy="228"/>
              </a:xfrm>
              <a:prstGeom prst="line">
                <a:avLst/>
              </a:prstGeom>
              <a:noFill/>
              <a:ln w="19050">
                <a:solidFill>
                  <a:schemeClr val="fo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62" name="Line 1039">
                <a:extLst>
                  <a:ext uri="{FF2B5EF4-FFF2-40B4-BE49-F238E27FC236}">
                    <a16:creationId xmlns:a16="http://schemas.microsoft.com/office/drawing/2014/main" id="{4136F56F-BB3E-4FCF-99DC-1D76AE856FE8}"/>
                  </a:ext>
                </a:extLst>
              </p:cNvPr>
              <p:cNvSpPr>
                <a:spLocks noChangeShapeType="1"/>
              </p:cNvSpPr>
              <p:nvPr/>
            </p:nvSpPr>
            <p:spPr bwMode="auto">
              <a:xfrm>
                <a:off x="840" y="822"/>
                <a:ext cx="1044" cy="486"/>
              </a:xfrm>
              <a:prstGeom prst="line">
                <a:avLst/>
              </a:prstGeom>
              <a:noFill/>
              <a:ln w="19050">
                <a:solidFill>
                  <a:schemeClr val="fo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363" name="Line 1040">
                <a:extLst>
                  <a:ext uri="{FF2B5EF4-FFF2-40B4-BE49-F238E27FC236}">
                    <a16:creationId xmlns:a16="http://schemas.microsoft.com/office/drawing/2014/main" id="{93E5D4D0-EED6-479C-B79B-D8DE7530CE38}"/>
                  </a:ext>
                </a:extLst>
              </p:cNvPr>
              <p:cNvSpPr>
                <a:spLocks noChangeShapeType="1"/>
              </p:cNvSpPr>
              <p:nvPr/>
            </p:nvSpPr>
            <p:spPr bwMode="auto">
              <a:xfrm flipV="1">
                <a:off x="1884" y="816"/>
                <a:ext cx="804" cy="492"/>
              </a:xfrm>
              <a:prstGeom prst="line">
                <a:avLst/>
              </a:prstGeom>
              <a:noFill/>
              <a:ln w="19050">
                <a:solidFill>
                  <a:schemeClr val="fo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75743"/>
                                        </p:tgtEl>
                                        <p:attrNameLst>
                                          <p:attrName>style.visibility</p:attrName>
                                        </p:attrNameLst>
                                      </p:cBhvr>
                                      <p:to>
                                        <p:strVal val="visible"/>
                                      </p:to>
                                    </p:set>
                                    <p:animEffect transition="in" filter="box(out)">
                                      <p:cBhvr>
                                        <p:cTn id="7" dur="500"/>
                                        <p:tgtEl>
                                          <p:spTgt spid="757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75496"/>
                                        </p:tgtEl>
                                        <p:attrNameLst>
                                          <p:attrName>style.visibility</p:attrName>
                                        </p:attrNameLst>
                                      </p:cBhvr>
                                      <p:to>
                                        <p:strVal val="visible"/>
                                      </p:to>
                                    </p:set>
                                    <p:animEffect transition="in" filter="box(out)">
                                      <p:cBhvr>
                                        <p:cTn id="12" dur="500"/>
                                        <p:tgtEl>
                                          <p:spTgt spid="754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75775"/>
                                        </p:tgtEl>
                                        <p:attrNameLst>
                                          <p:attrName>style.visibility</p:attrName>
                                        </p:attrNameLst>
                                      </p:cBhvr>
                                      <p:to>
                                        <p:strVal val="visible"/>
                                      </p:to>
                                    </p:set>
                                    <p:animEffect transition="in" filter="box(out)">
                                      <p:cBhvr>
                                        <p:cTn id="17" dur="500"/>
                                        <p:tgtEl>
                                          <p:spTgt spid="757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74758"/>
                                        </p:tgtEl>
                                        <p:attrNameLst>
                                          <p:attrName>style.visibility</p:attrName>
                                        </p:attrNameLst>
                                      </p:cBhvr>
                                      <p:to>
                                        <p:strVal val="visible"/>
                                      </p:to>
                                    </p:set>
                                    <p:animEffect transition="in" filter="slide(fromBottom)">
                                      <p:cBhvr>
                                        <p:cTn id="22" dur="500"/>
                                        <p:tgtEl>
                                          <p:spTgt spid="7475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75739">
                                            <p:txEl>
                                              <p:pRg st="0" end="0"/>
                                            </p:txEl>
                                          </p:spTgt>
                                        </p:tgtEl>
                                        <p:attrNameLst>
                                          <p:attrName>style.visibility</p:attrName>
                                        </p:attrNameLst>
                                      </p:cBhvr>
                                      <p:to>
                                        <p:strVal val="visible"/>
                                      </p:to>
                                    </p:set>
                                    <p:animEffect transition="in" filter="box(out)">
                                      <p:cBhvr>
                                        <p:cTn id="27" dur="500"/>
                                        <p:tgtEl>
                                          <p:spTgt spid="75739">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75740"/>
                                        </p:tgtEl>
                                        <p:attrNameLst>
                                          <p:attrName>style.visibility</p:attrName>
                                        </p:attrNameLst>
                                      </p:cBhvr>
                                      <p:to>
                                        <p:strVal val="visible"/>
                                      </p:to>
                                    </p:set>
                                    <p:animEffect transition="in" filter="box(out)">
                                      <p:cBhvr>
                                        <p:cTn id="32" dur="500"/>
                                        <p:tgtEl>
                                          <p:spTgt spid="7574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nodeType="clickEffect">
                                  <p:stCondLst>
                                    <p:cond delay="0"/>
                                  </p:stCondLst>
                                  <p:childTnLst>
                                    <p:set>
                                      <p:cBhvr>
                                        <p:cTn id="36" dur="1" fill="hold">
                                          <p:stCondLst>
                                            <p:cond delay="0"/>
                                          </p:stCondLst>
                                        </p:cTn>
                                        <p:tgtEl>
                                          <p:spTgt spid="76802"/>
                                        </p:tgtEl>
                                        <p:attrNameLst>
                                          <p:attrName>style.visibility</p:attrName>
                                        </p:attrNameLst>
                                      </p:cBhvr>
                                      <p:to>
                                        <p:strVal val="visible"/>
                                      </p:to>
                                    </p:set>
                                    <p:animEffect transition="in" filter="box(out)">
                                      <p:cBhvr>
                                        <p:cTn id="37" dur="500"/>
                                        <p:tgtEl>
                                          <p:spTgt spid="7680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nodeType="clickEffect">
                                  <p:stCondLst>
                                    <p:cond delay="0"/>
                                  </p:stCondLst>
                                  <p:childTnLst>
                                    <p:set>
                                      <p:cBhvr>
                                        <p:cTn id="41" dur="1" fill="hold">
                                          <p:stCondLst>
                                            <p:cond delay="0"/>
                                          </p:stCondLst>
                                        </p:cTn>
                                        <p:tgtEl>
                                          <p:spTgt spid="75529"/>
                                        </p:tgtEl>
                                        <p:attrNameLst>
                                          <p:attrName>style.visibility</p:attrName>
                                        </p:attrNameLst>
                                      </p:cBhvr>
                                      <p:to>
                                        <p:strVal val="visible"/>
                                      </p:to>
                                    </p:set>
                                    <p:animEffect transition="in" filter="box(out)">
                                      <p:cBhvr>
                                        <p:cTn id="42" dur="500"/>
                                        <p:tgtEl>
                                          <p:spTgt spid="75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3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A44A2A4C-779E-4B1E-9370-FB7227EFB76F}"/>
              </a:ext>
            </a:extLst>
          </p:cNvPr>
          <p:cNvSpPr txBox="1">
            <a:spLocks noChangeArrowheads="1"/>
          </p:cNvSpPr>
          <p:nvPr/>
        </p:nvSpPr>
        <p:spPr bwMode="auto">
          <a:xfrm>
            <a:off x="609600" y="3048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endParaRPr lang="zh-CN" altLang="zh-CN" sz="2400"/>
          </a:p>
        </p:txBody>
      </p:sp>
      <p:sp>
        <p:nvSpPr>
          <p:cNvPr id="16387" name="Rectangle 3">
            <a:extLst>
              <a:ext uri="{FF2B5EF4-FFF2-40B4-BE49-F238E27FC236}">
                <a16:creationId xmlns:a16="http://schemas.microsoft.com/office/drawing/2014/main" id="{6132EF3F-2F42-4A4F-BA4F-32B10FA77BCF}"/>
              </a:ext>
            </a:extLst>
          </p:cNvPr>
          <p:cNvSpPr>
            <a:spLocks noChangeArrowheads="1"/>
          </p:cNvSpPr>
          <p:nvPr/>
        </p:nvSpPr>
        <p:spPr bwMode="auto">
          <a:xfrm>
            <a:off x="1295400" y="685800"/>
            <a:ext cx="660717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en-US" sz="4400">
                <a:solidFill>
                  <a:schemeClr val="tx2"/>
                </a:solidFill>
              </a:rPr>
              <a:t>缺陷位置的影响</a:t>
            </a:r>
          </a:p>
        </p:txBody>
      </p:sp>
      <p:sp>
        <p:nvSpPr>
          <p:cNvPr id="16388" name="Line 4">
            <a:extLst>
              <a:ext uri="{FF2B5EF4-FFF2-40B4-BE49-F238E27FC236}">
                <a16:creationId xmlns:a16="http://schemas.microsoft.com/office/drawing/2014/main" id="{8596991E-8EAB-41AF-B47E-4BBF3611D697}"/>
              </a:ext>
            </a:extLst>
          </p:cNvPr>
          <p:cNvSpPr>
            <a:spLocks noChangeShapeType="1"/>
          </p:cNvSpPr>
          <p:nvPr/>
        </p:nvSpPr>
        <p:spPr bwMode="auto">
          <a:xfrm>
            <a:off x="1174750" y="27162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89" name="Line 5">
            <a:extLst>
              <a:ext uri="{FF2B5EF4-FFF2-40B4-BE49-F238E27FC236}">
                <a16:creationId xmlns:a16="http://schemas.microsoft.com/office/drawing/2014/main" id="{9268232C-CA38-442E-BF3C-83D8FE600378}"/>
              </a:ext>
            </a:extLst>
          </p:cNvPr>
          <p:cNvSpPr>
            <a:spLocks noChangeShapeType="1"/>
          </p:cNvSpPr>
          <p:nvPr/>
        </p:nvSpPr>
        <p:spPr bwMode="auto">
          <a:xfrm>
            <a:off x="1162050" y="50403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0" name="Rectangle 6">
            <a:extLst>
              <a:ext uri="{FF2B5EF4-FFF2-40B4-BE49-F238E27FC236}">
                <a16:creationId xmlns:a16="http://schemas.microsoft.com/office/drawing/2014/main" id="{ACA0B243-B515-4334-8893-561138C8B94F}"/>
              </a:ext>
            </a:extLst>
          </p:cNvPr>
          <p:cNvSpPr>
            <a:spLocks noChangeArrowheads="1"/>
          </p:cNvSpPr>
          <p:nvPr/>
        </p:nvSpPr>
        <p:spPr bwMode="auto">
          <a:xfrm>
            <a:off x="1466850" y="2500313"/>
            <a:ext cx="647700" cy="2159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6391" name="AutoShape 7">
            <a:extLst>
              <a:ext uri="{FF2B5EF4-FFF2-40B4-BE49-F238E27FC236}">
                <a16:creationId xmlns:a16="http://schemas.microsoft.com/office/drawing/2014/main" id="{157FAEE3-19E3-48B1-B3E5-E8E88235F251}"/>
              </a:ext>
            </a:extLst>
          </p:cNvPr>
          <p:cNvSpPr>
            <a:spLocks noChangeArrowheads="1"/>
          </p:cNvSpPr>
          <p:nvPr/>
        </p:nvSpPr>
        <p:spPr bwMode="auto">
          <a:xfrm flipH="1">
            <a:off x="1473200" y="2303463"/>
            <a:ext cx="641350" cy="19050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6392" name="Rectangle 8">
            <a:extLst>
              <a:ext uri="{FF2B5EF4-FFF2-40B4-BE49-F238E27FC236}">
                <a16:creationId xmlns:a16="http://schemas.microsoft.com/office/drawing/2014/main" id="{D738373F-A88E-4BC5-962D-7CF202364353}"/>
              </a:ext>
            </a:extLst>
          </p:cNvPr>
          <p:cNvSpPr>
            <a:spLocks noChangeArrowheads="1"/>
          </p:cNvSpPr>
          <p:nvPr/>
        </p:nvSpPr>
        <p:spPr bwMode="auto">
          <a:xfrm rot="-1043163">
            <a:off x="1492250" y="2163763"/>
            <a:ext cx="292100" cy="266700"/>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6393" name="Rectangle 9">
            <a:extLst>
              <a:ext uri="{FF2B5EF4-FFF2-40B4-BE49-F238E27FC236}">
                <a16:creationId xmlns:a16="http://schemas.microsoft.com/office/drawing/2014/main" id="{60E0C47B-2E72-45C6-994B-8910F32BB01F}"/>
              </a:ext>
            </a:extLst>
          </p:cNvPr>
          <p:cNvSpPr>
            <a:spLocks noChangeArrowheads="1"/>
          </p:cNvSpPr>
          <p:nvPr/>
        </p:nvSpPr>
        <p:spPr bwMode="auto">
          <a:xfrm flipH="1">
            <a:off x="6953250" y="2500313"/>
            <a:ext cx="647700" cy="2159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6394" name="AutoShape 10">
            <a:extLst>
              <a:ext uri="{FF2B5EF4-FFF2-40B4-BE49-F238E27FC236}">
                <a16:creationId xmlns:a16="http://schemas.microsoft.com/office/drawing/2014/main" id="{5A067EF8-491A-448F-A08D-817D9DA098FF}"/>
              </a:ext>
            </a:extLst>
          </p:cNvPr>
          <p:cNvSpPr>
            <a:spLocks noChangeArrowheads="1"/>
          </p:cNvSpPr>
          <p:nvPr/>
        </p:nvSpPr>
        <p:spPr bwMode="auto">
          <a:xfrm>
            <a:off x="6953250" y="2303463"/>
            <a:ext cx="641350" cy="19050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6395" name="Rectangle 11">
            <a:extLst>
              <a:ext uri="{FF2B5EF4-FFF2-40B4-BE49-F238E27FC236}">
                <a16:creationId xmlns:a16="http://schemas.microsoft.com/office/drawing/2014/main" id="{5DEF3AC1-CCBE-46EC-BD85-E1E665D8A995}"/>
              </a:ext>
            </a:extLst>
          </p:cNvPr>
          <p:cNvSpPr>
            <a:spLocks noChangeArrowheads="1"/>
          </p:cNvSpPr>
          <p:nvPr/>
        </p:nvSpPr>
        <p:spPr bwMode="auto">
          <a:xfrm rot="1043163" flipH="1">
            <a:off x="7283450" y="2163763"/>
            <a:ext cx="292100" cy="266700"/>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6396" name="Text Box 12">
            <a:extLst>
              <a:ext uri="{FF2B5EF4-FFF2-40B4-BE49-F238E27FC236}">
                <a16:creationId xmlns:a16="http://schemas.microsoft.com/office/drawing/2014/main" id="{504C9B7F-BBC1-446D-8D72-04951C8B99BC}"/>
              </a:ext>
            </a:extLst>
          </p:cNvPr>
          <p:cNvSpPr txBox="1">
            <a:spLocks noChangeArrowheads="1"/>
          </p:cNvSpPr>
          <p:nvPr/>
        </p:nvSpPr>
        <p:spPr bwMode="auto">
          <a:xfrm>
            <a:off x="344488" y="204152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发射探头</a:t>
            </a:r>
          </a:p>
        </p:txBody>
      </p:sp>
      <p:sp>
        <p:nvSpPr>
          <p:cNvPr id="16397" name="Text Box 13">
            <a:extLst>
              <a:ext uri="{FF2B5EF4-FFF2-40B4-BE49-F238E27FC236}">
                <a16:creationId xmlns:a16="http://schemas.microsoft.com/office/drawing/2014/main" id="{5A21F8AE-0250-4610-A781-19185BCDDD08}"/>
              </a:ext>
            </a:extLst>
          </p:cNvPr>
          <p:cNvSpPr txBox="1">
            <a:spLocks noChangeArrowheads="1"/>
          </p:cNvSpPr>
          <p:nvPr/>
        </p:nvSpPr>
        <p:spPr bwMode="auto">
          <a:xfrm>
            <a:off x="7562850" y="199707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接收探头</a:t>
            </a:r>
          </a:p>
        </p:txBody>
      </p:sp>
      <p:sp>
        <p:nvSpPr>
          <p:cNvPr id="16398" name="Line 14">
            <a:extLst>
              <a:ext uri="{FF2B5EF4-FFF2-40B4-BE49-F238E27FC236}">
                <a16:creationId xmlns:a16="http://schemas.microsoft.com/office/drawing/2014/main" id="{5D44E008-C380-4D35-B7EA-A02A75DD3B92}"/>
              </a:ext>
            </a:extLst>
          </p:cNvPr>
          <p:cNvSpPr>
            <a:spLocks noChangeShapeType="1"/>
          </p:cNvSpPr>
          <p:nvPr/>
        </p:nvSpPr>
        <p:spPr bwMode="auto">
          <a:xfrm>
            <a:off x="1847850" y="2727325"/>
            <a:ext cx="2667000" cy="1457325"/>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9" name="Line 15">
            <a:extLst>
              <a:ext uri="{FF2B5EF4-FFF2-40B4-BE49-F238E27FC236}">
                <a16:creationId xmlns:a16="http://schemas.microsoft.com/office/drawing/2014/main" id="{B8456DCC-14F9-47A7-AF30-DFAF198A6207}"/>
              </a:ext>
            </a:extLst>
          </p:cNvPr>
          <p:cNvSpPr>
            <a:spLocks noChangeShapeType="1"/>
          </p:cNvSpPr>
          <p:nvPr/>
        </p:nvSpPr>
        <p:spPr bwMode="auto">
          <a:xfrm flipV="1">
            <a:off x="4514850" y="2727325"/>
            <a:ext cx="2724150" cy="1457325"/>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0" name="Line 16">
            <a:extLst>
              <a:ext uri="{FF2B5EF4-FFF2-40B4-BE49-F238E27FC236}">
                <a16:creationId xmlns:a16="http://schemas.microsoft.com/office/drawing/2014/main" id="{0F10DF2B-94CA-4A3A-B7FC-3CA7EE0AE2CB}"/>
              </a:ext>
            </a:extLst>
          </p:cNvPr>
          <p:cNvSpPr>
            <a:spLocks noChangeShapeType="1"/>
          </p:cNvSpPr>
          <p:nvPr/>
        </p:nvSpPr>
        <p:spPr bwMode="auto">
          <a:xfrm flipV="1">
            <a:off x="4546600" y="1557338"/>
            <a:ext cx="0" cy="3903662"/>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1" name="Oval 17">
            <a:extLst>
              <a:ext uri="{FF2B5EF4-FFF2-40B4-BE49-F238E27FC236}">
                <a16:creationId xmlns:a16="http://schemas.microsoft.com/office/drawing/2014/main" id="{AF46A626-32D3-4200-9D6C-C33E50D31637}"/>
              </a:ext>
            </a:extLst>
          </p:cNvPr>
          <p:cNvSpPr>
            <a:spLocks noChangeArrowheads="1"/>
          </p:cNvSpPr>
          <p:nvPr/>
        </p:nvSpPr>
        <p:spPr bwMode="auto">
          <a:xfrm>
            <a:off x="4508500" y="4140200"/>
            <a:ext cx="76200" cy="88900"/>
          </a:xfrm>
          <a:prstGeom prst="ellipse">
            <a:avLst/>
          </a:prstGeom>
          <a:solidFill>
            <a:srgbClr val="FFFFFF"/>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6402" name="Line 18">
            <a:extLst>
              <a:ext uri="{FF2B5EF4-FFF2-40B4-BE49-F238E27FC236}">
                <a16:creationId xmlns:a16="http://schemas.microsoft.com/office/drawing/2014/main" id="{4C58129B-9374-449A-B47D-750DA5D77F85}"/>
              </a:ext>
            </a:extLst>
          </p:cNvPr>
          <p:cNvSpPr>
            <a:spLocks noChangeShapeType="1"/>
          </p:cNvSpPr>
          <p:nvPr/>
        </p:nvSpPr>
        <p:spPr bwMode="auto">
          <a:xfrm flipV="1">
            <a:off x="1841500" y="1841500"/>
            <a:ext cx="0" cy="11938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3" name="Line 19">
            <a:extLst>
              <a:ext uri="{FF2B5EF4-FFF2-40B4-BE49-F238E27FC236}">
                <a16:creationId xmlns:a16="http://schemas.microsoft.com/office/drawing/2014/main" id="{46D5D195-8EB7-42BF-BDA2-B55C9F28D039}"/>
              </a:ext>
            </a:extLst>
          </p:cNvPr>
          <p:cNvSpPr>
            <a:spLocks noChangeShapeType="1"/>
          </p:cNvSpPr>
          <p:nvPr/>
        </p:nvSpPr>
        <p:spPr bwMode="auto">
          <a:xfrm flipV="1">
            <a:off x="7239000" y="1828800"/>
            <a:ext cx="0" cy="11938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4" name="Line 20">
            <a:extLst>
              <a:ext uri="{FF2B5EF4-FFF2-40B4-BE49-F238E27FC236}">
                <a16:creationId xmlns:a16="http://schemas.microsoft.com/office/drawing/2014/main" id="{1BEF5056-8565-49DD-A3E5-E90B4A054A33}"/>
              </a:ext>
            </a:extLst>
          </p:cNvPr>
          <p:cNvSpPr>
            <a:spLocks noChangeShapeType="1"/>
          </p:cNvSpPr>
          <p:nvPr/>
        </p:nvSpPr>
        <p:spPr bwMode="auto">
          <a:xfrm>
            <a:off x="1841500" y="2044700"/>
            <a:ext cx="2705100" cy="0"/>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5" name="Line 21">
            <a:extLst>
              <a:ext uri="{FF2B5EF4-FFF2-40B4-BE49-F238E27FC236}">
                <a16:creationId xmlns:a16="http://schemas.microsoft.com/office/drawing/2014/main" id="{7FCE53BC-5609-4453-936A-9B08F493DAE7}"/>
              </a:ext>
            </a:extLst>
          </p:cNvPr>
          <p:cNvSpPr>
            <a:spLocks noChangeShapeType="1"/>
          </p:cNvSpPr>
          <p:nvPr/>
        </p:nvSpPr>
        <p:spPr bwMode="auto">
          <a:xfrm>
            <a:off x="4546600" y="2044700"/>
            <a:ext cx="2692400" cy="0"/>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6" name="Text Box 22">
            <a:extLst>
              <a:ext uri="{FF2B5EF4-FFF2-40B4-BE49-F238E27FC236}">
                <a16:creationId xmlns:a16="http://schemas.microsoft.com/office/drawing/2014/main" id="{05122670-31B8-4619-A40A-0BE0EB2F536C}"/>
              </a:ext>
            </a:extLst>
          </p:cNvPr>
          <p:cNvSpPr txBox="1">
            <a:spLocks noChangeArrowheads="1"/>
          </p:cNvSpPr>
          <p:nvPr/>
        </p:nvSpPr>
        <p:spPr bwMode="auto">
          <a:xfrm>
            <a:off x="3024188" y="1625600"/>
            <a:ext cx="3540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S</a:t>
            </a:r>
          </a:p>
        </p:txBody>
      </p:sp>
      <p:sp>
        <p:nvSpPr>
          <p:cNvPr id="16407" name="Text Box 23">
            <a:extLst>
              <a:ext uri="{FF2B5EF4-FFF2-40B4-BE49-F238E27FC236}">
                <a16:creationId xmlns:a16="http://schemas.microsoft.com/office/drawing/2014/main" id="{0B02F079-2507-4995-A2F0-10CB5BD5FF45}"/>
              </a:ext>
            </a:extLst>
          </p:cNvPr>
          <p:cNvSpPr txBox="1">
            <a:spLocks noChangeArrowheads="1"/>
          </p:cNvSpPr>
          <p:nvPr/>
        </p:nvSpPr>
        <p:spPr bwMode="auto">
          <a:xfrm>
            <a:off x="5686425" y="1647825"/>
            <a:ext cx="3540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S</a:t>
            </a:r>
          </a:p>
        </p:txBody>
      </p:sp>
      <p:sp>
        <p:nvSpPr>
          <p:cNvPr id="16408" name="Line 24">
            <a:extLst>
              <a:ext uri="{FF2B5EF4-FFF2-40B4-BE49-F238E27FC236}">
                <a16:creationId xmlns:a16="http://schemas.microsoft.com/office/drawing/2014/main" id="{B901E2AE-5433-47CA-97B1-5220F74CF9CE}"/>
              </a:ext>
            </a:extLst>
          </p:cNvPr>
          <p:cNvSpPr>
            <a:spLocks noChangeShapeType="1"/>
          </p:cNvSpPr>
          <p:nvPr/>
        </p:nvSpPr>
        <p:spPr bwMode="auto">
          <a:xfrm>
            <a:off x="2298700" y="4181475"/>
            <a:ext cx="4111625" cy="0"/>
          </a:xfrm>
          <a:prstGeom prst="line">
            <a:avLst/>
          </a:prstGeom>
          <a:noFill/>
          <a:ln w="2857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9" name="Line 25">
            <a:extLst>
              <a:ext uri="{FF2B5EF4-FFF2-40B4-BE49-F238E27FC236}">
                <a16:creationId xmlns:a16="http://schemas.microsoft.com/office/drawing/2014/main" id="{9411CFC6-74B4-46C8-9D13-7C2A6426E3DF}"/>
              </a:ext>
            </a:extLst>
          </p:cNvPr>
          <p:cNvSpPr>
            <a:spLocks noChangeShapeType="1"/>
          </p:cNvSpPr>
          <p:nvPr/>
        </p:nvSpPr>
        <p:spPr bwMode="auto">
          <a:xfrm>
            <a:off x="5876925" y="2722563"/>
            <a:ext cx="0" cy="1458912"/>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0" name="Text Box 26">
            <a:extLst>
              <a:ext uri="{FF2B5EF4-FFF2-40B4-BE49-F238E27FC236}">
                <a16:creationId xmlns:a16="http://schemas.microsoft.com/office/drawing/2014/main" id="{B0BF815A-30D4-4A51-A1F6-20D91CC59C18}"/>
              </a:ext>
            </a:extLst>
          </p:cNvPr>
          <p:cNvSpPr txBox="1">
            <a:spLocks noChangeArrowheads="1"/>
          </p:cNvSpPr>
          <p:nvPr/>
        </p:nvSpPr>
        <p:spPr bwMode="auto">
          <a:xfrm>
            <a:off x="5881688" y="3417888"/>
            <a:ext cx="336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d</a:t>
            </a:r>
          </a:p>
        </p:txBody>
      </p:sp>
      <p:sp>
        <p:nvSpPr>
          <p:cNvPr id="16411" name="Text Box 27">
            <a:extLst>
              <a:ext uri="{FF2B5EF4-FFF2-40B4-BE49-F238E27FC236}">
                <a16:creationId xmlns:a16="http://schemas.microsoft.com/office/drawing/2014/main" id="{0F652C52-0EC5-4CBD-A272-66B9FDDA4667}"/>
              </a:ext>
            </a:extLst>
          </p:cNvPr>
          <p:cNvSpPr txBox="1">
            <a:spLocks noChangeArrowheads="1"/>
          </p:cNvSpPr>
          <p:nvPr/>
        </p:nvSpPr>
        <p:spPr bwMode="auto">
          <a:xfrm>
            <a:off x="1395413" y="2603500"/>
            <a:ext cx="387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t</a:t>
            </a:r>
            <a:r>
              <a:rPr kumimoji="0" lang="en-US" altLang="zh-CN" sz="2400" b="1" baseline="-25000"/>
              <a:t>0</a:t>
            </a:r>
            <a:endParaRPr kumimoji="0" lang="en-US" altLang="zh-CN" sz="2400" b="1"/>
          </a:p>
        </p:txBody>
      </p:sp>
      <p:sp>
        <p:nvSpPr>
          <p:cNvPr id="16412" name="Text Box 28">
            <a:extLst>
              <a:ext uri="{FF2B5EF4-FFF2-40B4-BE49-F238E27FC236}">
                <a16:creationId xmlns:a16="http://schemas.microsoft.com/office/drawing/2014/main" id="{0B958215-7C5E-4A38-8A99-CBFC825AB2F5}"/>
              </a:ext>
            </a:extLst>
          </p:cNvPr>
          <p:cNvSpPr txBox="1">
            <a:spLocks noChangeArrowheads="1"/>
          </p:cNvSpPr>
          <p:nvPr/>
        </p:nvSpPr>
        <p:spPr bwMode="auto">
          <a:xfrm>
            <a:off x="7351713" y="2603500"/>
            <a:ext cx="387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t</a:t>
            </a:r>
            <a:r>
              <a:rPr kumimoji="0" lang="en-US" altLang="zh-CN" sz="2400" b="1" baseline="-25000"/>
              <a:t>0</a:t>
            </a:r>
            <a:endParaRPr kumimoji="0" lang="en-US" altLang="zh-CN" sz="2400" b="1"/>
          </a:p>
        </p:txBody>
      </p:sp>
      <p:sp>
        <p:nvSpPr>
          <p:cNvPr id="16413" name="Line 29">
            <a:extLst>
              <a:ext uri="{FF2B5EF4-FFF2-40B4-BE49-F238E27FC236}">
                <a16:creationId xmlns:a16="http://schemas.microsoft.com/office/drawing/2014/main" id="{C2572379-0386-40A8-89E7-0BC9B237A0AD}"/>
              </a:ext>
            </a:extLst>
          </p:cNvPr>
          <p:cNvSpPr>
            <a:spLocks noChangeShapeType="1"/>
          </p:cNvSpPr>
          <p:nvPr/>
        </p:nvSpPr>
        <p:spPr bwMode="auto">
          <a:xfrm>
            <a:off x="1689100" y="2425700"/>
            <a:ext cx="165100" cy="29210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4" name="Line 30">
            <a:extLst>
              <a:ext uri="{FF2B5EF4-FFF2-40B4-BE49-F238E27FC236}">
                <a16:creationId xmlns:a16="http://schemas.microsoft.com/office/drawing/2014/main" id="{6B6CC0BE-0980-4806-B57E-CEBA77EF48D0}"/>
              </a:ext>
            </a:extLst>
          </p:cNvPr>
          <p:cNvSpPr>
            <a:spLocks noChangeShapeType="1"/>
          </p:cNvSpPr>
          <p:nvPr/>
        </p:nvSpPr>
        <p:spPr bwMode="auto">
          <a:xfrm flipH="1">
            <a:off x="7239000" y="2438400"/>
            <a:ext cx="139700" cy="29210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7855" name="Group 31">
            <a:extLst>
              <a:ext uri="{FF2B5EF4-FFF2-40B4-BE49-F238E27FC236}">
                <a16:creationId xmlns:a16="http://schemas.microsoft.com/office/drawing/2014/main" id="{F03464BD-E748-43A1-92EB-F3E7D152EA5B}"/>
              </a:ext>
            </a:extLst>
          </p:cNvPr>
          <p:cNvGrpSpPr>
            <a:grpSpLocks/>
          </p:cNvGrpSpPr>
          <p:nvPr/>
        </p:nvGrpSpPr>
        <p:grpSpPr bwMode="auto">
          <a:xfrm>
            <a:off x="1836738" y="2736850"/>
            <a:ext cx="5397500" cy="2205038"/>
            <a:chOff x="1109" y="1436"/>
            <a:chExt cx="3400" cy="1389"/>
          </a:xfrm>
        </p:grpSpPr>
        <p:sp>
          <p:nvSpPr>
            <p:cNvPr id="16416" name="Oval 32">
              <a:extLst>
                <a:ext uri="{FF2B5EF4-FFF2-40B4-BE49-F238E27FC236}">
                  <a16:creationId xmlns:a16="http://schemas.microsoft.com/office/drawing/2014/main" id="{EC10155D-92F3-4FF4-9605-EB7955709BE6}"/>
                </a:ext>
              </a:extLst>
            </p:cNvPr>
            <p:cNvSpPr>
              <a:spLocks noChangeArrowheads="1"/>
            </p:cNvSpPr>
            <p:nvPr/>
          </p:nvSpPr>
          <p:spPr bwMode="auto">
            <a:xfrm>
              <a:off x="2096" y="2317"/>
              <a:ext cx="48" cy="56"/>
            </a:xfrm>
            <a:prstGeom prst="ellipse">
              <a:avLst/>
            </a:prstGeom>
            <a:solidFill>
              <a:srgbClr val="FFFFFF"/>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6417" name="Line 33">
              <a:extLst>
                <a:ext uri="{FF2B5EF4-FFF2-40B4-BE49-F238E27FC236}">
                  <a16:creationId xmlns:a16="http://schemas.microsoft.com/office/drawing/2014/main" id="{1C9F338A-3E98-46E2-9AAF-D003499D32B3}"/>
                </a:ext>
              </a:extLst>
            </p:cNvPr>
            <p:cNvSpPr>
              <a:spLocks noChangeShapeType="1"/>
            </p:cNvSpPr>
            <p:nvPr/>
          </p:nvSpPr>
          <p:spPr bwMode="auto">
            <a:xfrm>
              <a:off x="1109" y="1436"/>
              <a:ext cx="1009" cy="91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8" name="Line 34">
              <a:extLst>
                <a:ext uri="{FF2B5EF4-FFF2-40B4-BE49-F238E27FC236}">
                  <a16:creationId xmlns:a16="http://schemas.microsoft.com/office/drawing/2014/main" id="{B8850531-299F-4BF3-AE5D-2B377045A907}"/>
                </a:ext>
              </a:extLst>
            </p:cNvPr>
            <p:cNvSpPr>
              <a:spLocks noChangeShapeType="1"/>
            </p:cNvSpPr>
            <p:nvPr/>
          </p:nvSpPr>
          <p:spPr bwMode="auto">
            <a:xfrm flipV="1">
              <a:off x="2118" y="1436"/>
              <a:ext cx="2391" cy="91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19" name="Line 35">
              <a:extLst>
                <a:ext uri="{FF2B5EF4-FFF2-40B4-BE49-F238E27FC236}">
                  <a16:creationId xmlns:a16="http://schemas.microsoft.com/office/drawing/2014/main" id="{20C6BB3C-2BB1-4A88-9060-20045FA67B6A}"/>
                </a:ext>
              </a:extLst>
            </p:cNvPr>
            <p:cNvSpPr>
              <a:spLocks noChangeShapeType="1"/>
            </p:cNvSpPr>
            <p:nvPr/>
          </p:nvSpPr>
          <p:spPr bwMode="auto">
            <a:xfrm flipV="1">
              <a:off x="2129" y="1799"/>
              <a:ext cx="0" cy="986"/>
            </a:xfrm>
            <a:prstGeom prst="line">
              <a:avLst/>
            </a:prstGeom>
            <a:noFill/>
            <a:ln w="2857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20" name="Line 36">
              <a:extLst>
                <a:ext uri="{FF2B5EF4-FFF2-40B4-BE49-F238E27FC236}">
                  <a16:creationId xmlns:a16="http://schemas.microsoft.com/office/drawing/2014/main" id="{EEDB8190-8C45-42CA-A0A3-04CF0C2DD6EF}"/>
                </a:ext>
              </a:extLst>
            </p:cNvPr>
            <p:cNvSpPr>
              <a:spLocks noChangeShapeType="1"/>
            </p:cNvSpPr>
            <p:nvPr/>
          </p:nvSpPr>
          <p:spPr bwMode="auto">
            <a:xfrm>
              <a:off x="2127" y="2609"/>
              <a:ext cx="691" cy="0"/>
            </a:xfrm>
            <a:prstGeom prst="line">
              <a:avLst/>
            </a:prstGeom>
            <a:noFill/>
            <a:ln w="38100">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21" name="Text Box 37">
              <a:extLst>
                <a:ext uri="{FF2B5EF4-FFF2-40B4-BE49-F238E27FC236}">
                  <a16:creationId xmlns:a16="http://schemas.microsoft.com/office/drawing/2014/main" id="{65B82404-D483-4DA5-ACD1-62FB3C11AB76}"/>
                </a:ext>
              </a:extLst>
            </p:cNvPr>
            <p:cNvSpPr txBox="1">
              <a:spLocks noChangeArrowheads="1"/>
            </p:cNvSpPr>
            <p:nvPr/>
          </p:nvSpPr>
          <p:spPr bwMode="auto">
            <a:xfrm>
              <a:off x="2366" y="2537"/>
              <a:ext cx="21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x</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77855"/>
                                        </p:tgtEl>
                                        <p:attrNameLst>
                                          <p:attrName>style.visibility</p:attrName>
                                        </p:attrNameLst>
                                      </p:cBhvr>
                                      <p:to>
                                        <p:strVal val="visible"/>
                                      </p:to>
                                    </p:set>
                                    <p:animEffect transition="in" filter="box(out)">
                                      <p:cBhvr>
                                        <p:cTn id="7" dur="500"/>
                                        <p:tgtEl>
                                          <p:spTgt spid="77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08EF5FE8-35E3-4C00-90ED-7D7986D341B9}"/>
              </a:ext>
            </a:extLst>
          </p:cNvPr>
          <p:cNvSpPr txBox="1">
            <a:spLocks noChangeArrowheads="1"/>
          </p:cNvSpPr>
          <p:nvPr/>
        </p:nvSpPr>
        <p:spPr bwMode="auto">
          <a:xfrm>
            <a:off x="609600" y="4572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endParaRPr lang="zh-CN" altLang="zh-CN" sz="2400"/>
          </a:p>
        </p:txBody>
      </p:sp>
      <p:sp>
        <p:nvSpPr>
          <p:cNvPr id="17411" name="Rectangle 3">
            <a:extLst>
              <a:ext uri="{FF2B5EF4-FFF2-40B4-BE49-F238E27FC236}">
                <a16:creationId xmlns:a16="http://schemas.microsoft.com/office/drawing/2014/main" id="{63170A5B-E3F9-488C-B840-8F3B41E04B77}"/>
              </a:ext>
            </a:extLst>
          </p:cNvPr>
          <p:cNvSpPr>
            <a:spLocks noChangeArrowheads="1"/>
          </p:cNvSpPr>
          <p:nvPr/>
        </p:nvSpPr>
        <p:spPr bwMode="auto">
          <a:xfrm>
            <a:off x="1295400" y="0"/>
            <a:ext cx="660717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en-US" sz="4400">
                <a:solidFill>
                  <a:schemeClr val="tx2"/>
                </a:solidFill>
              </a:rPr>
              <a:t>缺陷位置的不确切性</a:t>
            </a:r>
          </a:p>
        </p:txBody>
      </p:sp>
      <p:sp>
        <p:nvSpPr>
          <p:cNvPr id="17412" name="Line 4">
            <a:extLst>
              <a:ext uri="{FF2B5EF4-FFF2-40B4-BE49-F238E27FC236}">
                <a16:creationId xmlns:a16="http://schemas.microsoft.com/office/drawing/2014/main" id="{94956E54-D832-4934-B8A0-0635C741CD84}"/>
              </a:ext>
            </a:extLst>
          </p:cNvPr>
          <p:cNvSpPr>
            <a:spLocks noChangeShapeType="1"/>
          </p:cNvSpPr>
          <p:nvPr/>
        </p:nvSpPr>
        <p:spPr bwMode="auto">
          <a:xfrm>
            <a:off x="1098550" y="22590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13" name="Line 5">
            <a:extLst>
              <a:ext uri="{FF2B5EF4-FFF2-40B4-BE49-F238E27FC236}">
                <a16:creationId xmlns:a16="http://schemas.microsoft.com/office/drawing/2014/main" id="{2285EDAA-2F1C-4416-9998-FAEC9490CB0E}"/>
              </a:ext>
            </a:extLst>
          </p:cNvPr>
          <p:cNvSpPr>
            <a:spLocks noChangeShapeType="1"/>
          </p:cNvSpPr>
          <p:nvPr/>
        </p:nvSpPr>
        <p:spPr bwMode="auto">
          <a:xfrm>
            <a:off x="1085850" y="45831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14" name="Rectangle 6">
            <a:extLst>
              <a:ext uri="{FF2B5EF4-FFF2-40B4-BE49-F238E27FC236}">
                <a16:creationId xmlns:a16="http://schemas.microsoft.com/office/drawing/2014/main" id="{5CC37D71-8DBE-446A-8A08-D99427CE3F1B}"/>
              </a:ext>
            </a:extLst>
          </p:cNvPr>
          <p:cNvSpPr>
            <a:spLocks noChangeArrowheads="1"/>
          </p:cNvSpPr>
          <p:nvPr/>
        </p:nvSpPr>
        <p:spPr bwMode="auto">
          <a:xfrm>
            <a:off x="1390650" y="2043113"/>
            <a:ext cx="647700" cy="2159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7415" name="AutoShape 7">
            <a:extLst>
              <a:ext uri="{FF2B5EF4-FFF2-40B4-BE49-F238E27FC236}">
                <a16:creationId xmlns:a16="http://schemas.microsoft.com/office/drawing/2014/main" id="{57348D63-4716-4A5C-A1EC-516E08F0D70F}"/>
              </a:ext>
            </a:extLst>
          </p:cNvPr>
          <p:cNvSpPr>
            <a:spLocks noChangeArrowheads="1"/>
          </p:cNvSpPr>
          <p:nvPr/>
        </p:nvSpPr>
        <p:spPr bwMode="auto">
          <a:xfrm flipH="1">
            <a:off x="1397000" y="1846263"/>
            <a:ext cx="641350" cy="19050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7416" name="Rectangle 8">
            <a:extLst>
              <a:ext uri="{FF2B5EF4-FFF2-40B4-BE49-F238E27FC236}">
                <a16:creationId xmlns:a16="http://schemas.microsoft.com/office/drawing/2014/main" id="{A1669F63-3941-4817-88A7-9179FC2A94CB}"/>
              </a:ext>
            </a:extLst>
          </p:cNvPr>
          <p:cNvSpPr>
            <a:spLocks noChangeArrowheads="1"/>
          </p:cNvSpPr>
          <p:nvPr/>
        </p:nvSpPr>
        <p:spPr bwMode="auto">
          <a:xfrm rot="-1043163">
            <a:off x="1416050" y="1706563"/>
            <a:ext cx="292100" cy="266700"/>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7417" name="Rectangle 9">
            <a:extLst>
              <a:ext uri="{FF2B5EF4-FFF2-40B4-BE49-F238E27FC236}">
                <a16:creationId xmlns:a16="http://schemas.microsoft.com/office/drawing/2014/main" id="{DA4A2107-778C-4DA8-989A-2A28F9213F12}"/>
              </a:ext>
            </a:extLst>
          </p:cNvPr>
          <p:cNvSpPr>
            <a:spLocks noChangeArrowheads="1"/>
          </p:cNvSpPr>
          <p:nvPr/>
        </p:nvSpPr>
        <p:spPr bwMode="auto">
          <a:xfrm flipH="1">
            <a:off x="6877050" y="2043113"/>
            <a:ext cx="647700" cy="2159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7418" name="AutoShape 10">
            <a:extLst>
              <a:ext uri="{FF2B5EF4-FFF2-40B4-BE49-F238E27FC236}">
                <a16:creationId xmlns:a16="http://schemas.microsoft.com/office/drawing/2014/main" id="{8F5C56DC-33DE-481E-BB31-D61BBE02F8EB}"/>
              </a:ext>
            </a:extLst>
          </p:cNvPr>
          <p:cNvSpPr>
            <a:spLocks noChangeArrowheads="1"/>
          </p:cNvSpPr>
          <p:nvPr/>
        </p:nvSpPr>
        <p:spPr bwMode="auto">
          <a:xfrm>
            <a:off x="6877050" y="1846263"/>
            <a:ext cx="641350" cy="19050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7419" name="Rectangle 11">
            <a:extLst>
              <a:ext uri="{FF2B5EF4-FFF2-40B4-BE49-F238E27FC236}">
                <a16:creationId xmlns:a16="http://schemas.microsoft.com/office/drawing/2014/main" id="{466054CE-353F-43F0-AD70-54F56AFD3D9A}"/>
              </a:ext>
            </a:extLst>
          </p:cNvPr>
          <p:cNvSpPr>
            <a:spLocks noChangeArrowheads="1"/>
          </p:cNvSpPr>
          <p:nvPr/>
        </p:nvSpPr>
        <p:spPr bwMode="auto">
          <a:xfrm rot="1043163" flipH="1">
            <a:off x="7207250" y="1706563"/>
            <a:ext cx="292100" cy="266700"/>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7420" name="Text Box 12">
            <a:extLst>
              <a:ext uri="{FF2B5EF4-FFF2-40B4-BE49-F238E27FC236}">
                <a16:creationId xmlns:a16="http://schemas.microsoft.com/office/drawing/2014/main" id="{C736AF70-06E8-4568-80EC-50DFBBE2A5D7}"/>
              </a:ext>
            </a:extLst>
          </p:cNvPr>
          <p:cNvSpPr txBox="1">
            <a:spLocks noChangeArrowheads="1"/>
          </p:cNvSpPr>
          <p:nvPr/>
        </p:nvSpPr>
        <p:spPr bwMode="auto">
          <a:xfrm>
            <a:off x="268288" y="158432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发射探头</a:t>
            </a:r>
          </a:p>
        </p:txBody>
      </p:sp>
      <p:sp>
        <p:nvSpPr>
          <p:cNvPr id="17421" name="Text Box 13">
            <a:extLst>
              <a:ext uri="{FF2B5EF4-FFF2-40B4-BE49-F238E27FC236}">
                <a16:creationId xmlns:a16="http://schemas.microsoft.com/office/drawing/2014/main" id="{E08B1CD9-DE7E-4D55-B2E2-3A40F17947E6}"/>
              </a:ext>
            </a:extLst>
          </p:cNvPr>
          <p:cNvSpPr txBox="1">
            <a:spLocks noChangeArrowheads="1"/>
          </p:cNvSpPr>
          <p:nvPr/>
        </p:nvSpPr>
        <p:spPr bwMode="auto">
          <a:xfrm>
            <a:off x="7486650" y="153987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接收探头</a:t>
            </a:r>
          </a:p>
        </p:txBody>
      </p:sp>
      <p:sp>
        <p:nvSpPr>
          <p:cNvPr id="17422" name="Line 14">
            <a:extLst>
              <a:ext uri="{FF2B5EF4-FFF2-40B4-BE49-F238E27FC236}">
                <a16:creationId xmlns:a16="http://schemas.microsoft.com/office/drawing/2014/main" id="{7397ACA1-98A7-4EE3-BA9F-E25EF5136F4C}"/>
              </a:ext>
            </a:extLst>
          </p:cNvPr>
          <p:cNvSpPr>
            <a:spLocks noChangeShapeType="1"/>
          </p:cNvSpPr>
          <p:nvPr/>
        </p:nvSpPr>
        <p:spPr bwMode="auto">
          <a:xfrm flipV="1">
            <a:off x="4470400" y="1100138"/>
            <a:ext cx="0" cy="3903662"/>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23" name="Line 15">
            <a:extLst>
              <a:ext uri="{FF2B5EF4-FFF2-40B4-BE49-F238E27FC236}">
                <a16:creationId xmlns:a16="http://schemas.microsoft.com/office/drawing/2014/main" id="{998E9BC5-DA24-45B2-9B83-49C3191D8C7D}"/>
              </a:ext>
            </a:extLst>
          </p:cNvPr>
          <p:cNvSpPr>
            <a:spLocks noChangeShapeType="1"/>
          </p:cNvSpPr>
          <p:nvPr/>
        </p:nvSpPr>
        <p:spPr bwMode="auto">
          <a:xfrm flipV="1">
            <a:off x="1765300" y="1384300"/>
            <a:ext cx="0" cy="11938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24" name="Line 16">
            <a:extLst>
              <a:ext uri="{FF2B5EF4-FFF2-40B4-BE49-F238E27FC236}">
                <a16:creationId xmlns:a16="http://schemas.microsoft.com/office/drawing/2014/main" id="{F8F904B5-B944-4915-8926-241296EF6188}"/>
              </a:ext>
            </a:extLst>
          </p:cNvPr>
          <p:cNvSpPr>
            <a:spLocks noChangeShapeType="1"/>
          </p:cNvSpPr>
          <p:nvPr/>
        </p:nvSpPr>
        <p:spPr bwMode="auto">
          <a:xfrm flipV="1">
            <a:off x="7162800" y="1371600"/>
            <a:ext cx="0" cy="1193800"/>
          </a:xfrm>
          <a:prstGeom prst="line">
            <a:avLst/>
          </a:prstGeom>
          <a:noFill/>
          <a:ln w="28575">
            <a:solidFill>
              <a:schemeClr val="folHlink"/>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25" name="Line 17">
            <a:extLst>
              <a:ext uri="{FF2B5EF4-FFF2-40B4-BE49-F238E27FC236}">
                <a16:creationId xmlns:a16="http://schemas.microsoft.com/office/drawing/2014/main" id="{3E63573F-0CF1-4C4A-B1E9-A441E721C00A}"/>
              </a:ext>
            </a:extLst>
          </p:cNvPr>
          <p:cNvSpPr>
            <a:spLocks noChangeShapeType="1"/>
          </p:cNvSpPr>
          <p:nvPr/>
        </p:nvSpPr>
        <p:spPr bwMode="auto">
          <a:xfrm>
            <a:off x="1765300" y="1587500"/>
            <a:ext cx="2705100" cy="0"/>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26" name="Line 18">
            <a:extLst>
              <a:ext uri="{FF2B5EF4-FFF2-40B4-BE49-F238E27FC236}">
                <a16:creationId xmlns:a16="http://schemas.microsoft.com/office/drawing/2014/main" id="{EC75463C-B64F-4F34-8916-38A86015966F}"/>
              </a:ext>
            </a:extLst>
          </p:cNvPr>
          <p:cNvSpPr>
            <a:spLocks noChangeShapeType="1"/>
          </p:cNvSpPr>
          <p:nvPr/>
        </p:nvSpPr>
        <p:spPr bwMode="auto">
          <a:xfrm>
            <a:off x="4470400" y="1587500"/>
            <a:ext cx="2692400" cy="0"/>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27" name="Text Box 19">
            <a:extLst>
              <a:ext uri="{FF2B5EF4-FFF2-40B4-BE49-F238E27FC236}">
                <a16:creationId xmlns:a16="http://schemas.microsoft.com/office/drawing/2014/main" id="{0A52344A-1EED-4AF3-AB0F-CEAC4BF869BD}"/>
              </a:ext>
            </a:extLst>
          </p:cNvPr>
          <p:cNvSpPr txBox="1">
            <a:spLocks noChangeArrowheads="1"/>
          </p:cNvSpPr>
          <p:nvPr/>
        </p:nvSpPr>
        <p:spPr bwMode="auto">
          <a:xfrm>
            <a:off x="2947988" y="1168400"/>
            <a:ext cx="35401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S</a:t>
            </a:r>
          </a:p>
        </p:txBody>
      </p:sp>
      <p:sp>
        <p:nvSpPr>
          <p:cNvPr id="17428" name="Text Box 20">
            <a:extLst>
              <a:ext uri="{FF2B5EF4-FFF2-40B4-BE49-F238E27FC236}">
                <a16:creationId xmlns:a16="http://schemas.microsoft.com/office/drawing/2014/main" id="{4713649C-62EA-4E0D-AAC3-A3C96D2B8BE8}"/>
              </a:ext>
            </a:extLst>
          </p:cNvPr>
          <p:cNvSpPr txBox="1">
            <a:spLocks noChangeArrowheads="1"/>
          </p:cNvSpPr>
          <p:nvPr/>
        </p:nvSpPr>
        <p:spPr bwMode="auto">
          <a:xfrm>
            <a:off x="5610225" y="1190625"/>
            <a:ext cx="3540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a:t>S</a:t>
            </a:r>
          </a:p>
        </p:txBody>
      </p:sp>
      <p:sp>
        <p:nvSpPr>
          <p:cNvPr id="17429" name="Line 21">
            <a:extLst>
              <a:ext uri="{FF2B5EF4-FFF2-40B4-BE49-F238E27FC236}">
                <a16:creationId xmlns:a16="http://schemas.microsoft.com/office/drawing/2014/main" id="{5F41CCC5-1372-4880-8A0F-ECE9B7381225}"/>
              </a:ext>
            </a:extLst>
          </p:cNvPr>
          <p:cNvSpPr>
            <a:spLocks noChangeShapeType="1"/>
          </p:cNvSpPr>
          <p:nvPr/>
        </p:nvSpPr>
        <p:spPr bwMode="auto">
          <a:xfrm>
            <a:off x="1612900" y="1968500"/>
            <a:ext cx="165100" cy="29210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30" name="Line 22">
            <a:extLst>
              <a:ext uri="{FF2B5EF4-FFF2-40B4-BE49-F238E27FC236}">
                <a16:creationId xmlns:a16="http://schemas.microsoft.com/office/drawing/2014/main" id="{C6B5B20D-A899-49BC-8D34-AB6844CFD85B}"/>
              </a:ext>
            </a:extLst>
          </p:cNvPr>
          <p:cNvSpPr>
            <a:spLocks noChangeShapeType="1"/>
          </p:cNvSpPr>
          <p:nvPr/>
        </p:nvSpPr>
        <p:spPr bwMode="auto">
          <a:xfrm flipH="1">
            <a:off x="7162800" y="1981200"/>
            <a:ext cx="139700" cy="29210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31" name="Line 23">
            <a:extLst>
              <a:ext uri="{FF2B5EF4-FFF2-40B4-BE49-F238E27FC236}">
                <a16:creationId xmlns:a16="http://schemas.microsoft.com/office/drawing/2014/main" id="{E0009B8F-189B-4F2D-A9B8-538CDC7AFEAE}"/>
              </a:ext>
            </a:extLst>
          </p:cNvPr>
          <p:cNvSpPr>
            <a:spLocks noChangeShapeType="1"/>
          </p:cNvSpPr>
          <p:nvPr/>
        </p:nvSpPr>
        <p:spPr bwMode="auto">
          <a:xfrm>
            <a:off x="1760538" y="2279650"/>
            <a:ext cx="1601787" cy="14446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32" name="Line 24">
            <a:extLst>
              <a:ext uri="{FF2B5EF4-FFF2-40B4-BE49-F238E27FC236}">
                <a16:creationId xmlns:a16="http://schemas.microsoft.com/office/drawing/2014/main" id="{BC843DA7-AD95-4EEE-A54A-245442387C15}"/>
              </a:ext>
            </a:extLst>
          </p:cNvPr>
          <p:cNvSpPr>
            <a:spLocks noChangeShapeType="1"/>
          </p:cNvSpPr>
          <p:nvPr/>
        </p:nvSpPr>
        <p:spPr bwMode="auto">
          <a:xfrm flipV="1">
            <a:off x="3362325" y="2279650"/>
            <a:ext cx="3795713" cy="14446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8873" name="Group 25">
            <a:extLst>
              <a:ext uri="{FF2B5EF4-FFF2-40B4-BE49-F238E27FC236}">
                <a16:creationId xmlns:a16="http://schemas.microsoft.com/office/drawing/2014/main" id="{7DD981D6-285A-4B4A-A7AD-86B2B47522CE}"/>
              </a:ext>
            </a:extLst>
          </p:cNvPr>
          <p:cNvGrpSpPr>
            <a:grpSpLocks/>
          </p:cNvGrpSpPr>
          <p:nvPr/>
        </p:nvGrpSpPr>
        <p:grpSpPr bwMode="auto">
          <a:xfrm>
            <a:off x="669925" y="2265363"/>
            <a:ext cx="7583488" cy="2324100"/>
            <a:chOff x="422" y="1427"/>
            <a:chExt cx="4777" cy="1464"/>
          </a:xfrm>
        </p:grpSpPr>
        <p:sp>
          <p:nvSpPr>
            <p:cNvPr id="17449" name="Freeform 26">
              <a:extLst>
                <a:ext uri="{FF2B5EF4-FFF2-40B4-BE49-F238E27FC236}">
                  <a16:creationId xmlns:a16="http://schemas.microsoft.com/office/drawing/2014/main" id="{27604CCF-418C-4300-9A09-72A39AC1CCF5}"/>
                </a:ext>
              </a:extLst>
            </p:cNvPr>
            <p:cNvSpPr>
              <a:spLocks/>
            </p:cNvSpPr>
            <p:nvPr/>
          </p:nvSpPr>
          <p:spPr bwMode="auto">
            <a:xfrm>
              <a:off x="1482" y="1704"/>
              <a:ext cx="2658" cy="1182"/>
            </a:xfrm>
            <a:custGeom>
              <a:avLst/>
              <a:gdLst>
                <a:gd name="T0" fmla="*/ 0 w 2658"/>
                <a:gd name="T1" fmla="*/ 204 h 1182"/>
                <a:gd name="T2" fmla="*/ 1338 w 2658"/>
                <a:gd name="T3" fmla="*/ 0 h 1182"/>
                <a:gd name="T4" fmla="*/ 2658 w 2658"/>
                <a:gd name="T5" fmla="*/ 198 h 1182"/>
                <a:gd name="T6" fmla="*/ 1902 w 2658"/>
                <a:gd name="T7" fmla="*/ 1182 h 1182"/>
                <a:gd name="T8" fmla="*/ 774 w 2658"/>
                <a:gd name="T9" fmla="*/ 1182 h 1182"/>
                <a:gd name="T10" fmla="*/ 0 w 2658"/>
                <a:gd name="T11" fmla="*/ 204 h 1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58" h="1182">
                  <a:moveTo>
                    <a:pt x="0" y="204"/>
                  </a:moveTo>
                  <a:lnTo>
                    <a:pt x="1338" y="0"/>
                  </a:lnTo>
                  <a:lnTo>
                    <a:pt x="2658" y="198"/>
                  </a:lnTo>
                  <a:lnTo>
                    <a:pt x="1902" y="1182"/>
                  </a:lnTo>
                  <a:lnTo>
                    <a:pt x="774" y="1182"/>
                  </a:lnTo>
                  <a:lnTo>
                    <a:pt x="0" y="204"/>
                  </a:lnTo>
                  <a:close/>
                </a:path>
              </a:pathLst>
            </a:custGeom>
            <a:solidFill>
              <a:srgbClr val="3366FF">
                <a:alpha val="50195"/>
              </a:srgbClr>
            </a:solidFill>
            <a:ln>
              <a:noFill/>
            </a:ln>
            <a:effectLst/>
            <a:extLst>
              <a:ext uri="{91240B29-F687-4F45-9708-019B960494DF}">
                <a14:hiddenLine xmlns:a14="http://schemas.microsoft.com/office/drawing/2010/main" w="12700" cap="flat" cmpd="sng">
                  <a:solidFill>
                    <a:schemeClr val="tx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50" name="Line 27">
              <a:extLst>
                <a:ext uri="{FF2B5EF4-FFF2-40B4-BE49-F238E27FC236}">
                  <a16:creationId xmlns:a16="http://schemas.microsoft.com/office/drawing/2014/main" id="{EE48DADB-961E-4F36-80FE-C7A7A2A37906}"/>
                </a:ext>
              </a:extLst>
            </p:cNvPr>
            <p:cNvSpPr>
              <a:spLocks noChangeShapeType="1"/>
            </p:cNvSpPr>
            <p:nvPr/>
          </p:nvSpPr>
          <p:spPr bwMode="auto">
            <a:xfrm>
              <a:off x="1109" y="1427"/>
              <a:ext cx="1154" cy="1464"/>
            </a:xfrm>
            <a:prstGeom prst="line">
              <a:avLst/>
            </a:prstGeom>
            <a:noFill/>
            <a:ln w="28575">
              <a:solidFill>
                <a:schemeClr val="tx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51" name="Line 28">
              <a:extLst>
                <a:ext uri="{FF2B5EF4-FFF2-40B4-BE49-F238E27FC236}">
                  <a16:creationId xmlns:a16="http://schemas.microsoft.com/office/drawing/2014/main" id="{20A31DD4-B5D3-46F3-9614-57DC6235C569}"/>
                </a:ext>
              </a:extLst>
            </p:cNvPr>
            <p:cNvSpPr>
              <a:spLocks noChangeShapeType="1"/>
            </p:cNvSpPr>
            <p:nvPr/>
          </p:nvSpPr>
          <p:spPr bwMode="auto">
            <a:xfrm>
              <a:off x="1109" y="1427"/>
              <a:ext cx="4090" cy="646"/>
            </a:xfrm>
            <a:prstGeom prst="line">
              <a:avLst/>
            </a:prstGeom>
            <a:noFill/>
            <a:ln w="28575">
              <a:solidFill>
                <a:schemeClr val="tx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52" name="Line 29">
              <a:extLst>
                <a:ext uri="{FF2B5EF4-FFF2-40B4-BE49-F238E27FC236}">
                  <a16:creationId xmlns:a16="http://schemas.microsoft.com/office/drawing/2014/main" id="{6632C6C7-1CD6-4D37-8817-B540861FBC2B}"/>
                </a:ext>
              </a:extLst>
            </p:cNvPr>
            <p:cNvSpPr>
              <a:spLocks noChangeShapeType="1"/>
            </p:cNvSpPr>
            <p:nvPr/>
          </p:nvSpPr>
          <p:spPr bwMode="auto">
            <a:xfrm flipH="1">
              <a:off x="422" y="1433"/>
              <a:ext cx="4090" cy="646"/>
            </a:xfrm>
            <a:prstGeom prst="line">
              <a:avLst/>
            </a:prstGeom>
            <a:noFill/>
            <a:ln w="28575">
              <a:solidFill>
                <a:schemeClr val="tx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53" name="Line 30">
              <a:extLst>
                <a:ext uri="{FF2B5EF4-FFF2-40B4-BE49-F238E27FC236}">
                  <a16:creationId xmlns:a16="http://schemas.microsoft.com/office/drawing/2014/main" id="{4F049501-C2FE-4BFE-B270-AE35C752C084}"/>
                </a:ext>
              </a:extLst>
            </p:cNvPr>
            <p:cNvSpPr>
              <a:spLocks noChangeShapeType="1"/>
            </p:cNvSpPr>
            <p:nvPr/>
          </p:nvSpPr>
          <p:spPr bwMode="auto">
            <a:xfrm flipH="1">
              <a:off x="3381" y="1427"/>
              <a:ext cx="1128" cy="1464"/>
            </a:xfrm>
            <a:prstGeom prst="line">
              <a:avLst/>
            </a:prstGeom>
            <a:noFill/>
            <a:ln w="28575">
              <a:solidFill>
                <a:schemeClr val="tx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17434" name="Text Box 31">
            <a:extLst>
              <a:ext uri="{FF2B5EF4-FFF2-40B4-BE49-F238E27FC236}">
                <a16:creationId xmlns:a16="http://schemas.microsoft.com/office/drawing/2014/main" id="{E4491D1E-6894-4E7D-999A-08874BE50A71}"/>
              </a:ext>
            </a:extLst>
          </p:cNvPr>
          <p:cNvSpPr txBox="1">
            <a:spLocks noChangeArrowheads="1"/>
          </p:cNvSpPr>
          <p:nvPr/>
        </p:nvSpPr>
        <p:spPr bwMode="auto">
          <a:xfrm>
            <a:off x="4924425" y="3068638"/>
            <a:ext cx="387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t</a:t>
            </a:r>
            <a:r>
              <a:rPr kumimoji="0" lang="en-US" altLang="zh-CN" sz="2400" b="1" baseline="-25000"/>
              <a:t>2</a:t>
            </a:r>
            <a:endParaRPr kumimoji="0" lang="en-US" altLang="zh-CN" sz="2400" b="1"/>
          </a:p>
        </p:txBody>
      </p:sp>
      <p:sp>
        <p:nvSpPr>
          <p:cNvPr id="17435" name="Oval 32">
            <a:extLst>
              <a:ext uri="{FF2B5EF4-FFF2-40B4-BE49-F238E27FC236}">
                <a16:creationId xmlns:a16="http://schemas.microsoft.com/office/drawing/2014/main" id="{323FBCC9-B6DF-4804-83B1-3A49E91AD32A}"/>
              </a:ext>
            </a:extLst>
          </p:cNvPr>
          <p:cNvSpPr>
            <a:spLocks noChangeArrowheads="1"/>
          </p:cNvSpPr>
          <p:nvPr/>
        </p:nvSpPr>
        <p:spPr bwMode="auto">
          <a:xfrm>
            <a:off x="3327400" y="3678238"/>
            <a:ext cx="76200" cy="88900"/>
          </a:xfrm>
          <a:prstGeom prst="ellipse">
            <a:avLst/>
          </a:prstGeom>
          <a:solidFill>
            <a:srgbClr val="FFFFFF"/>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7436" name="Text Box 33">
            <a:extLst>
              <a:ext uri="{FF2B5EF4-FFF2-40B4-BE49-F238E27FC236}">
                <a16:creationId xmlns:a16="http://schemas.microsoft.com/office/drawing/2014/main" id="{D1355B01-7E19-4A88-8535-301B0FDC3C47}"/>
              </a:ext>
            </a:extLst>
          </p:cNvPr>
          <p:cNvSpPr txBox="1">
            <a:spLocks noChangeArrowheads="1"/>
          </p:cNvSpPr>
          <p:nvPr/>
        </p:nvSpPr>
        <p:spPr bwMode="auto">
          <a:xfrm>
            <a:off x="2938463" y="2946400"/>
            <a:ext cx="387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t</a:t>
            </a:r>
            <a:r>
              <a:rPr kumimoji="0" lang="en-US" altLang="zh-CN" sz="2400" b="1" baseline="-25000"/>
              <a:t>1</a:t>
            </a:r>
            <a:endParaRPr kumimoji="0" lang="en-US" altLang="zh-CN" sz="2400" b="1"/>
          </a:p>
        </p:txBody>
      </p:sp>
      <p:grpSp>
        <p:nvGrpSpPr>
          <p:cNvPr id="78882" name="Group 34">
            <a:extLst>
              <a:ext uri="{FF2B5EF4-FFF2-40B4-BE49-F238E27FC236}">
                <a16:creationId xmlns:a16="http://schemas.microsoft.com/office/drawing/2014/main" id="{4C40CA3F-209A-4FA3-8039-EAB3B9572F2C}"/>
              </a:ext>
            </a:extLst>
          </p:cNvPr>
          <p:cNvGrpSpPr>
            <a:grpSpLocks/>
          </p:cNvGrpSpPr>
          <p:nvPr/>
        </p:nvGrpSpPr>
        <p:grpSpPr bwMode="auto">
          <a:xfrm>
            <a:off x="422275" y="2266950"/>
            <a:ext cx="7370763" cy="2081213"/>
            <a:chOff x="266" y="1428"/>
            <a:chExt cx="4643" cy="1311"/>
          </a:xfrm>
        </p:grpSpPr>
        <p:sp>
          <p:nvSpPr>
            <p:cNvPr id="17447" name="Text Box 35">
              <a:extLst>
                <a:ext uri="{FF2B5EF4-FFF2-40B4-BE49-F238E27FC236}">
                  <a16:creationId xmlns:a16="http://schemas.microsoft.com/office/drawing/2014/main" id="{24BDE319-4247-4AC6-A815-080BB25522E8}"/>
                </a:ext>
              </a:extLst>
            </p:cNvPr>
            <p:cNvSpPr txBox="1">
              <a:spLocks noChangeArrowheads="1"/>
            </p:cNvSpPr>
            <p:nvPr/>
          </p:nvSpPr>
          <p:spPr bwMode="auto">
            <a:xfrm>
              <a:off x="266" y="2221"/>
              <a:ext cx="1474" cy="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t>相等时间的轨迹</a:t>
              </a:r>
            </a:p>
            <a:p>
              <a:pPr algn="ctr">
                <a:spcBef>
                  <a:spcPct val="0"/>
                </a:spcBef>
                <a:buFontTx/>
                <a:buNone/>
              </a:pPr>
              <a:r>
                <a:rPr kumimoji="0" lang="en-US" altLang="zh-CN" sz="2400" b="1"/>
                <a:t>(t</a:t>
              </a:r>
              <a:r>
                <a:rPr kumimoji="0" lang="en-US" altLang="zh-CN" sz="2400" b="1" baseline="-25000"/>
                <a:t>1</a:t>
              </a:r>
              <a:r>
                <a:rPr kumimoji="0" lang="en-US" altLang="zh-CN" sz="2400" b="1"/>
                <a:t>+t</a:t>
              </a:r>
              <a:r>
                <a:rPr kumimoji="0" lang="en-US" altLang="zh-CN" sz="2400" b="1" baseline="-25000"/>
                <a:t>2</a:t>
              </a:r>
              <a:r>
                <a:rPr kumimoji="0" lang="en-US" altLang="zh-CN" sz="2400" b="1"/>
                <a:t>=c</a:t>
              </a:r>
              <a:r>
                <a:rPr kumimoji="0" lang="en-US" altLang="zh-CN" sz="2400" b="1" baseline="30000"/>
                <a:t>t</a:t>
              </a:r>
              <a:r>
                <a:rPr kumimoji="0" lang="en-US" altLang="zh-CN" sz="2400" b="1"/>
                <a:t>)</a:t>
              </a:r>
            </a:p>
          </p:txBody>
        </p:sp>
        <p:graphicFrame>
          <p:nvGraphicFramePr>
            <p:cNvPr id="17448" name="Object 36">
              <a:extLst>
                <a:ext uri="{FF2B5EF4-FFF2-40B4-BE49-F238E27FC236}">
                  <a16:creationId xmlns:a16="http://schemas.microsoft.com/office/drawing/2014/main" id="{071DE27A-4C2A-48CF-9DEB-DF266AC2DF00}"/>
                </a:ext>
              </a:extLst>
            </p:cNvPr>
            <p:cNvGraphicFramePr>
              <a:graphicFrameLocks noChangeAspect="1"/>
            </p:cNvGraphicFramePr>
            <p:nvPr/>
          </p:nvGraphicFramePr>
          <p:xfrm>
            <a:off x="705" y="1428"/>
            <a:ext cx="4204" cy="1008"/>
          </p:xfrm>
          <a:graphic>
            <a:graphicData uri="http://schemas.openxmlformats.org/presentationml/2006/ole">
              <mc:AlternateContent xmlns:mc="http://schemas.openxmlformats.org/markup-compatibility/2006">
                <mc:Choice xmlns:v="urn:schemas-microsoft-com:vml" Requires="v">
                  <p:oleObj spid="_x0000_s17454" name="Designer Drawing" r:id="rId3" imgW="6677025" imgH="1600200" progId="Designer.Drawing.7">
                    <p:embed/>
                  </p:oleObj>
                </mc:Choice>
                <mc:Fallback>
                  <p:oleObj name="Designer Drawing" r:id="rId3" imgW="6677025" imgH="1600200" progId="Designer.Drawing.7">
                    <p:embed/>
                    <p:pic>
                      <p:nvPicPr>
                        <p:cNvPr id="0" name="Object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5" y="1428"/>
                          <a:ext cx="4204" cy="10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78885" name="Group 37">
            <a:extLst>
              <a:ext uri="{FF2B5EF4-FFF2-40B4-BE49-F238E27FC236}">
                <a16:creationId xmlns:a16="http://schemas.microsoft.com/office/drawing/2014/main" id="{1E30D6E7-ECE5-4539-BD57-11DB7326071D}"/>
              </a:ext>
            </a:extLst>
          </p:cNvPr>
          <p:cNvGrpSpPr>
            <a:grpSpLocks/>
          </p:cNvGrpSpPr>
          <p:nvPr/>
        </p:nvGrpSpPr>
        <p:grpSpPr bwMode="auto">
          <a:xfrm>
            <a:off x="4473575" y="2259013"/>
            <a:ext cx="4273550" cy="1579562"/>
            <a:chOff x="2818" y="1423"/>
            <a:chExt cx="2692" cy="995"/>
          </a:xfrm>
        </p:grpSpPr>
        <p:sp>
          <p:nvSpPr>
            <p:cNvPr id="17440" name="Line 38">
              <a:extLst>
                <a:ext uri="{FF2B5EF4-FFF2-40B4-BE49-F238E27FC236}">
                  <a16:creationId xmlns:a16="http://schemas.microsoft.com/office/drawing/2014/main" id="{E8A1BCC4-24C9-4FDF-A84F-34CFBCF8C68F}"/>
                </a:ext>
              </a:extLst>
            </p:cNvPr>
            <p:cNvSpPr>
              <a:spLocks noChangeShapeType="1"/>
            </p:cNvSpPr>
            <p:nvPr/>
          </p:nvSpPr>
          <p:spPr bwMode="auto">
            <a:xfrm>
              <a:off x="3854" y="2273"/>
              <a:ext cx="846" cy="0"/>
            </a:xfrm>
            <a:prstGeom prst="line">
              <a:avLst/>
            </a:prstGeom>
            <a:noFill/>
            <a:ln w="2857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41" name="Line 39">
              <a:extLst>
                <a:ext uri="{FF2B5EF4-FFF2-40B4-BE49-F238E27FC236}">
                  <a16:creationId xmlns:a16="http://schemas.microsoft.com/office/drawing/2014/main" id="{F642E7C5-85EB-4652-8981-5C5984F1DC0C}"/>
                </a:ext>
              </a:extLst>
            </p:cNvPr>
            <p:cNvSpPr>
              <a:spLocks noChangeShapeType="1"/>
            </p:cNvSpPr>
            <p:nvPr/>
          </p:nvSpPr>
          <p:spPr bwMode="auto">
            <a:xfrm>
              <a:off x="2818" y="2418"/>
              <a:ext cx="2655" cy="0"/>
            </a:xfrm>
            <a:prstGeom prst="line">
              <a:avLst/>
            </a:prstGeom>
            <a:noFill/>
            <a:ln w="2857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7442" name="Group 40">
              <a:extLst>
                <a:ext uri="{FF2B5EF4-FFF2-40B4-BE49-F238E27FC236}">
                  <a16:creationId xmlns:a16="http://schemas.microsoft.com/office/drawing/2014/main" id="{05171296-4C32-426C-BA0A-0C257FFFCC91}"/>
                </a:ext>
              </a:extLst>
            </p:cNvPr>
            <p:cNvGrpSpPr>
              <a:grpSpLocks/>
            </p:cNvGrpSpPr>
            <p:nvPr/>
          </p:nvGrpSpPr>
          <p:grpSpPr bwMode="auto">
            <a:xfrm>
              <a:off x="4615" y="1423"/>
              <a:ext cx="895" cy="993"/>
              <a:chOff x="4615" y="1423"/>
              <a:chExt cx="895" cy="993"/>
            </a:xfrm>
          </p:grpSpPr>
          <p:sp>
            <p:nvSpPr>
              <p:cNvPr id="17443" name="Line 41">
                <a:extLst>
                  <a:ext uri="{FF2B5EF4-FFF2-40B4-BE49-F238E27FC236}">
                    <a16:creationId xmlns:a16="http://schemas.microsoft.com/office/drawing/2014/main" id="{61C9324F-9C1B-43ED-A614-67817A7E6E36}"/>
                  </a:ext>
                </a:extLst>
              </p:cNvPr>
              <p:cNvSpPr>
                <a:spLocks noChangeShapeType="1"/>
              </p:cNvSpPr>
              <p:nvPr/>
            </p:nvSpPr>
            <p:spPr bwMode="auto">
              <a:xfrm>
                <a:off x="4645" y="1423"/>
                <a:ext cx="0" cy="850"/>
              </a:xfrm>
              <a:prstGeom prst="line">
                <a:avLst/>
              </a:prstGeom>
              <a:noFill/>
              <a:ln w="28575">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44" name="Line 42">
                <a:extLst>
                  <a:ext uri="{FF2B5EF4-FFF2-40B4-BE49-F238E27FC236}">
                    <a16:creationId xmlns:a16="http://schemas.microsoft.com/office/drawing/2014/main" id="{57A60F62-654F-4754-9F41-9C3F114BFECC}"/>
                  </a:ext>
                </a:extLst>
              </p:cNvPr>
              <p:cNvSpPr>
                <a:spLocks noChangeShapeType="1"/>
              </p:cNvSpPr>
              <p:nvPr/>
            </p:nvSpPr>
            <p:spPr bwMode="auto">
              <a:xfrm>
                <a:off x="5072" y="1424"/>
                <a:ext cx="0" cy="992"/>
              </a:xfrm>
              <a:prstGeom prst="line">
                <a:avLst/>
              </a:prstGeom>
              <a:noFill/>
              <a:ln w="38100">
                <a:solidFill>
                  <a:schemeClr val="folHlink"/>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45" name="Text Box 43">
                <a:extLst>
                  <a:ext uri="{FF2B5EF4-FFF2-40B4-BE49-F238E27FC236}">
                    <a16:creationId xmlns:a16="http://schemas.microsoft.com/office/drawing/2014/main" id="{35ACD930-2925-4190-8CCF-F5833AC18DEF}"/>
                  </a:ext>
                </a:extLst>
              </p:cNvPr>
              <p:cNvSpPr txBox="1">
                <a:spLocks noChangeArrowheads="1"/>
              </p:cNvSpPr>
              <p:nvPr/>
            </p:nvSpPr>
            <p:spPr bwMode="auto">
              <a:xfrm>
                <a:off x="4615" y="1712"/>
                <a:ext cx="437"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d</a:t>
                </a:r>
                <a:r>
                  <a:rPr kumimoji="0" lang="en-US" altLang="zh-CN" sz="2400" b="1" baseline="-25000"/>
                  <a:t>min</a:t>
                </a:r>
                <a:endParaRPr kumimoji="0" lang="en-US" altLang="zh-CN" sz="2400" b="1"/>
              </a:p>
            </p:txBody>
          </p:sp>
          <p:sp>
            <p:nvSpPr>
              <p:cNvPr id="17446" name="Text Box 44">
                <a:extLst>
                  <a:ext uri="{FF2B5EF4-FFF2-40B4-BE49-F238E27FC236}">
                    <a16:creationId xmlns:a16="http://schemas.microsoft.com/office/drawing/2014/main" id="{B6BC9170-D56E-4CC6-9B72-4213ACB9E918}"/>
                  </a:ext>
                </a:extLst>
              </p:cNvPr>
              <p:cNvSpPr txBox="1">
                <a:spLocks noChangeArrowheads="1"/>
              </p:cNvSpPr>
              <p:nvPr/>
            </p:nvSpPr>
            <p:spPr bwMode="auto">
              <a:xfrm>
                <a:off x="5052" y="1712"/>
                <a:ext cx="45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d</a:t>
                </a:r>
                <a:r>
                  <a:rPr kumimoji="0" lang="en-US" altLang="zh-CN" sz="2400" b="1" baseline="-25000"/>
                  <a:t>max</a:t>
                </a:r>
                <a:endParaRPr kumimoji="0" lang="en-US" altLang="zh-CN" sz="2400" b="1"/>
              </a:p>
            </p:txBody>
          </p:sp>
        </p:grpSp>
      </p:grpSp>
      <p:sp>
        <p:nvSpPr>
          <p:cNvPr id="78893" name="Text Box 45">
            <a:extLst>
              <a:ext uri="{FF2B5EF4-FFF2-40B4-BE49-F238E27FC236}">
                <a16:creationId xmlns:a16="http://schemas.microsoft.com/office/drawing/2014/main" id="{1F6EEB37-1F04-4DD2-AADF-6A8C8638584D}"/>
              </a:ext>
            </a:extLst>
          </p:cNvPr>
          <p:cNvSpPr txBox="1">
            <a:spLocks noChangeArrowheads="1"/>
          </p:cNvSpPr>
          <p:nvPr/>
        </p:nvSpPr>
        <p:spPr bwMode="auto">
          <a:xfrm>
            <a:off x="457200" y="4830763"/>
            <a:ext cx="8210550" cy="155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kumimoji="0" lang="zh-CN" altLang="en-US" sz="2400" b="1" u="sng"/>
              <a:t>实际上</a:t>
            </a:r>
            <a:r>
              <a:rPr kumimoji="0" lang="en-US" altLang="zh-CN" sz="2400" b="1"/>
              <a:t>:</a:t>
            </a:r>
          </a:p>
          <a:p>
            <a:pPr>
              <a:spcBef>
                <a:spcPct val="0"/>
              </a:spcBef>
              <a:buFontTx/>
              <a:buNone/>
            </a:pPr>
            <a:r>
              <a:rPr kumimoji="0" lang="zh-CN" altLang="en-US" sz="2400" b="1"/>
              <a:t>绝对深度的最大误差低于</a:t>
            </a:r>
            <a:r>
              <a:rPr kumimoji="0" lang="en-US" altLang="zh-CN" sz="2400" b="1"/>
              <a:t>10 %.</a:t>
            </a:r>
          </a:p>
          <a:p>
            <a:pPr>
              <a:spcBef>
                <a:spcPct val="0"/>
              </a:spcBef>
              <a:buFontTx/>
              <a:buNone/>
            </a:pPr>
            <a:r>
              <a:rPr kumimoji="0" lang="zh-CN" altLang="en-US" sz="2400" b="1">
                <a:solidFill>
                  <a:schemeClr val="folHlink"/>
                </a:solidFill>
              </a:rPr>
              <a:t>内部（小）缺陷的高度估计误差是可以忽略的 。</a:t>
            </a:r>
            <a:endParaRPr kumimoji="0" lang="zh-CN" altLang="en-US" sz="2400" b="1"/>
          </a:p>
          <a:p>
            <a:pPr>
              <a:spcBef>
                <a:spcPct val="0"/>
              </a:spcBef>
              <a:buFontTx/>
              <a:buNone/>
            </a:pPr>
            <a:r>
              <a:rPr kumimoji="0" lang="zh-CN" altLang="en-US" sz="2400" b="1">
                <a:solidFill>
                  <a:schemeClr val="folHlink"/>
                </a:solidFill>
              </a:rPr>
              <a:t>特别应注意靠近内壁的小缺陷</a:t>
            </a:r>
            <a:endParaRPr kumimoji="0" lang="zh-CN" altLang="en-US"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78882"/>
                                        </p:tgtEl>
                                        <p:attrNameLst>
                                          <p:attrName>style.visibility</p:attrName>
                                        </p:attrNameLst>
                                      </p:cBhvr>
                                      <p:to>
                                        <p:strVal val="visible"/>
                                      </p:to>
                                    </p:set>
                                    <p:animEffect transition="in" filter="box(out)">
                                      <p:cBhvr>
                                        <p:cTn id="7" dur="500"/>
                                        <p:tgtEl>
                                          <p:spTgt spid="788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78873"/>
                                        </p:tgtEl>
                                        <p:attrNameLst>
                                          <p:attrName>style.visibility</p:attrName>
                                        </p:attrNameLst>
                                      </p:cBhvr>
                                      <p:to>
                                        <p:strVal val="visible"/>
                                      </p:to>
                                    </p:set>
                                    <p:animEffect transition="in" filter="box(out)">
                                      <p:cBhvr>
                                        <p:cTn id="12" dur="500"/>
                                        <p:tgtEl>
                                          <p:spTgt spid="788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78885"/>
                                        </p:tgtEl>
                                        <p:attrNameLst>
                                          <p:attrName>style.visibility</p:attrName>
                                        </p:attrNameLst>
                                      </p:cBhvr>
                                      <p:to>
                                        <p:strVal val="visible"/>
                                      </p:to>
                                    </p:set>
                                    <p:animEffect transition="in" filter="box(out)">
                                      <p:cBhvr>
                                        <p:cTn id="17" dur="500"/>
                                        <p:tgtEl>
                                          <p:spTgt spid="788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8893">
                                            <p:txEl>
                                              <p:pRg st="0" end="0"/>
                                            </p:txEl>
                                          </p:spTgt>
                                        </p:tgtEl>
                                        <p:attrNameLst>
                                          <p:attrName>style.visibility</p:attrName>
                                        </p:attrNameLst>
                                      </p:cBhvr>
                                      <p:to>
                                        <p:strVal val="visible"/>
                                      </p:to>
                                    </p:set>
                                    <p:animEffect transition="in" filter="wipe(left)">
                                      <p:cBhvr>
                                        <p:cTn id="22" dur="500"/>
                                        <p:tgtEl>
                                          <p:spTgt spid="7889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8893">
                                            <p:txEl>
                                              <p:pRg st="1" end="1"/>
                                            </p:txEl>
                                          </p:spTgt>
                                        </p:tgtEl>
                                        <p:attrNameLst>
                                          <p:attrName>style.visibility</p:attrName>
                                        </p:attrNameLst>
                                      </p:cBhvr>
                                      <p:to>
                                        <p:strVal val="visible"/>
                                      </p:to>
                                    </p:set>
                                    <p:animEffect transition="in" filter="wipe(left)">
                                      <p:cBhvr>
                                        <p:cTn id="27" dur="500"/>
                                        <p:tgtEl>
                                          <p:spTgt spid="78893">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8893">
                                            <p:txEl>
                                              <p:pRg st="2" end="2"/>
                                            </p:txEl>
                                          </p:spTgt>
                                        </p:tgtEl>
                                        <p:attrNameLst>
                                          <p:attrName>style.visibility</p:attrName>
                                        </p:attrNameLst>
                                      </p:cBhvr>
                                      <p:to>
                                        <p:strVal val="visible"/>
                                      </p:to>
                                    </p:set>
                                    <p:animEffect transition="in" filter="wipe(left)">
                                      <p:cBhvr>
                                        <p:cTn id="32" dur="500"/>
                                        <p:tgtEl>
                                          <p:spTgt spid="78893">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8893">
                                            <p:txEl>
                                              <p:pRg st="3" end="3"/>
                                            </p:txEl>
                                          </p:spTgt>
                                        </p:tgtEl>
                                        <p:attrNameLst>
                                          <p:attrName>style.visibility</p:attrName>
                                        </p:attrNameLst>
                                      </p:cBhvr>
                                      <p:to>
                                        <p:strVal val="visible"/>
                                      </p:to>
                                    </p:set>
                                    <p:animEffect transition="in" filter="wipe(left)">
                                      <p:cBhvr>
                                        <p:cTn id="37" dur="500"/>
                                        <p:tgtEl>
                                          <p:spTgt spid="788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9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4D159EEB-59BD-46AC-A352-D89216C8D4B7}"/>
              </a:ext>
            </a:extLst>
          </p:cNvPr>
          <p:cNvSpPr txBox="1">
            <a:spLocks noChangeArrowheads="1"/>
          </p:cNvSpPr>
          <p:nvPr/>
        </p:nvSpPr>
        <p:spPr bwMode="auto">
          <a:xfrm>
            <a:off x="457200" y="3810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endParaRPr lang="zh-CN" altLang="zh-CN" sz="2400"/>
          </a:p>
        </p:txBody>
      </p:sp>
      <p:sp>
        <p:nvSpPr>
          <p:cNvPr id="18435" name="Rectangle 3">
            <a:extLst>
              <a:ext uri="{FF2B5EF4-FFF2-40B4-BE49-F238E27FC236}">
                <a16:creationId xmlns:a16="http://schemas.microsoft.com/office/drawing/2014/main" id="{4860F82B-F397-44BE-8CA3-A7BFF8EAAAD8}"/>
              </a:ext>
            </a:extLst>
          </p:cNvPr>
          <p:cNvSpPr>
            <a:spLocks noChangeArrowheads="1"/>
          </p:cNvSpPr>
          <p:nvPr/>
        </p:nvSpPr>
        <p:spPr bwMode="auto">
          <a:xfrm>
            <a:off x="685800" y="0"/>
            <a:ext cx="777240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en-US" sz="4400">
                <a:solidFill>
                  <a:schemeClr val="tx2"/>
                </a:solidFill>
              </a:rPr>
              <a:t>横向扫查</a:t>
            </a:r>
          </a:p>
        </p:txBody>
      </p:sp>
      <p:sp>
        <p:nvSpPr>
          <p:cNvPr id="18436" name="Rectangle 4">
            <a:extLst>
              <a:ext uri="{FF2B5EF4-FFF2-40B4-BE49-F238E27FC236}">
                <a16:creationId xmlns:a16="http://schemas.microsoft.com/office/drawing/2014/main" id="{B378F500-14D4-428C-9338-5EF0E4DB7348}"/>
              </a:ext>
            </a:extLst>
          </p:cNvPr>
          <p:cNvSpPr>
            <a:spLocks noChangeArrowheads="1"/>
          </p:cNvSpPr>
          <p:nvPr/>
        </p:nvSpPr>
        <p:spPr bwMode="auto">
          <a:xfrm>
            <a:off x="2095500" y="1085850"/>
            <a:ext cx="4705350" cy="1238250"/>
          </a:xfrm>
          <a:prstGeom prst="rect">
            <a:avLst/>
          </a:prstGeom>
          <a:solidFill>
            <a:srgbClr val="C0C0C0"/>
          </a:solidFill>
          <a:ln>
            <a:noFill/>
          </a:ln>
          <a:effectLst/>
          <a:extLs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37" name="Rectangle 5">
            <a:extLst>
              <a:ext uri="{FF2B5EF4-FFF2-40B4-BE49-F238E27FC236}">
                <a16:creationId xmlns:a16="http://schemas.microsoft.com/office/drawing/2014/main" id="{84D402E1-800D-4D3E-8722-69F47D95D972}"/>
              </a:ext>
            </a:extLst>
          </p:cNvPr>
          <p:cNvSpPr>
            <a:spLocks noChangeArrowheads="1"/>
          </p:cNvSpPr>
          <p:nvPr/>
        </p:nvSpPr>
        <p:spPr bwMode="auto">
          <a:xfrm>
            <a:off x="2136775" y="2493963"/>
            <a:ext cx="4662488" cy="1079500"/>
          </a:xfrm>
          <a:prstGeom prst="rect">
            <a:avLst/>
          </a:prstGeom>
          <a:solidFill>
            <a:srgbClr val="C0C0C0"/>
          </a:solidFill>
          <a:ln w="381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endParaRPr kumimoji="0" lang="fr-FR" altLang="zh-CN" sz="2400"/>
          </a:p>
        </p:txBody>
      </p:sp>
      <p:sp>
        <p:nvSpPr>
          <p:cNvPr id="18438" name="Rectangle 6" descr="Wave">
            <a:extLst>
              <a:ext uri="{FF2B5EF4-FFF2-40B4-BE49-F238E27FC236}">
                <a16:creationId xmlns:a16="http://schemas.microsoft.com/office/drawing/2014/main" id="{C2C2D1A3-7F37-4D37-98B5-B269894B8EA3}"/>
              </a:ext>
            </a:extLst>
          </p:cNvPr>
          <p:cNvSpPr>
            <a:spLocks noChangeArrowheads="1"/>
          </p:cNvSpPr>
          <p:nvPr/>
        </p:nvSpPr>
        <p:spPr bwMode="auto">
          <a:xfrm>
            <a:off x="3938588" y="2454275"/>
            <a:ext cx="995362" cy="1100138"/>
          </a:xfrm>
          <a:prstGeom prst="rect">
            <a:avLst/>
          </a:prstGeom>
          <a:pattFill prst="wave">
            <a:fgClr>
              <a:srgbClr val="000000"/>
            </a:fgClr>
            <a:bgClr>
              <a:srgbClr val="FFFFFF"/>
            </a:bgClr>
          </a:pattFill>
          <a:ln w="12700">
            <a:solidFill>
              <a:srgbClr val="96969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39" name="Rectangle 7">
            <a:extLst>
              <a:ext uri="{FF2B5EF4-FFF2-40B4-BE49-F238E27FC236}">
                <a16:creationId xmlns:a16="http://schemas.microsoft.com/office/drawing/2014/main" id="{5F0D328B-7B1B-49E2-876D-DCF60FA6647B}"/>
              </a:ext>
            </a:extLst>
          </p:cNvPr>
          <p:cNvSpPr>
            <a:spLocks noChangeArrowheads="1"/>
          </p:cNvSpPr>
          <p:nvPr/>
        </p:nvSpPr>
        <p:spPr bwMode="auto">
          <a:xfrm>
            <a:off x="3243263" y="2773363"/>
            <a:ext cx="342900" cy="217487"/>
          </a:xfrm>
          <a:prstGeom prst="rect">
            <a:avLst/>
          </a:prstGeom>
          <a:solidFill>
            <a:srgbClr val="99CCFF"/>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40" name="Line 8">
            <a:extLst>
              <a:ext uri="{FF2B5EF4-FFF2-40B4-BE49-F238E27FC236}">
                <a16:creationId xmlns:a16="http://schemas.microsoft.com/office/drawing/2014/main" id="{5F4F6311-BD21-4C0C-A434-99BA4A111705}"/>
              </a:ext>
            </a:extLst>
          </p:cNvPr>
          <p:cNvSpPr>
            <a:spLocks noChangeShapeType="1"/>
          </p:cNvSpPr>
          <p:nvPr/>
        </p:nvSpPr>
        <p:spPr bwMode="auto">
          <a:xfrm>
            <a:off x="3814763" y="2887663"/>
            <a:ext cx="303212" cy="0"/>
          </a:xfrm>
          <a:prstGeom prst="line">
            <a:avLst/>
          </a:prstGeom>
          <a:noFill/>
          <a:ln w="28575">
            <a:solidFill>
              <a:schemeClr val="tx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41" name="Rectangle 9">
            <a:extLst>
              <a:ext uri="{FF2B5EF4-FFF2-40B4-BE49-F238E27FC236}">
                <a16:creationId xmlns:a16="http://schemas.microsoft.com/office/drawing/2014/main" id="{7FBF3418-8AAB-4D98-A0E7-3AA037D8C21A}"/>
              </a:ext>
            </a:extLst>
          </p:cNvPr>
          <p:cNvSpPr>
            <a:spLocks noChangeArrowheads="1"/>
          </p:cNvSpPr>
          <p:nvPr/>
        </p:nvSpPr>
        <p:spPr bwMode="auto">
          <a:xfrm flipH="1">
            <a:off x="6272213" y="2787650"/>
            <a:ext cx="341312" cy="217488"/>
          </a:xfrm>
          <a:prstGeom prst="rect">
            <a:avLst/>
          </a:prstGeom>
          <a:solidFill>
            <a:srgbClr val="99CCFF"/>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42" name="Line 10">
            <a:extLst>
              <a:ext uri="{FF2B5EF4-FFF2-40B4-BE49-F238E27FC236}">
                <a16:creationId xmlns:a16="http://schemas.microsoft.com/office/drawing/2014/main" id="{8F6CB9E9-C2DD-4765-9367-0BC87B387D35}"/>
              </a:ext>
            </a:extLst>
          </p:cNvPr>
          <p:cNvSpPr>
            <a:spLocks noChangeShapeType="1"/>
          </p:cNvSpPr>
          <p:nvPr/>
        </p:nvSpPr>
        <p:spPr bwMode="auto">
          <a:xfrm flipH="1">
            <a:off x="5791200" y="2889250"/>
            <a:ext cx="303213" cy="0"/>
          </a:xfrm>
          <a:prstGeom prst="line">
            <a:avLst/>
          </a:prstGeom>
          <a:noFill/>
          <a:ln w="28575">
            <a:solidFill>
              <a:schemeClr val="tx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9883" name="Line 11">
            <a:extLst>
              <a:ext uri="{FF2B5EF4-FFF2-40B4-BE49-F238E27FC236}">
                <a16:creationId xmlns:a16="http://schemas.microsoft.com/office/drawing/2014/main" id="{3769EC64-B0EB-463D-B074-FF2BBEEEED09}"/>
              </a:ext>
            </a:extLst>
          </p:cNvPr>
          <p:cNvSpPr>
            <a:spLocks noChangeShapeType="1"/>
          </p:cNvSpPr>
          <p:nvPr/>
        </p:nvSpPr>
        <p:spPr bwMode="auto">
          <a:xfrm rot="-5400000" flipH="1" flipV="1">
            <a:off x="4722813" y="1116013"/>
            <a:ext cx="1587" cy="4052887"/>
          </a:xfrm>
          <a:prstGeom prst="line">
            <a:avLst/>
          </a:prstGeom>
          <a:noFill/>
          <a:ln w="38100">
            <a:solidFill>
              <a:schemeClr val="bg2"/>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44" name="Line 12">
            <a:extLst>
              <a:ext uri="{FF2B5EF4-FFF2-40B4-BE49-F238E27FC236}">
                <a16:creationId xmlns:a16="http://schemas.microsoft.com/office/drawing/2014/main" id="{AECCF4A7-799B-47BF-9F63-93B74718B4EE}"/>
              </a:ext>
            </a:extLst>
          </p:cNvPr>
          <p:cNvSpPr>
            <a:spLocks noChangeShapeType="1"/>
          </p:cNvSpPr>
          <p:nvPr/>
        </p:nvSpPr>
        <p:spPr bwMode="auto">
          <a:xfrm flipH="1" flipV="1">
            <a:off x="3944938" y="1085850"/>
            <a:ext cx="490537" cy="1231900"/>
          </a:xfrm>
          <a:prstGeom prst="line">
            <a:avLst/>
          </a:prstGeom>
          <a:noFill/>
          <a:ln w="2857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45" name="Line 13">
            <a:extLst>
              <a:ext uri="{FF2B5EF4-FFF2-40B4-BE49-F238E27FC236}">
                <a16:creationId xmlns:a16="http://schemas.microsoft.com/office/drawing/2014/main" id="{7BCAC732-3086-4203-8B93-67E169260212}"/>
              </a:ext>
            </a:extLst>
          </p:cNvPr>
          <p:cNvSpPr>
            <a:spLocks noChangeShapeType="1"/>
          </p:cNvSpPr>
          <p:nvPr/>
        </p:nvSpPr>
        <p:spPr bwMode="auto">
          <a:xfrm flipV="1">
            <a:off x="4429125" y="1085850"/>
            <a:ext cx="490538" cy="1231900"/>
          </a:xfrm>
          <a:prstGeom prst="line">
            <a:avLst/>
          </a:prstGeom>
          <a:noFill/>
          <a:ln w="28575">
            <a:solidFill>
              <a:schemeClr val="bg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46" name="Rectangle 14">
            <a:extLst>
              <a:ext uri="{FF2B5EF4-FFF2-40B4-BE49-F238E27FC236}">
                <a16:creationId xmlns:a16="http://schemas.microsoft.com/office/drawing/2014/main" id="{DA3E3D73-FCCF-4820-937F-4A8AE5BB7F86}"/>
              </a:ext>
            </a:extLst>
          </p:cNvPr>
          <p:cNvSpPr>
            <a:spLocks noChangeArrowheads="1"/>
          </p:cNvSpPr>
          <p:nvPr/>
        </p:nvSpPr>
        <p:spPr bwMode="auto">
          <a:xfrm>
            <a:off x="3232150" y="971550"/>
            <a:ext cx="352425" cy="1143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47" name="AutoShape 15">
            <a:extLst>
              <a:ext uri="{FF2B5EF4-FFF2-40B4-BE49-F238E27FC236}">
                <a16:creationId xmlns:a16="http://schemas.microsoft.com/office/drawing/2014/main" id="{D67D77C5-B9D4-41EE-A544-D80AD9E13206}"/>
              </a:ext>
            </a:extLst>
          </p:cNvPr>
          <p:cNvSpPr>
            <a:spLocks noChangeArrowheads="1"/>
          </p:cNvSpPr>
          <p:nvPr/>
        </p:nvSpPr>
        <p:spPr bwMode="auto">
          <a:xfrm flipH="1">
            <a:off x="3236913" y="868363"/>
            <a:ext cx="347662" cy="100012"/>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48" name="Rectangle 16">
            <a:extLst>
              <a:ext uri="{FF2B5EF4-FFF2-40B4-BE49-F238E27FC236}">
                <a16:creationId xmlns:a16="http://schemas.microsoft.com/office/drawing/2014/main" id="{B359171E-664E-47EC-BB97-9224541A4FC4}"/>
              </a:ext>
            </a:extLst>
          </p:cNvPr>
          <p:cNvSpPr>
            <a:spLocks noChangeArrowheads="1"/>
          </p:cNvSpPr>
          <p:nvPr/>
        </p:nvSpPr>
        <p:spPr bwMode="auto">
          <a:xfrm rot="-1043163">
            <a:off x="3246438" y="793750"/>
            <a:ext cx="158750" cy="14128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49" name="Rectangle 17">
            <a:extLst>
              <a:ext uri="{FF2B5EF4-FFF2-40B4-BE49-F238E27FC236}">
                <a16:creationId xmlns:a16="http://schemas.microsoft.com/office/drawing/2014/main" id="{4D4FB437-F693-4A3B-AC9A-7D499478744A}"/>
              </a:ext>
            </a:extLst>
          </p:cNvPr>
          <p:cNvSpPr>
            <a:spLocks noChangeArrowheads="1"/>
          </p:cNvSpPr>
          <p:nvPr/>
        </p:nvSpPr>
        <p:spPr bwMode="auto">
          <a:xfrm flipH="1">
            <a:off x="6218238" y="971550"/>
            <a:ext cx="352425" cy="114300"/>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50" name="AutoShape 18">
            <a:extLst>
              <a:ext uri="{FF2B5EF4-FFF2-40B4-BE49-F238E27FC236}">
                <a16:creationId xmlns:a16="http://schemas.microsoft.com/office/drawing/2014/main" id="{64772FEB-7B8A-4540-B978-131F395443CF}"/>
              </a:ext>
            </a:extLst>
          </p:cNvPr>
          <p:cNvSpPr>
            <a:spLocks noChangeArrowheads="1"/>
          </p:cNvSpPr>
          <p:nvPr/>
        </p:nvSpPr>
        <p:spPr bwMode="auto">
          <a:xfrm>
            <a:off x="6218238" y="868363"/>
            <a:ext cx="349250" cy="100012"/>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51" name="Rectangle 19">
            <a:extLst>
              <a:ext uri="{FF2B5EF4-FFF2-40B4-BE49-F238E27FC236}">
                <a16:creationId xmlns:a16="http://schemas.microsoft.com/office/drawing/2014/main" id="{C748CA7E-AA46-4A49-BC42-6D3EB82CD455}"/>
              </a:ext>
            </a:extLst>
          </p:cNvPr>
          <p:cNvSpPr>
            <a:spLocks noChangeArrowheads="1"/>
          </p:cNvSpPr>
          <p:nvPr/>
        </p:nvSpPr>
        <p:spPr bwMode="auto">
          <a:xfrm rot="1043163" flipH="1">
            <a:off x="6397625" y="793750"/>
            <a:ext cx="158750" cy="14128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52" name="Line 20">
            <a:extLst>
              <a:ext uri="{FF2B5EF4-FFF2-40B4-BE49-F238E27FC236}">
                <a16:creationId xmlns:a16="http://schemas.microsoft.com/office/drawing/2014/main" id="{4B6A2AD8-A9B6-4CA5-8AC6-28850404C53B}"/>
              </a:ext>
            </a:extLst>
          </p:cNvPr>
          <p:cNvSpPr>
            <a:spLocks noChangeShapeType="1"/>
          </p:cNvSpPr>
          <p:nvPr/>
        </p:nvSpPr>
        <p:spPr bwMode="auto">
          <a:xfrm>
            <a:off x="4152900" y="1704975"/>
            <a:ext cx="69850" cy="53975"/>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3" name="Line 21">
            <a:extLst>
              <a:ext uri="{FF2B5EF4-FFF2-40B4-BE49-F238E27FC236}">
                <a16:creationId xmlns:a16="http://schemas.microsoft.com/office/drawing/2014/main" id="{8FF7F7AD-0934-467E-85E1-119B1BE06237}"/>
              </a:ext>
            </a:extLst>
          </p:cNvPr>
          <p:cNvSpPr>
            <a:spLocks noChangeShapeType="1"/>
          </p:cNvSpPr>
          <p:nvPr/>
        </p:nvSpPr>
        <p:spPr bwMode="auto">
          <a:xfrm flipV="1">
            <a:off x="5514975" y="1765300"/>
            <a:ext cx="34925" cy="26988"/>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4" name="Line 22">
            <a:extLst>
              <a:ext uri="{FF2B5EF4-FFF2-40B4-BE49-F238E27FC236}">
                <a16:creationId xmlns:a16="http://schemas.microsoft.com/office/drawing/2014/main" id="{AB070A20-AAD2-4D88-B551-6DEA05FAF2A4}"/>
              </a:ext>
            </a:extLst>
          </p:cNvPr>
          <p:cNvSpPr>
            <a:spLocks noChangeShapeType="1"/>
          </p:cNvSpPr>
          <p:nvPr/>
        </p:nvSpPr>
        <p:spPr bwMode="auto">
          <a:xfrm>
            <a:off x="3440113" y="1085850"/>
            <a:ext cx="1465262" cy="1231900"/>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5" name="Line 23">
            <a:extLst>
              <a:ext uri="{FF2B5EF4-FFF2-40B4-BE49-F238E27FC236}">
                <a16:creationId xmlns:a16="http://schemas.microsoft.com/office/drawing/2014/main" id="{ADF137C9-8D2F-4982-B923-4DED94A6C4CC}"/>
              </a:ext>
            </a:extLst>
          </p:cNvPr>
          <p:cNvSpPr>
            <a:spLocks noChangeShapeType="1"/>
          </p:cNvSpPr>
          <p:nvPr/>
        </p:nvSpPr>
        <p:spPr bwMode="auto">
          <a:xfrm flipH="1">
            <a:off x="4911725" y="1085850"/>
            <a:ext cx="1465263" cy="1231900"/>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6" name="Line 24">
            <a:extLst>
              <a:ext uri="{FF2B5EF4-FFF2-40B4-BE49-F238E27FC236}">
                <a16:creationId xmlns:a16="http://schemas.microsoft.com/office/drawing/2014/main" id="{4F677351-4D70-4655-973D-0BC0FC84A233}"/>
              </a:ext>
            </a:extLst>
          </p:cNvPr>
          <p:cNvSpPr>
            <a:spLocks noChangeShapeType="1"/>
          </p:cNvSpPr>
          <p:nvPr/>
        </p:nvSpPr>
        <p:spPr bwMode="auto">
          <a:xfrm>
            <a:off x="3460750" y="1089025"/>
            <a:ext cx="2611438" cy="0"/>
          </a:xfrm>
          <a:prstGeom prst="line">
            <a:avLst/>
          </a:prstGeom>
          <a:noFill/>
          <a:ln w="38100">
            <a:solidFill>
              <a:schemeClr val="tx2"/>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7" name="Line 25">
            <a:extLst>
              <a:ext uri="{FF2B5EF4-FFF2-40B4-BE49-F238E27FC236}">
                <a16:creationId xmlns:a16="http://schemas.microsoft.com/office/drawing/2014/main" id="{2B4157B1-D8FC-48F9-8C85-2E67307308E0}"/>
              </a:ext>
            </a:extLst>
          </p:cNvPr>
          <p:cNvSpPr>
            <a:spLocks noChangeShapeType="1"/>
          </p:cNvSpPr>
          <p:nvPr/>
        </p:nvSpPr>
        <p:spPr bwMode="auto">
          <a:xfrm>
            <a:off x="3429000" y="1095375"/>
            <a:ext cx="990600" cy="581025"/>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8" name="Line 26">
            <a:extLst>
              <a:ext uri="{FF2B5EF4-FFF2-40B4-BE49-F238E27FC236}">
                <a16:creationId xmlns:a16="http://schemas.microsoft.com/office/drawing/2014/main" id="{6342B161-EC7E-46F4-A578-11826A3A7EB1}"/>
              </a:ext>
            </a:extLst>
          </p:cNvPr>
          <p:cNvSpPr>
            <a:spLocks noChangeShapeType="1"/>
          </p:cNvSpPr>
          <p:nvPr/>
        </p:nvSpPr>
        <p:spPr bwMode="auto">
          <a:xfrm flipV="1">
            <a:off x="4495800" y="1085850"/>
            <a:ext cx="1876425" cy="60960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9" name="Oval 27">
            <a:extLst>
              <a:ext uri="{FF2B5EF4-FFF2-40B4-BE49-F238E27FC236}">
                <a16:creationId xmlns:a16="http://schemas.microsoft.com/office/drawing/2014/main" id="{DEC3F533-2047-4A87-85CD-5A47904E0EE0}"/>
              </a:ext>
            </a:extLst>
          </p:cNvPr>
          <p:cNvSpPr>
            <a:spLocks noChangeArrowheads="1"/>
          </p:cNvSpPr>
          <p:nvPr/>
        </p:nvSpPr>
        <p:spPr bwMode="auto">
          <a:xfrm>
            <a:off x="4410075" y="1666875"/>
            <a:ext cx="95250" cy="85725"/>
          </a:xfrm>
          <a:prstGeom prst="ellipse">
            <a:avLst/>
          </a:prstGeom>
          <a:solidFill>
            <a:srgbClr val="FFFFFF"/>
          </a:solidFill>
          <a:ln w="12700">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60" name="Rectangle 28">
            <a:extLst>
              <a:ext uri="{FF2B5EF4-FFF2-40B4-BE49-F238E27FC236}">
                <a16:creationId xmlns:a16="http://schemas.microsoft.com/office/drawing/2014/main" id="{3D65D286-3233-4236-A8D3-4806314DFA8B}"/>
              </a:ext>
            </a:extLst>
          </p:cNvPr>
          <p:cNvSpPr>
            <a:spLocks noChangeArrowheads="1"/>
          </p:cNvSpPr>
          <p:nvPr/>
        </p:nvSpPr>
        <p:spPr bwMode="auto">
          <a:xfrm>
            <a:off x="2114550" y="3714750"/>
            <a:ext cx="4705350" cy="1819275"/>
          </a:xfrm>
          <a:prstGeom prst="rect">
            <a:avLst/>
          </a:prstGeom>
          <a:solidFill>
            <a:srgbClr val="B2B2B2"/>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nvGrpSpPr>
          <p:cNvPr id="79901" name="Group 29">
            <a:extLst>
              <a:ext uri="{FF2B5EF4-FFF2-40B4-BE49-F238E27FC236}">
                <a16:creationId xmlns:a16="http://schemas.microsoft.com/office/drawing/2014/main" id="{892F955F-F016-43B7-A1AD-7674A71AA493}"/>
              </a:ext>
            </a:extLst>
          </p:cNvPr>
          <p:cNvGrpSpPr>
            <a:grpSpLocks/>
          </p:cNvGrpSpPr>
          <p:nvPr/>
        </p:nvGrpSpPr>
        <p:grpSpPr bwMode="auto">
          <a:xfrm>
            <a:off x="3790950" y="4279900"/>
            <a:ext cx="1339850" cy="361950"/>
            <a:chOff x="2356" y="2948"/>
            <a:chExt cx="844" cy="504"/>
          </a:xfrm>
        </p:grpSpPr>
        <p:sp>
          <p:nvSpPr>
            <p:cNvPr id="18484" name="AutoShape 30">
              <a:extLst>
                <a:ext uri="{FF2B5EF4-FFF2-40B4-BE49-F238E27FC236}">
                  <a16:creationId xmlns:a16="http://schemas.microsoft.com/office/drawing/2014/main" id="{FC141494-176E-4D26-81BE-1DEC5676057A}"/>
                </a:ext>
              </a:extLst>
            </p:cNvPr>
            <p:cNvSpPr>
              <a:spLocks noChangeArrowheads="1"/>
            </p:cNvSpPr>
            <p:nvPr/>
          </p:nvSpPr>
          <p:spPr bwMode="auto">
            <a:xfrm rot="5400000">
              <a:off x="2670" y="2826"/>
              <a:ext cx="204" cy="600"/>
            </a:xfrm>
            <a:prstGeom prst="moon">
              <a:avLst>
                <a:gd name="adj" fmla="val 50000"/>
              </a:avLst>
            </a:prstGeom>
            <a:solidFill>
              <a:schemeClr val="bg2"/>
            </a:solidFill>
            <a:ln w="38100">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85" name="AutoShape 31">
              <a:extLst>
                <a:ext uri="{FF2B5EF4-FFF2-40B4-BE49-F238E27FC236}">
                  <a16:creationId xmlns:a16="http://schemas.microsoft.com/office/drawing/2014/main" id="{727B353A-39E1-42AC-BF41-A26A31A0FDDE}"/>
                </a:ext>
              </a:extLst>
            </p:cNvPr>
            <p:cNvSpPr>
              <a:spLocks noChangeArrowheads="1"/>
            </p:cNvSpPr>
            <p:nvPr/>
          </p:nvSpPr>
          <p:spPr bwMode="auto">
            <a:xfrm rot="5400000">
              <a:off x="2612" y="2804"/>
              <a:ext cx="324" cy="700"/>
            </a:xfrm>
            <a:prstGeom prst="moon">
              <a:avLst>
                <a:gd name="adj" fmla="val 50000"/>
              </a:avLst>
            </a:prstGeom>
            <a:noFill/>
            <a:ln w="76200">
              <a:solidFill>
                <a:schemeClr val="tx1"/>
              </a:solidFill>
              <a:miter lim="800000"/>
              <a:headEnd/>
              <a:tailEnd/>
            </a:ln>
            <a:effectLst/>
            <a:extLst>
              <a:ext uri="{909E8E84-426E-40DD-AFC4-6F175D3DCCD1}">
                <a14:hiddenFill xmlns:a14="http://schemas.microsoft.com/office/drawing/2010/main">
                  <a:solidFill>
                    <a:srgbClr val="3333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8486" name="AutoShape 32">
              <a:extLst>
                <a:ext uri="{FF2B5EF4-FFF2-40B4-BE49-F238E27FC236}">
                  <a16:creationId xmlns:a16="http://schemas.microsoft.com/office/drawing/2014/main" id="{CA4824BB-4264-4FAD-9B66-6C4980CDED9A}"/>
                </a:ext>
              </a:extLst>
            </p:cNvPr>
            <p:cNvSpPr>
              <a:spLocks noChangeArrowheads="1"/>
            </p:cNvSpPr>
            <p:nvPr/>
          </p:nvSpPr>
          <p:spPr bwMode="auto">
            <a:xfrm rot="5400000">
              <a:off x="2526" y="2778"/>
              <a:ext cx="504" cy="844"/>
            </a:xfrm>
            <a:prstGeom prst="moon">
              <a:avLst>
                <a:gd name="adj" fmla="val 50000"/>
              </a:avLst>
            </a:prstGeom>
            <a:noFill/>
            <a:ln w="76200">
              <a:solidFill>
                <a:srgbClr val="969696"/>
              </a:solidFill>
              <a:miter lim="800000"/>
              <a:headEnd/>
              <a:tailEnd/>
            </a:ln>
            <a:effectLst/>
            <a:extLst>
              <a:ext uri="{909E8E84-426E-40DD-AFC4-6F175D3DCCD1}">
                <a14:hiddenFill xmlns:a14="http://schemas.microsoft.com/office/drawing/2010/main">
                  <a:solidFill>
                    <a:srgbClr val="3333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18462" name="Line 33">
            <a:extLst>
              <a:ext uri="{FF2B5EF4-FFF2-40B4-BE49-F238E27FC236}">
                <a16:creationId xmlns:a16="http://schemas.microsoft.com/office/drawing/2014/main" id="{021F8FD8-3DB7-4809-8B7E-FC3EBCF7D89E}"/>
              </a:ext>
            </a:extLst>
          </p:cNvPr>
          <p:cNvSpPr>
            <a:spLocks noChangeShapeType="1"/>
          </p:cNvSpPr>
          <p:nvPr/>
        </p:nvSpPr>
        <p:spPr bwMode="auto">
          <a:xfrm>
            <a:off x="2247900" y="3810000"/>
            <a:ext cx="4457700" cy="0"/>
          </a:xfrm>
          <a:prstGeom prst="line">
            <a:avLst/>
          </a:prstGeom>
          <a:noFill/>
          <a:ln w="381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63" name="Line 34">
            <a:extLst>
              <a:ext uri="{FF2B5EF4-FFF2-40B4-BE49-F238E27FC236}">
                <a16:creationId xmlns:a16="http://schemas.microsoft.com/office/drawing/2014/main" id="{E66BEA7E-4BB8-4540-B94B-C9195F156352}"/>
              </a:ext>
            </a:extLst>
          </p:cNvPr>
          <p:cNvSpPr>
            <a:spLocks noChangeShapeType="1"/>
          </p:cNvSpPr>
          <p:nvPr/>
        </p:nvSpPr>
        <p:spPr bwMode="auto">
          <a:xfrm>
            <a:off x="2238375" y="3848100"/>
            <a:ext cx="4457700" cy="0"/>
          </a:xfrm>
          <a:prstGeom prst="line">
            <a:avLst/>
          </a:prstGeom>
          <a:noFill/>
          <a:ln w="381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64" name="Line 35">
            <a:extLst>
              <a:ext uri="{FF2B5EF4-FFF2-40B4-BE49-F238E27FC236}">
                <a16:creationId xmlns:a16="http://schemas.microsoft.com/office/drawing/2014/main" id="{8771EA09-AD45-4F4D-989A-50961A4907CD}"/>
              </a:ext>
            </a:extLst>
          </p:cNvPr>
          <p:cNvSpPr>
            <a:spLocks noChangeShapeType="1"/>
          </p:cNvSpPr>
          <p:nvPr/>
        </p:nvSpPr>
        <p:spPr bwMode="auto">
          <a:xfrm>
            <a:off x="2238375" y="3886200"/>
            <a:ext cx="44577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65" name="Line 36">
            <a:extLst>
              <a:ext uri="{FF2B5EF4-FFF2-40B4-BE49-F238E27FC236}">
                <a16:creationId xmlns:a16="http://schemas.microsoft.com/office/drawing/2014/main" id="{A720E7AC-B5CC-4557-9AC4-CF3CA62A6FF9}"/>
              </a:ext>
            </a:extLst>
          </p:cNvPr>
          <p:cNvSpPr>
            <a:spLocks noChangeShapeType="1"/>
          </p:cNvSpPr>
          <p:nvPr/>
        </p:nvSpPr>
        <p:spPr bwMode="auto">
          <a:xfrm>
            <a:off x="2257425" y="3924300"/>
            <a:ext cx="4457700" cy="0"/>
          </a:xfrm>
          <a:prstGeom prst="line">
            <a:avLst/>
          </a:prstGeom>
          <a:noFill/>
          <a:ln w="381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66" name="Line 37">
            <a:extLst>
              <a:ext uri="{FF2B5EF4-FFF2-40B4-BE49-F238E27FC236}">
                <a16:creationId xmlns:a16="http://schemas.microsoft.com/office/drawing/2014/main" id="{01A5C3C6-524B-4A93-9F1C-36C83BCE7788}"/>
              </a:ext>
            </a:extLst>
          </p:cNvPr>
          <p:cNvSpPr>
            <a:spLocks noChangeShapeType="1"/>
          </p:cNvSpPr>
          <p:nvPr/>
        </p:nvSpPr>
        <p:spPr bwMode="auto">
          <a:xfrm>
            <a:off x="2238375" y="3962400"/>
            <a:ext cx="44577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67" name="Line 38">
            <a:extLst>
              <a:ext uri="{FF2B5EF4-FFF2-40B4-BE49-F238E27FC236}">
                <a16:creationId xmlns:a16="http://schemas.microsoft.com/office/drawing/2014/main" id="{67E52563-377D-4AF2-81F8-954D370D01B8}"/>
              </a:ext>
            </a:extLst>
          </p:cNvPr>
          <p:cNvSpPr>
            <a:spLocks noChangeShapeType="1"/>
          </p:cNvSpPr>
          <p:nvPr/>
        </p:nvSpPr>
        <p:spPr bwMode="auto">
          <a:xfrm>
            <a:off x="2247900" y="4000500"/>
            <a:ext cx="4457700" cy="0"/>
          </a:xfrm>
          <a:prstGeom prst="line">
            <a:avLst/>
          </a:prstGeom>
          <a:noFill/>
          <a:ln w="381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68" name="Line 39">
            <a:extLst>
              <a:ext uri="{FF2B5EF4-FFF2-40B4-BE49-F238E27FC236}">
                <a16:creationId xmlns:a16="http://schemas.microsoft.com/office/drawing/2014/main" id="{1A52A101-1628-4D97-B990-BAABA63D8C00}"/>
              </a:ext>
            </a:extLst>
          </p:cNvPr>
          <p:cNvSpPr>
            <a:spLocks noChangeShapeType="1"/>
          </p:cNvSpPr>
          <p:nvPr/>
        </p:nvSpPr>
        <p:spPr bwMode="auto">
          <a:xfrm>
            <a:off x="2238375" y="4038600"/>
            <a:ext cx="4457700" cy="0"/>
          </a:xfrm>
          <a:prstGeom prst="line">
            <a:avLst/>
          </a:prstGeom>
          <a:noFill/>
          <a:ln w="381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69" name="Line 40">
            <a:extLst>
              <a:ext uri="{FF2B5EF4-FFF2-40B4-BE49-F238E27FC236}">
                <a16:creationId xmlns:a16="http://schemas.microsoft.com/office/drawing/2014/main" id="{F1A75D8C-7F60-4355-B8EA-F6F95F0CC53C}"/>
              </a:ext>
            </a:extLst>
          </p:cNvPr>
          <p:cNvSpPr>
            <a:spLocks noChangeShapeType="1"/>
          </p:cNvSpPr>
          <p:nvPr/>
        </p:nvSpPr>
        <p:spPr bwMode="auto">
          <a:xfrm flipV="1">
            <a:off x="2247900" y="5229225"/>
            <a:ext cx="4457700" cy="0"/>
          </a:xfrm>
          <a:prstGeom prst="line">
            <a:avLst/>
          </a:prstGeom>
          <a:noFill/>
          <a:ln w="381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70" name="Line 41">
            <a:extLst>
              <a:ext uri="{FF2B5EF4-FFF2-40B4-BE49-F238E27FC236}">
                <a16:creationId xmlns:a16="http://schemas.microsoft.com/office/drawing/2014/main" id="{579D92E6-197B-4125-9794-3634BCB9E7AF}"/>
              </a:ext>
            </a:extLst>
          </p:cNvPr>
          <p:cNvSpPr>
            <a:spLocks noChangeShapeType="1"/>
          </p:cNvSpPr>
          <p:nvPr/>
        </p:nvSpPr>
        <p:spPr bwMode="auto">
          <a:xfrm flipV="1">
            <a:off x="2238375" y="5267325"/>
            <a:ext cx="4457700" cy="0"/>
          </a:xfrm>
          <a:prstGeom prst="line">
            <a:avLst/>
          </a:prstGeom>
          <a:noFill/>
          <a:ln w="381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71" name="Line 42">
            <a:extLst>
              <a:ext uri="{FF2B5EF4-FFF2-40B4-BE49-F238E27FC236}">
                <a16:creationId xmlns:a16="http://schemas.microsoft.com/office/drawing/2014/main" id="{63506F8C-A11B-4806-9CCE-627A5F96D9AA}"/>
              </a:ext>
            </a:extLst>
          </p:cNvPr>
          <p:cNvSpPr>
            <a:spLocks noChangeShapeType="1"/>
          </p:cNvSpPr>
          <p:nvPr/>
        </p:nvSpPr>
        <p:spPr bwMode="auto">
          <a:xfrm flipV="1">
            <a:off x="2238375" y="5305425"/>
            <a:ext cx="44577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72" name="Line 43">
            <a:extLst>
              <a:ext uri="{FF2B5EF4-FFF2-40B4-BE49-F238E27FC236}">
                <a16:creationId xmlns:a16="http://schemas.microsoft.com/office/drawing/2014/main" id="{2B0997E4-434B-4DF9-B0E9-5FC4E2184D1A}"/>
              </a:ext>
            </a:extLst>
          </p:cNvPr>
          <p:cNvSpPr>
            <a:spLocks noChangeShapeType="1"/>
          </p:cNvSpPr>
          <p:nvPr/>
        </p:nvSpPr>
        <p:spPr bwMode="auto">
          <a:xfrm flipV="1">
            <a:off x="2257425" y="5343525"/>
            <a:ext cx="4457700" cy="0"/>
          </a:xfrm>
          <a:prstGeom prst="line">
            <a:avLst/>
          </a:prstGeom>
          <a:noFill/>
          <a:ln w="3810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73" name="Line 44">
            <a:extLst>
              <a:ext uri="{FF2B5EF4-FFF2-40B4-BE49-F238E27FC236}">
                <a16:creationId xmlns:a16="http://schemas.microsoft.com/office/drawing/2014/main" id="{A3EB8F5A-CA53-4425-826F-207B345E642F}"/>
              </a:ext>
            </a:extLst>
          </p:cNvPr>
          <p:cNvSpPr>
            <a:spLocks noChangeShapeType="1"/>
          </p:cNvSpPr>
          <p:nvPr/>
        </p:nvSpPr>
        <p:spPr bwMode="auto">
          <a:xfrm flipV="1">
            <a:off x="2238375" y="5381625"/>
            <a:ext cx="445770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74" name="Line 45">
            <a:extLst>
              <a:ext uri="{FF2B5EF4-FFF2-40B4-BE49-F238E27FC236}">
                <a16:creationId xmlns:a16="http://schemas.microsoft.com/office/drawing/2014/main" id="{5A76449C-CF2B-480C-A716-CFCE6BA69266}"/>
              </a:ext>
            </a:extLst>
          </p:cNvPr>
          <p:cNvSpPr>
            <a:spLocks noChangeShapeType="1"/>
          </p:cNvSpPr>
          <p:nvPr/>
        </p:nvSpPr>
        <p:spPr bwMode="auto">
          <a:xfrm flipV="1">
            <a:off x="2247900" y="5419725"/>
            <a:ext cx="4457700" cy="0"/>
          </a:xfrm>
          <a:prstGeom prst="line">
            <a:avLst/>
          </a:prstGeom>
          <a:noFill/>
          <a:ln w="38100">
            <a:solidFill>
              <a:srgbClr val="77777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75" name="Line 46">
            <a:extLst>
              <a:ext uri="{FF2B5EF4-FFF2-40B4-BE49-F238E27FC236}">
                <a16:creationId xmlns:a16="http://schemas.microsoft.com/office/drawing/2014/main" id="{F6452300-5C32-44E1-B351-D71700A3951F}"/>
              </a:ext>
            </a:extLst>
          </p:cNvPr>
          <p:cNvSpPr>
            <a:spLocks noChangeShapeType="1"/>
          </p:cNvSpPr>
          <p:nvPr/>
        </p:nvSpPr>
        <p:spPr bwMode="auto">
          <a:xfrm flipV="1">
            <a:off x="2238375" y="5457825"/>
            <a:ext cx="4457700" cy="0"/>
          </a:xfrm>
          <a:prstGeom prst="line">
            <a:avLst/>
          </a:prstGeom>
          <a:noFill/>
          <a:ln w="38100">
            <a:solidFill>
              <a:srgbClr val="DDDDD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76" name="Text Box 47">
            <a:extLst>
              <a:ext uri="{FF2B5EF4-FFF2-40B4-BE49-F238E27FC236}">
                <a16:creationId xmlns:a16="http://schemas.microsoft.com/office/drawing/2014/main" id="{0F882013-BD98-4F12-8E9B-1F532EDA34B6}"/>
              </a:ext>
            </a:extLst>
          </p:cNvPr>
          <p:cNvSpPr txBox="1">
            <a:spLocks noChangeArrowheads="1"/>
          </p:cNvSpPr>
          <p:nvPr/>
        </p:nvSpPr>
        <p:spPr bwMode="auto">
          <a:xfrm>
            <a:off x="6921500" y="3714750"/>
            <a:ext cx="11080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kumimoji="0" lang="zh-CN" altLang="en-US" sz="2400" b="1"/>
              <a:t>上表面</a:t>
            </a:r>
          </a:p>
        </p:txBody>
      </p:sp>
      <p:sp>
        <p:nvSpPr>
          <p:cNvPr id="18477" name="Text Box 48">
            <a:extLst>
              <a:ext uri="{FF2B5EF4-FFF2-40B4-BE49-F238E27FC236}">
                <a16:creationId xmlns:a16="http://schemas.microsoft.com/office/drawing/2014/main" id="{87D09FA7-7B45-4F62-A844-D8A123A854CE}"/>
              </a:ext>
            </a:extLst>
          </p:cNvPr>
          <p:cNvSpPr txBox="1">
            <a:spLocks noChangeArrowheads="1"/>
          </p:cNvSpPr>
          <p:nvPr/>
        </p:nvSpPr>
        <p:spPr bwMode="auto">
          <a:xfrm>
            <a:off x="6902450" y="5086350"/>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kumimoji="0" lang="zh-CN" altLang="en-US" sz="2400" b="1"/>
              <a:t>内壁</a:t>
            </a:r>
          </a:p>
        </p:txBody>
      </p:sp>
      <p:sp>
        <p:nvSpPr>
          <p:cNvPr id="18478" name="Text Box 49">
            <a:extLst>
              <a:ext uri="{FF2B5EF4-FFF2-40B4-BE49-F238E27FC236}">
                <a16:creationId xmlns:a16="http://schemas.microsoft.com/office/drawing/2014/main" id="{6837018C-8310-42E0-8642-551B058B87B3}"/>
              </a:ext>
            </a:extLst>
          </p:cNvPr>
          <p:cNvSpPr txBox="1">
            <a:spLocks noChangeArrowheads="1"/>
          </p:cNvSpPr>
          <p:nvPr/>
        </p:nvSpPr>
        <p:spPr bwMode="auto">
          <a:xfrm>
            <a:off x="4151313" y="5581650"/>
            <a:ext cx="692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B</a:t>
            </a:r>
            <a:r>
              <a:rPr kumimoji="0" lang="zh-CN" altLang="en-US" sz="2400" b="1"/>
              <a:t>扫</a:t>
            </a:r>
          </a:p>
        </p:txBody>
      </p:sp>
      <p:sp>
        <p:nvSpPr>
          <p:cNvPr id="18479" name="Text Box 50">
            <a:extLst>
              <a:ext uri="{FF2B5EF4-FFF2-40B4-BE49-F238E27FC236}">
                <a16:creationId xmlns:a16="http://schemas.microsoft.com/office/drawing/2014/main" id="{AEBE60B6-6186-4E0D-A4BB-2712073044C3}"/>
              </a:ext>
            </a:extLst>
          </p:cNvPr>
          <p:cNvSpPr txBox="1">
            <a:spLocks noChangeArrowheads="1"/>
          </p:cNvSpPr>
          <p:nvPr/>
        </p:nvSpPr>
        <p:spPr bwMode="auto">
          <a:xfrm>
            <a:off x="960438" y="3676650"/>
            <a:ext cx="1098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t>侧向波</a:t>
            </a:r>
          </a:p>
        </p:txBody>
      </p:sp>
      <p:sp>
        <p:nvSpPr>
          <p:cNvPr id="18480" name="Text Box 51">
            <a:extLst>
              <a:ext uri="{FF2B5EF4-FFF2-40B4-BE49-F238E27FC236}">
                <a16:creationId xmlns:a16="http://schemas.microsoft.com/office/drawing/2014/main" id="{D3BA0407-1CAE-47D6-8515-E1AB561ECE81}"/>
              </a:ext>
            </a:extLst>
          </p:cNvPr>
          <p:cNvSpPr txBox="1">
            <a:spLocks noChangeArrowheads="1"/>
          </p:cNvSpPr>
          <p:nvPr/>
        </p:nvSpPr>
        <p:spPr bwMode="auto">
          <a:xfrm>
            <a:off x="2095500" y="6019800"/>
            <a:ext cx="48799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t>这种扫查会产生典型的 反向抛物线</a:t>
            </a:r>
          </a:p>
        </p:txBody>
      </p:sp>
      <p:grpSp>
        <p:nvGrpSpPr>
          <p:cNvPr id="79924" name="Group 52">
            <a:extLst>
              <a:ext uri="{FF2B5EF4-FFF2-40B4-BE49-F238E27FC236}">
                <a16:creationId xmlns:a16="http://schemas.microsoft.com/office/drawing/2014/main" id="{17D17219-F4AB-4BDC-BB33-A9864DDCC05A}"/>
              </a:ext>
            </a:extLst>
          </p:cNvPr>
          <p:cNvGrpSpPr>
            <a:grpSpLocks/>
          </p:cNvGrpSpPr>
          <p:nvPr/>
        </p:nvGrpSpPr>
        <p:grpSpPr bwMode="auto">
          <a:xfrm>
            <a:off x="0" y="825500"/>
            <a:ext cx="4470400" cy="4178300"/>
            <a:chOff x="0" y="520"/>
            <a:chExt cx="2816" cy="2632"/>
          </a:xfrm>
        </p:grpSpPr>
        <p:sp>
          <p:nvSpPr>
            <p:cNvPr id="18482" name="Text Box 53">
              <a:extLst>
                <a:ext uri="{FF2B5EF4-FFF2-40B4-BE49-F238E27FC236}">
                  <a16:creationId xmlns:a16="http://schemas.microsoft.com/office/drawing/2014/main" id="{26783E7D-13A2-4D53-B2F5-3ADFF747C21E}"/>
                </a:ext>
              </a:extLst>
            </p:cNvPr>
            <p:cNvSpPr txBox="1">
              <a:spLocks noChangeArrowheads="1"/>
            </p:cNvSpPr>
            <p:nvPr/>
          </p:nvSpPr>
          <p:spPr bwMode="auto">
            <a:xfrm>
              <a:off x="0" y="963"/>
              <a:ext cx="1196" cy="6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spcBef>
                  <a:spcPct val="0"/>
                </a:spcBef>
                <a:buFontTx/>
                <a:buNone/>
              </a:pPr>
              <a:r>
                <a:rPr kumimoji="0" lang="zh-CN" altLang="en-US" sz="2000" b="1"/>
                <a:t>当探头相对于缺陷对称时时间最短 。</a:t>
              </a:r>
            </a:p>
          </p:txBody>
        </p:sp>
        <p:sp>
          <p:nvSpPr>
            <p:cNvPr id="18483" name="Line 54">
              <a:extLst>
                <a:ext uri="{FF2B5EF4-FFF2-40B4-BE49-F238E27FC236}">
                  <a16:creationId xmlns:a16="http://schemas.microsoft.com/office/drawing/2014/main" id="{8913D773-9692-4E14-A89D-631C10D2DE48}"/>
                </a:ext>
              </a:extLst>
            </p:cNvPr>
            <p:cNvSpPr>
              <a:spLocks noChangeShapeType="1"/>
            </p:cNvSpPr>
            <p:nvPr/>
          </p:nvSpPr>
          <p:spPr bwMode="auto">
            <a:xfrm>
              <a:off x="2816" y="520"/>
              <a:ext cx="0" cy="2632"/>
            </a:xfrm>
            <a:prstGeom prst="line">
              <a:avLst/>
            </a:prstGeom>
            <a:noFill/>
            <a:ln w="28575">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nodeType="clickEffect">
                                  <p:stCondLst>
                                    <p:cond delay="0"/>
                                  </p:stCondLst>
                                  <p:childTnLst>
                                    <p:set>
                                      <p:cBhvr>
                                        <p:cTn id="6" dur="1" fill="hold">
                                          <p:stCondLst>
                                            <p:cond delay="0"/>
                                          </p:stCondLst>
                                        </p:cTn>
                                        <p:tgtEl>
                                          <p:spTgt spid="79883"/>
                                        </p:tgtEl>
                                        <p:attrNameLst>
                                          <p:attrName>style.visibility</p:attrName>
                                        </p:attrNameLst>
                                      </p:cBhvr>
                                      <p:to>
                                        <p:strVal val="visible"/>
                                      </p:to>
                                    </p:set>
                                    <p:animEffect transition="in" filter="slide(fromRight)">
                                      <p:cBhvr>
                                        <p:cTn id="7" dur="500"/>
                                        <p:tgtEl>
                                          <p:spTgt spid="798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79901"/>
                                        </p:tgtEl>
                                        <p:attrNameLst>
                                          <p:attrName>style.visibility</p:attrName>
                                        </p:attrNameLst>
                                      </p:cBhvr>
                                      <p:to>
                                        <p:strVal val="visible"/>
                                      </p:to>
                                    </p:set>
                                    <p:animEffect transition="in" filter="box(out)">
                                      <p:cBhvr>
                                        <p:cTn id="12" dur="500"/>
                                        <p:tgtEl>
                                          <p:spTgt spid="799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79924"/>
                                        </p:tgtEl>
                                        <p:attrNameLst>
                                          <p:attrName>style.visibility</p:attrName>
                                        </p:attrNameLst>
                                      </p:cBhvr>
                                      <p:to>
                                        <p:strVal val="visible"/>
                                      </p:to>
                                    </p:set>
                                    <p:animEffect transition="in" filter="box(out)">
                                      <p:cBhvr>
                                        <p:cTn id="17" dur="500"/>
                                        <p:tgtEl>
                                          <p:spTgt spid="79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9DAB6A1E-0E0F-44B4-A6E9-C157D0934739}"/>
              </a:ext>
            </a:extLst>
          </p:cNvPr>
          <p:cNvSpPr txBox="1">
            <a:spLocks noChangeArrowheads="1"/>
          </p:cNvSpPr>
          <p:nvPr/>
        </p:nvSpPr>
        <p:spPr bwMode="auto">
          <a:xfrm>
            <a:off x="0" y="1143000"/>
            <a:ext cx="891540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r>
              <a:rPr lang="zh-CN" altLang="en-US" sz="2800"/>
              <a:t>几种典型的</a:t>
            </a:r>
            <a:r>
              <a:rPr lang="en-US" altLang="zh-CN" sz="2800"/>
              <a:t>TOFD</a:t>
            </a:r>
            <a:r>
              <a:rPr lang="zh-CN" altLang="en-US" sz="2800"/>
              <a:t>波形</a:t>
            </a:r>
          </a:p>
          <a:p>
            <a:pPr eaLnBrk="1" hangingPunct="1">
              <a:spcBef>
                <a:spcPct val="50000"/>
              </a:spcBef>
              <a:buFontTx/>
              <a:buNone/>
            </a:pPr>
            <a:r>
              <a:rPr lang="en-US" altLang="zh-CN" sz="2800"/>
              <a:t>1</a:t>
            </a:r>
            <a:r>
              <a:rPr lang="zh-CN" altLang="en-US" sz="2800"/>
              <a:t>、上表面存在裂纹时，声束无法从上表面通过，无侧向波（</a:t>
            </a:r>
            <a:r>
              <a:rPr lang="en-US" altLang="zh-CN" sz="2800"/>
              <a:t>LW</a:t>
            </a:r>
            <a:r>
              <a:rPr lang="zh-CN" altLang="en-US" sz="2800"/>
              <a:t>）和上端点衍射波。</a:t>
            </a:r>
          </a:p>
          <a:p>
            <a:pPr eaLnBrk="1" hangingPunct="1">
              <a:spcBef>
                <a:spcPct val="50000"/>
              </a:spcBef>
              <a:buFontTx/>
              <a:buNone/>
            </a:pPr>
            <a:r>
              <a:rPr lang="en-US" altLang="zh-CN" sz="2800"/>
              <a:t>2</a:t>
            </a:r>
            <a:r>
              <a:rPr lang="zh-CN" altLang="en-US" sz="2800"/>
              <a:t>、内表面存在裂纹时，声束无法从内表面通过，无内壁反射波（</a:t>
            </a:r>
            <a:r>
              <a:rPr lang="en-US" altLang="zh-CN" sz="2800"/>
              <a:t>BW</a:t>
            </a:r>
            <a:r>
              <a:rPr lang="zh-CN" altLang="en-US" sz="2800"/>
              <a:t>）和下端点衍射波。</a:t>
            </a:r>
          </a:p>
          <a:p>
            <a:pPr eaLnBrk="1" hangingPunct="1">
              <a:spcBef>
                <a:spcPct val="50000"/>
              </a:spcBef>
              <a:buFontTx/>
              <a:buNone/>
            </a:pPr>
            <a:r>
              <a:rPr lang="en-US" altLang="zh-CN" sz="2800"/>
              <a:t>3</a:t>
            </a:r>
            <a:r>
              <a:rPr lang="zh-CN" altLang="en-US" sz="2800"/>
              <a:t>、</a:t>
            </a:r>
            <a:r>
              <a:rPr lang="zh-CN" altLang="fr-FR" sz="2800">
                <a:solidFill>
                  <a:schemeClr val="tx2"/>
                </a:solidFill>
              </a:rPr>
              <a:t>水平方向的平面形缺陷</a:t>
            </a:r>
            <a:r>
              <a:rPr lang="zh-CN" altLang="en-US" sz="2800">
                <a:solidFill>
                  <a:schemeClr val="tx2"/>
                </a:solidFill>
              </a:rPr>
              <a:t> </a:t>
            </a:r>
            <a:r>
              <a:rPr lang="en-US" altLang="zh-CN" sz="2800">
                <a:solidFill>
                  <a:schemeClr val="tx2"/>
                </a:solidFill>
              </a:rPr>
              <a:t>(</a:t>
            </a:r>
            <a:r>
              <a:rPr lang="zh-CN" altLang="en-US" sz="2800">
                <a:solidFill>
                  <a:schemeClr val="tx2"/>
                </a:solidFill>
              </a:rPr>
              <a:t>层间未熔</a:t>
            </a:r>
            <a:r>
              <a:rPr lang="en-US" altLang="zh-CN" sz="2800">
                <a:solidFill>
                  <a:schemeClr val="tx2"/>
                </a:solidFill>
              </a:rPr>
              <a:t>, </a:t>
            </a:r>
            <a:r>
              <a:rPr lang="zh-CN" altLang="en-US" sz="2800">
                <a:solidFill>
                  <a:schemeClr val="tx2"/>
                </a:solidFill>
              </a:rPr>
              <a:t>冷夹层</a:t>
            </a:r>
            <a:r>
              <a:rPr lang="en-US" altLang="zh-CN" sz="2800">
                <a:solidFill>
                  <a:schemeClr val="tx2"/>
                </a:solidFill>
              </a:rPr>
              <a:t>)</a:t>
            </a:r>
            <a:r>
              <a:rPr lang="zh-CN" altLang="en-US" sz="2800">
                <a:solidFill>
                  <a:schemeClr val="tx2"/>
                </a:solidFill>
              </a:rPr>
              <a:t>上下端点衍射波合在一起。</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65EEE646-7DA6-4393-99A8-E58D97CBFA64}"/>
              </a:ext>
            </a:extLst>
          </p:cNvPr>
          <p:cNvSpPr txBox="1">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20483" name="Rectangle 3">
            <a:extLst>
              <a:ext uri="{FF2B5EF4-FFF2-40B4-BE49-F238E27FC236}">
                <a16:creationId xmlns:a16="http://schemas.microsoft.com/office/drawing/2014/main" id="{17023F3F-886B-4B1E-B7F1-1F659EA5B4FB}"/>
              </a:ext>
            </a:extLst>
          </p:cNvPr>
          <p:cNvSpPr>
            <a:spLocks noChangeArrowheads="1"/>
          </p:cNvSpPr>
          <p:nvPr/>
        </p:nvSpPr>
        <p:spPr bwMode="auto">
          <a:xfrm>
            <a:off x="0" y="0"/>
            <a:ext cx="914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fr-FR" sz="4400">
                <a:solidFill>
                  <a:schemeClr val="tx2"/>
                </a:solidFill>
              </a:rPr>
              <a:t>向外表面延伸的裂纹</a:t>
            </a:r>
            <a:endParaRPr lang="zh-CN" altLang="en-US" sz="4400">
              <a:solidFill>
                <a:schemeClr val="tx2"/>
              </a:solidFill>
            </a:endParaRPr>
          </a:p>
        </p:txBody>
      </p:sp>
      <p:sp>
        <p:nvSpPr>
          <p:cNvPr id="20484" name="Line 4">
            <a:extLst>
              <a:ext uri="{FF2B5EF4-FFF2-40B4-BE49-F238E27FC236}">
                <a16:creationId xmlns:a16="http://schemas.microsoft.com/office/drawing/2014/main" id="{EFA60E0C-3912-463C-A1D7-863FBCD9FAD1}"/>
              </a:ext>
            </a:extLst>
          </p:cNvPr>
          <p:cNvSpPr>
            <a:spLocks noChangeShapeType="1"/>
          </p:cNvSpPr>
          <p:nvPr/>
        </p:nvSpPr>
        <p:spPr bwMode="auto">
          <a:xfrm>
            <a:off x="1085850" y="42656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485" name="Line 5">
            <a:extLst>
              <a:ext uri="{FF2B5EF4-FFF2-40B4-BE49-F238E27FC236}">
                <a16:creationId xmlns:a16="http://schemas.microsoft.com/office/drawing/2014/main" id="{C2E05559-02F6-45FA-987A-F22BFFA08941}"/>
              </a:ext>
            </a:extLst>
          </p:cNvPr>
          <p:cNvSpPr>
            <a:spLocks noChangeShapeType="1"/>
          </p:cNvSpPr>
          <p:nvPr/>
        </p:nvSpPr>
        <p:spPr bwMode="auto">
          <a:xfrm flipH="1" flipV="1">
            <a:off x="3575050" y="1941513"/>
            <a:ext cx="901700" cy="2324100"/>
          </a:xfrm>
          <a:prstGeom prst="line">
            <a:avLst/>
          </a:prstGeom>
          <a:noFill/>
          <a:ln w="9525">
            <a:solidFill>
              <a:schemeClr val="tx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486" name="Line 6">
            <a:extLst>
              <a:ext uri="{FF2B5EF4-FFF2-40B4-BE49-F238E27FC236}">
                <a16:creationId xmlns:a16="http://schemas.microsoft.com/office/drawing/2014/main" id="{943E3BBF-16AE-4DBA-914A-6E7A929E3563}"/>
              </a:ext>
            </a:extLst>
          </p:cNvPr>
          <p:cNvSpPr>
            <a:spLocks noChangeShapeType="1"/>
          </p:cNvSpPr>
          <p:nvPr/>
        </p:nvSpPr>
        <p:spPr bwMode="auto">
          <a:xfrm flipV="1">
            <a:off x="4464050" y="1941513"/>
            <a:ext cx="901700" cy="2324100"/>
          </a:xfrm>
          <a:prstGeom prst="line">
            <a:avLst/>
          </a:prstGeom>
          <a:noFill/>
          <a:ln w="9525">
            <a:solidFill>
              <a:schemeClr val="tx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0487" name="Group 7">
            <a:extLst>
              <a:ext uri="{FF2B5EF4-FFF2-40B4-BE49-F238E27FC236}">
                <a16:creationId xmlns:a16="http://schemas.microsoft.com/office/drawing/2014/main" id="{65163057-DFA0-4E23-8DF8-AAE6F9C61E81}"/>
              </a:ext>
            </a:extLst>
          </p:cNvPr>
          <p:cNvGrpSpPr>
            <a:grpSpLocks/>
          </p:cNvGrpSpPr>
          <p:nvPr/>
        </p:nvGrpSpPr>
        <p:grpSpPr bwMode="auto">
          <a:xfrm>
            <a:off x="1390650" y="1389063"/>
            <a:ext cx="647700" cy="552450"/>
            <a:chOff x="840" y="1748"/>
            <a:chExt cx="408" cy="348"/>
          </a:xfrm>
        </p:grpSpPr>
        <p:grpSp>
          <p:nvGrpSpPr>
            <p:cNvPr id="20524" name="Group 8">
              <a:extLst>
                <a:ext uri="{FF2B5EF4-FFF2-40B4-BE49-F238E27FC236}">
                  <a16:creationId xmlns:a16="http://schemas.microsoft.com/office/drawing/2014/main" id="{7D775EB5-C474-498B-87E3-2884D657D8FC}"/>
                </a:ext>
              </a:extLst>
            </p:cNvPr>
            <p:cNvGrpSpPr>
              <a:grpSpLocks/>
            </p:cNvGrpSpPr>
            <p:nvPr/>
          </p:nvGrpSpPr>
          <p:grpSpPr bwMode="auto">
            <a:xfrm>
              <a:off x="840" y="1836"/>
              <a:ext cx="408" cy="260"/>
              <a:chOff x="840" y="1836"/>
              <a:chExt cx="408" cy="260"/>
            </a:xfrm>
          </p:grpSpPr>
          <p:sp>
            <p:nvSpPr>
              <p:cNvPr id="20526" name="Rectangle 9">
                <a:extLst>
                  <a:ext uri="{FF2B5EF4-FFF2-40B4-BE49-F238E27FC236}">
                    <a16:creationId xmlns:a16="http://schemas.microsoft.com/office/drawing/2014/main" id="{24C3D7F7-8E01-41C7-9385-EDCE30217B53}"/>
                  </a:ext>
                </a:extLst>
              </p:cNvPr>
              <p:cNvSpPr>
                <a:spLocks noChangeArrowheads="1"/>
              </p:cNvSpPr>
              <p:nvPr/>
            </p:nvSpPr>
            <p:spPr bwMode="auto">
              <a:xfrm>
                <a:off x="840" y="1960"/>
                <a:ext cx="408" cy="136"/>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20527" name="AutoShape 10">
                <a:extLst>
                  <a:ext uri="{FF2B5EF4-FFF2-40B4-BE49-F238E27FC236}">
                    <a16:creationId xmlns:a16="http://schemas.microsoft.com/office/drawing/2014/main" id="{12867BDB-8C6A-4C83-893F-766D81E8DCF4}"/>
                  </a:ext>
                </a:extLst>
              </p:cNvPr>
              <p:cNvSpPr>
                <a:spLocks noChangeArrowheads="1"/>
              </p:cNvSpPr>
              <p:nvPr/>
            </p:nvSpPr>
            <p:spPr bwMode="auto">
              <a:xfrm flipH="1">
                <a:off x="844" y="1836"/>
                <a:ext cx="404" cy="12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20525" name="Rectangle 11">
              <a:extLst>
                <a:ext uri="{FF2B5EF4-FFF2-40B4-BE49-F238E27FC236}">
                  <a16:creationId xmlns:a16="http://schemas.microsoft.com/office/drawing/2014/main" id="{DA3E2BF4-A946-4AD3-8E4D-DC46075A282B}"/>
                </a:ext>
              </a:extLst>
            </p:cNvPr>
            <p:cNvSpPr>
              <a:spLocks noChangeArrowheads="1"/>
            </p:cNvSpPr>
            <p:nvPr/>
          </p:nvSpPr>
          <p:spPr bwMode="auto">
            <a:xfrm rot="-1043163">
              <a:off x="856" y="1748"/>
              <a:ext cx="184" cy="16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grpSp>
        <p:nvGrpSpPr>
          <p:cNvPr id="20488" name="Group 12">
            <a:extLst>
              <a:ext uri="{FF2B5EF4-FFF2-40B4-BE49-F238E27FC236}">
                <a16:creationId xmlns:a16="http://schemas.microsoft.com/office/drawing/2014/main" id="{5BA93EB2-F093-426C-BE3A-A1DEB797D882}"/>
              </a:ext>
            </a:extLst>
          </p:cNvPr>
          <p:cNvGrpSpPr>
            <a:grpSpLocks/>
          </p:cNvGrpSpPr>
          <p:nvPr/>
        </p:nvGrpSpPr>
        <p:grpSpPr bwMode="auto">
          <a:xfrm flipH="1">
            <a:off x="6877050" y="1389063"/>
            <a:ext cx="647700" cy="552450"/>
            <a:chOff x="840" y="1748"/>
            <a:chExt cx="408" cy="348"/>
          </a:xfrm>
        </p:grpSpPr>
        <p:grpSp>
          <p:nvGrpSpPr>
            <p:cNvPr id="20520" name="Group 13">
              <a:extLst>
                <a:ext uri="{FF2B5EF4-FFF2-40B4-BE49-F238E27FC236}">
                  <a16:creationId xmlns:a16="http://schemas.microsoft.com/office/drawing/2014/main" id="{6448A1FD-5757-48C3-A78D-542D6D0C6859}"/>
                </a:ext>
              </a:extLst>
            </p:cNvPr>
            <p:cNvGrpSpPr>
              <a:grpSpLocks/>
            </p:cNvGrpSpPr>
            <p:nvPr/>
          </p:nvGrpSpPr>
          <p:grpSpPr bwMode="auto">
            <a:xfrm>
              <a:off x="840" y="1836"/>
              <a:ext cx="408" cy="260"/>
              <a:chOff x="840" y="1836"/>
              <a:chExt cx="408" cy="260"/>
            </a:xfrm>
          </p:grpSpPr>
          <p:sp>
            <p:nvSpPr>
              <p:cNvPr id="20522" name="Rectangle 14">
                <a:extLst>
                  <a:ext uri="{FF2B5EF4-FFF2-40B4-BE49-F238E27FC236}">
                    <a16:creationId xmlns:a16="http://schemas.microsoft.com/office/drawing/2014/main" id="{3496B05D-EBFE-423F-AD69-A8F3EC91FD02}"/>
                  </a:ext>
                </a:extLst>
              </p:cNvPr>
              <p:cNvSpPr>
                <a:spLocks noChangeArrowheads="1"/>
              </p:cNvSpPr>
              <p:nvPr/>
            </p:nvSpPr>
            <p:spPr bwMode="auto">
              <a:xfrm>
                <a:off x="840" y="1960"/>
                <a:ext cx="408" cy="136"/>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20523" name="AutoShape 15">
                <a:extLst>
                  <a:ext uri="{FF2B5EF4-FFF2-40B4-BE49-F238E27FC236}">
                    <a16:creationId xmlns:a16="http://schemas.microsoft.com/office/drawing/2014/main" id="{F9532F17-5DAD-42A5-BE13-B3E97FF3B6DA}"/>
                  </a:ext>
                </a:extLst>
              </p:cNvPr>
              <p:cNvSpPr>
                <a:spLocks noChangeArrowheads="1"/>
              </p:cNvSpPr>
              <p:nvPr/>
            </p:nvSpPr>
            <p:spPr bwMode="auto">
              <a:xfrm flipH="1">
                <a:off x="844" y="1836"/>
                <a:ext cx="404" cy="12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20521" name="Rectangle 16">
              <a:extLst>
                <a:ext uri="{FF2B5EF4-FFF2-40B4-BE49-F238E27FC236}">
                  <a16:creationId xmlns:a16="http://schemas.microsoft.com/office/drawing/2014/main" id="{D613957B-483A-49EC-8356-8F16E56E44C6}"/>
                </a:ext>
              </a:extLst>
            </p:cNvPr>
            <p:cNvSpPr>
              <a:spLocks noChangeArrowheads="1"/>
            </p:cNvSpPr>
            <p:nvPr/>
          </p:nvSpPr>
          <p:spPr bwMode="auto">
            <a:xfrm rot="-1043163">
              <a:off x="856" y="1748"/>
              <a:ext cx="184" cy="16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20489" name="Text Box 17">
            <a:extLst>
              <a:ext uri="{FF2B5EF4-FFF2-40B4-BE49-F238E27FC236}">
                <a16:creationId xmlns:a16="http://schemas.microsoft.com/office/drawing/2014/main" id="{06D48499-5485-49F6-85E7-7BB10727E080}"/>
              </a:ext>
            </a:extLst>
          </p:cNvPr>
          <p:cNvSpPr txBox="1">
            <a:spLocks noChangeArrowheads="1"/>
          </p:cNvSpPr>
          <p:nvPr/>
        </p:nvSpPr>
        <p:spPr bwMode="auto">
          <a:xfrm>
            <a:off x="268288" y="126682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发射探头</a:t>
            </a:r>
          </a:p>
        </p:txBody>
      </p:sp>
      <p:sp>
        <p:nvSpPr>
          <p:cNvPr id="20490" name="Text Box 18">
            <a:extLst>
              <a:ext uri="{FF2B5EF4-FFF2-40B4-BE49-F238E27FC236}">
                <a16:creationId xmlns:a16="http://schemas.microsoft.com/office/drawing/2014/main" id="{35A12E98-3037-4EC9-964E-A26D6C194731}"/>
              </a:ext>
            </a:extLst>
          </p:cNvPr>
          <p:cNvSpPr txBox="1">
            <a:spLocks noChangeArrowheads="1"/>
          </p:cNvSpPr>
          <p:nvPr/>
        </p:nvSpPr>
        <p:spPr bwMode="auto">
          <a:xfrm>
            <a:off x="7486650" y="122237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接收探头</a:t>
            </a:r>
          </a:p>
        </p:txBody>
      </p:sp>
      <p:sp>
        <p:nvSpPr>
          <p:cNvPr id="20491" name="Line 19">
            <a:extLst>
              <a:ext uri="{FF2B5EF4-FFF2-40B4-BE49-F238E27FC236}">
                <a16:creationId xmlns:a16="http://schemas.microsoft.com/office/drawing/2014/main" id="{27800908-C86C-4F18-B0EE-407F9A2D5833}"/>
              </a:ext>
            </a:extLst>
          </p:cNvPr>
          <p:cNvSpPr>
            <a:spLocks noChangeShapeType="1"/>
          </p:cNvSpPr>
          <p:nvPr/>
        </p:nvSpPr>
        <p:spPr bwMode="auto">
          <a:xfrm>
            <a:off x="1038225" y="5343525"/>
            <a:ext cx="253365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492" name="Line 20">
            <a:extLst>
              <a:ext uri="{FF2B5EF4-FFF2-40B4-BE49-F238E27FC236}">
                <a16:creationId xmlns:a16="http://schemas.microsoft.com/office/drawing/2014/main" id="{7938FDDD-9DE7-4891-BF1F-F0F729DA6F0F}"/>
              </a:ext>
            </a:extLst>
          </p:cNvPr>
          <p:cNvSpPr>
            <a:spLocks noChangeShapeType="1"/>
          </p:cNvSpPr>
          <p:nvPr/>
        </p:nvSpPr>
        <p:spPr bwMode="auto">
          <a:xfrm>
            <a:off x="3857625" y="5334000"/>
            <a:ext cx="32766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493" name="Line 21">
            <a:extLst>
              <a:ext uri="{FF2B5EF4-FFF2-40B4-BE49-F238E27FC236}">
                <a16:creationId xmlns:a16="http://schemas.microsoft.com/office/drawing/2014/main" id="{35674B20-F6C6-425E-9885-C93DA75629C6}"/>
              </a:ext>
            </a:extLst>
          </p:cNvPr>
          <p:cNvSpPr>
            <a:spLocks noChangeShapeType="1"/>
          </p:cNvSpPr>
          <p:nvPr/>
        </p:nvSpPr>
        <p:spPr bwMode="auto">
          <a:xfrm>
            <a:off x="7686675" y="5334000"/>
            <a:ext cx="59055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6406" name="Group 22">
            <a:extLst>
              <a:ext uri="{FF2B5EF4-FFF2-40B4-BE49-F238E27FC236}">
                <a16:creationId xmlns:a16="http://schemas.microsoft.com/office/drawing/2014/main" id="{7EFE27FD-D979-42EA-880A-FE420E6DE229}"/>
              </a:ext>
            </a:extLst>
          </p:cNvPr>
          <p:cNvGrpSpPr>
            <a:grpSpLocks/>
          </p:cNvGrpSpPr>
          <p:nvPr/>
        </p:nvGrpSpPr>
        <p:grpSpPr bwMode="auto">
          <a:xfrm>
            <a:off x="1771650" y="1952625"/>
            <a:ext cx="5391150" cy="4133850"/>
            <a:chOff x="1116" y="1230"/>
            <a:chExt cx="3396" cy="2604"/>
          </a:xfrm>
        </p:grpSpPr>
        <p:sp>
          <p:nvSpPr>
            <p:cNvPr id="20516" name="Line 23">
              <a:extLst>
                <a:ext uri="{FF2B5EF4-FFF2-40B4-BE49-F238E27FC236}">
                  <a16:creationId xmlns:a16="http://schemas.microsoft.com/office/drawing/2014/main" id="{183FB40D-9E9A-4D30-8E92-0DE3644D5240}"/>
                </a:ext>
              </a:extLst>
            </p:cNvPr>
            <p:cNvSpPr>
              <a:spLocks noChangeShapeType="1"/>
            </p:cNvSpPr>
            <p:nvPr/>
          </p:nvSpPr>
          <p:spPr bwMode="auto">
            <a:xfrm>
              <a:off x="1116" y="1230"/>
              <a:ext cx="1668" cy="414"/>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517" name="Line 24">
              <a:extLst>
                <a:ext uri="{FF2B5EF4-FFF2-40B4-BE49-F238E27FC236}">
                  <a16:creationId xmlns:a16="http://schemas.microsoft.com/office/drawing/2014/main" id="{C7C0CACB-5C47-4F6C-8F1E-CE4124437FD3}"/>
                </a:ext>
              </a:extLst>
            </p:cNvPr>
            <p:cNvSpPr>
              <a:spLocks noChangeShapeType="1"/>
            </p:cNvSpPr>
            <p:nvPr/>
          </p:nvSpPr>
          <p:spPr bwMode="auto">
            <a:xfrm flipV="1">
              <a:off x="2772" y="1230"/>
              <a:ext cx="1740" cy="414"/>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518" name="Freeform 25">
              <a:extLst>
                <a:ext uri="{FF2B5EF4-FFF2-40B4-BE49-F238E27FC236}">
                  <a16:creationId xmlns:a16="http://schemas.microsoft.com/office/drawing/2014/main" id="{08A9CA47-C924-4BEE-BE9E-40B9A4CE5FC4}"/>
                </a:ext>
              </a:extLst>
            </p:cNvPr>
            <p:cNvSpPr>
              <a:spLocks/>
            </p:cNvSpPr>
            <p:nvPr/>
          </p:nvSpPr>
          <p:spPr bwMode="auto">
            <a:xfrm flipV="1">
              <a:off x="2258" y="3061"/>
              <a:ext cx="172" cy="620"/>
            </a:xfrm>
            <a:custGeom>
              <a:avLst/>
              <a:gdLst>
                <a:gd name="T0" fmla="*/ 0 w 172"/>
                <a:gd name="T1" fmla="*/ 315 h 620"/>
                <a:gd name="T2" fmla="*/ 18 w 172"/>
                <a:gd name="T3" fmla="*/ 497 h 620"/>
                <a:gd name="T4" fmla="*/ 63 w 172"/>
                <a:gd name="T5" fmla="*/ 15 h 620"/>
                <a:gd name="T6" fmla="*/ 91 w 172"/>
                <a:gd name="T7" fmla="*/ 588 h 620"/>
                <a:gd name="T8" fmla="*/ 136 w 172"/>
                <a:gd name="T9" fmla="*/ 206 h 620"/>
                <a:gd name="T10" fmla="*/ 172 w 172"/>
                <a:gd name="T11" fmla="*/ 315 h 6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 h="620">
                  <a:moveTo>
                    <a:pt x="0" y="315"/>
                  </a:moveTo>
                  <a:cubicBezTo>
                    <a:pt x="3" y="431"/>
                    <a:pt x="7" y="547"/>
                    <a:pt x="18" y="497"/>
                  </a:cubicBezTo>
                  <a:cubicBezTo>
                    <a:pt x="29" y="447"/>
                    <a:pt x="51" y="0"/>
                    <a:pt x="63" y="15"/>
                  </a:cubicBezTo>
                  <a:cubicBezTo>
                    <a:pt x="75" y="30"/>
                    <a:pt x="79" y="556"/>
                    <a:pt x="91" y="588"/>
                  </a:cubicBezTo>
                  <a:cubicBezTo>
                    <a:pt x="103" y="620"/>
                    <a:pt x="123" y="251"/>
                    <a:pt x="136" y="206"/>
                  </a:cubicBezTo>
                  <a:cubicBezTo>
                    <a:pt x="149" y="161"/>
                    <a:pt x="166" y="297"/>
                    <a:pt x="172" y="315"/>
                  </a:cubicBezTo>
                </a:path>
              </a:pathLst>
            </a:custGeom>
            <a:noFill/>
            <a:ln w="38100" cap="flat" cmpd="sng">
              <a:solidFill>
                <a:srgbClr val="FF66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519" name="Text Box 26">
              <a:extLst>
                <a:ext uri="{FF2B5EF4-FFF2-40B4-BE49-F238E27FC236}">
                  <a16:creationId xmlns:a16="http://schemas.microsoft.com/office/drawing/2014/main" id="{7A23ACB9-6273-4862-8F13-D7FD7926695E}"/>
                </a:ext>
              </a:extLst>
            </p:cNvPr>
            <p:cNvSpPr txBox="1">
              <a:spLocks noChangeArrowheads="1"/>
            </p:cNvSpPr>
            <p:nvPr/>
          </p:nvSpPr>
          <p:spPr bwMode="auto">
            <a:xfrm>
              <a:off x="2485" y="3546"/>
              <a:ext cx="8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FF66FF"/>
                  </a:solidFill>
                </a:rPr>
                <a:t>裂纹尖端</a:t>
              </a:r>
            </a:p>
          </p:txBody>
        </p:sp>
      </p:grpSp>
      <p:grpSp>
        <p:nvGrpSpPr>
          <p:cNvPr id="20495" name="Group 27">
            <a:extLst>
              <a:ext uri="{FF2B5EF4-FFF2-40B4-BE49-F238E27FC236}">
                <a16:creationId xmlns:a16="http://schemas.microsoft.com/office/drawing/2014/main" id="{B7D48B52-8F4F-46DE-B07F-C07080D9A060}"/>
              </a:ext>
            </a:extLst>
          </p:cNvPr>
          <p:cNvGrpSpPr>
            <a:grpSpLocks/>
          </p:cNvGrpSpPr>
          <p:nvPr/>
        </p:nvGrpSpPr>
        <p:grpSpPr bwMode="auto">
          <a:xfrm>
            <a:off x="1771650" y="1941513"/>
            <a:ext cx="6500813" cy="4249737"/>
            <a:chOff x="1116" y="1223"/>
            <a:chExt cx="4095" cy="2677"/>
          </a:xfrm>
        </p:grpSpPr>
        <p:sp>
          <p:nvSpPr>
            <p:cNvPr id="20505" name="Line 28">
              <a:extLst>
                <a:ext uri="{FF2B5EF4-FFF2-40B4-BE49-F238E27FC236}">
                  <a16:creationId xmlns:a16="http://schemas.microsoft.com/office/drawing/2014/main" id="{08484B6D-4476-42F2-8F91-805273F627E1}"/>
                </a:ext>
              </a:extLst>
            </p:cNvPr>
            <p:cNvSpPr>
              <a:spLocks noChangeShapeType="1"/>
            </p:cNvSpPr>
            <p:nvPr/>
          </p:nvSpPr>
          <p:spPr bwMode="auto">
            <a:xfrm>
              <a:off x="1964" y="1959"/>
              <a:ext cx="80" cy="64"/>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0506" name="Group 29">
              <a:extLst>
                <a:ext uri="{FF2B5EF4-FFF2-40B4-BE49-F238E27FC236}">
                  <a16:creationId xmlns:a16="http://schemas.microsoft.com/office/drawing/2014/main" id="{2AE29508-F18E-4C25-8C55-0EB31FC232F0}"/>
                </a:ext>
              </a:extLst>
            </p:cNvPr>
            <p:cNvGrpSpPr>
              <a:grpSpLocks/>
            </p:cNvGrpSpPr>
            <p:nvPr/>
          </p:nvGrpSpPr>
          <p:grpSpPr bwMode="auto">
            <a:xfrm>
              <a:off x="1116" y="1223"/>
              <a:ext cx="4095" cy="2677"/>
              <a:chOff x="1116" y="1223"/>
              <a:chExt cx="4095" cy="2677"/>
            </a:xfrm>
          </p:grpSpPr>
          <p:sp>
            <p:nvSpPr>
              <p:cNvPr id="20507" name="Line 30">
                <a:extLst>
                  <a:ext uri="{FF2B5EF4-FFF2-40B4-BE49-F238E27FC236}">
                    <a16:creationId xmlns:a16="http://schemas.microsoft.com/office/drawing/2014/main" id="{415B1AFE-B527-419E-9385-F89D576BB4C8}"/>
                  </a:ext>
                </a:extLst>
              </p:cNvPr>
              <p:cNvSpPr>
                <a:spLocks noChangeShapeType="1"/>
              </p:cNvSpPr>
              <p:nvPr/>
            </p:nvSpPr>
            <p:spPr bwMode="auto">
              <a:xfrm flipV="1">
                <a:off x="3540" y="2031"/>
                <a:ext cx="40" cy="32"/>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0508" name="Group 31">
                <a:extLst>
                  <a:ext uri="{FF2B5EF4-FFF2-40B4-BE49-F238E27FC236}">
                    <a16:creationId xmlns:a16="http://schemas.microsoft.com/office/drawing/2014/main" id="{5D9F718D-8DFB-41CD-AB45-156A2C80EE24}"/>
                  </a:ext>
                </a:extLst>
              </p:cNvPr>
              <p:cNvGrpSpPr>
                <a:grpSpLocks/>
              </p:cNvGrpSpPr>
              <p:nvPr/>
            </p:nvGrpSpPr>
            <p:grpSpPr bwMode="auto">
              <a:xfrm>
                <a:off x="1116" y="1223"/>
                <a:ext cx="4095" cy="2677"/>
                <a:chOff x="1116" y="1223"/>
                <a:chExt cx="4095" cy="2677"/>
              </a:xfrm>
            </p:grpSpPr>
            <p:grpSp>
              <p:nvGrpSpPr>
                <p:cNvPr id="20509" name="Group 32">
                  <a:extLst>
                    <a:ext uri="{FF2B5EF4-FFF2-40B4-BE49-F238E27FC236}">
                      <a16:creationId xmlns:a16="http://schemas.microsoft.com/office/drawing/2014/main" id="{0F44812D-34DD-4F1C-B932-B83EEBBA7593}"/>
                    </a:ext>
                  </a:extLst>
                </p:cNvPr>
                <p:cNvGrpSpPr>
                  <a:grpSpLocks/>
                </p:cNvGrpSpPr>
                <p:nvPr/>
              </p:nvGrpSpPr>
              <p:grpSpPr bwMode="auto">
                <a:xfrm>
                  <a:off x="1116" y="1223"/>
                  <a:ext cx="3400" cy="1464"/>
                  <a:chOff x="1116" y="1223"/>
                  <a:chExt cx="3400" cy="1464"/>
                </a:xfrm>
              </p:grpSpPr>
              <p:sp>
                <p:nvSpPr>
                  <p:cNvPr id="20513" name="Line 33">
                    <a:extLst>
                      <a:ext uri="{FF2B5EF4-FFF2-40B4-BE49-F238E27FC236}">
                        <a16:creationId xmlns:a16="http://schemas.microsoft.com/office/drawing/2014/main" id="{5303ACA6-FD6C-4C7B-85B1-FDB4C801148C}"/>
                      </a:ext>
                    </a:extLst>
                  </p:cNvPr>
                  <p:cNvSpPr>
                    <a:spLocks noChangeShapeType="1"/>
                  </p:cNvSpPr>
                  <p:nvPr/>
                </p:nvSpPr>
                <p:spPr bwMode="auto">
                  <a:xfrm>
                    <a:off x="1116" y="1223"/>
                    <a:ext cx="1696" cy="1464"/>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514" name="Line 34">
                    <a:extLst>
                      <a:ext uri="{FF2B5EF4-FFF2-40B4-BE49-F238E27FC236}">
                        <a16:creationId xmlns:a16="http://schemas.microsoft.com/office/drawing/2014/main" id="{55121834-903B-4630-8188-3CEBD75AD806}"/>
                      </a:ext>
                    </a:extLst>
                  </p:cNvPr>
                  <p:cNvSpPr>
                    <a:spLocks noChangeShapeType="1"/>
                  </p:cNvSpPr>
                  <p:nvPr/>
                </p:nvSpPr>
                <p:spPr bwMode="auto">
                  <a:xfrm flipH="1">
                    <a:off x="2820" y="1223"/>
                    <a:ext cx="1696" cy="1464"/>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515" name="Text Box 35">
                    <a:extLst>
                      <a:ext uri="{FF2B5EF4-FFF2-40B4-BE49-F238E27FC236}">
                        <a16:creationId xmlns:a16="http://schemas.microsoft.com/office/drawing/2014/main" id="{D4EB001B-5DC0-4AEB-B963-3D103A4C9560}"/>
                      </a:ext>
                    </a:extLst>
                  </p:cNvPr>
                  <p:cNvSpPr txBox="1">
                    <a:spLocks noChangeArrowheads="1"/>
                  </p:cNvSpPr>
                  <p:nvPr/>
                </p:nvSpPr>
                <p:spPr bwMode="auto">
                  <a:xfrm>
                    <a:off x="3377" y="2383"/>
                    <a:ext cx="108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chemeClr val="tx2"/>
                        </a:solidFill>
                      </a:rPr>
                      <a:t>内壁反射波</a:t>
                    </a:r>
                    <a:endParaRPr kumimoji="0" lang="zh-CN" altLang="en-US" sz="2400">
                      <a:solidFill>
                        <a:schemeClr val="tx2"/>
                      </a:solidFill>
                    </a:endParaRPr>
                  </a:p>
                </p:txBody>
              </p:sp>
            </p:grpSp>
            <p:grpSp>
              <p:nvGrpSpPr>
                <p:cNvPr id="20510" name="Group 36">
                  <a:extLst>
                    <a:ext uri="{FF2B5EF4-FFF2-40B4-BE49-F238E27FC236}">
                      <a16:creationId xmlns:a16="http://schemas.microsoft.com/office/drawing/2014/main" id="{4E056BF3-9E4A-406B-8E1E-587FC09C53E2}"/>
                    </a:ext>
                  </a:extLst>
                </p:cNvPr>
                <p:cNvGrpSpPr>
                  <a:grpSpLocks/>
                </p:cNvGrpSpPr>
                <p:nvPr/>
              </p:nvGrpSpPr>
              <p:grpSpPr bwMode="auto">
                <a:xfrm>
                  <a:off x="4497" y="2844"/>
                  <a:ext cx="714" cy="1056"/>
                  <a:chOff x="4497" y="2844"/>
                  <a:chExt cx="714" cy="1056"/>
                </a:xfrm>
              </p:grpSpPr>
              <p:sp>
                <p:nvSpPr>
                  <p:cNvPr id="20511" name="Freeform 37">
                    <a:extLst>
                      <a:ext uri="{FF2B5EF4-FFF2-40B4-BE49-F238E27FC236}">
                        <a16:creationId xmlns:a16="http://schemas.microsoft.com/office/drawing/2014/main" id="{4FD6CF49-F48D-48AA-AF4C-6BDDCE367159}"/>
                      </a:ext>
                    </a:extLst>
                  </p:cNvPr>
                  <p:cNvSpPr>
                    <a:spLocks/>
                  </p:cNvSpPr>
                  <p:nvPr/>
                </p:nvSpPr>
                <p:spPr bwMode="auto">
                  <a:xfrm>
                    <a:off x="4497" y="2907"/>
                    <a:ext cx="346" cy="993"/>
                  </a:xfrm>
                  <a:custGeom>
                    <a:avLst/>
                    <a:gdLst>
                      <a:gd name="T0" fmla="*/ 0 w 291"/>
                      <a:gd name="T1" fmla="*/ 457 h 993"/>
                      <a:gd name="T2" fmla="*/ 39 w 291"/>
                      <a:gd name="T3" fmla="*/ 684 h 993"/>
                      <a:gd name="T4" fmla="*/ 90 w 291"/>
                      <a:gd name="T5" fmla="*/ 48 h 993"/>
                      <a:gd name="T6" fmla="*/ 168 w 291"/>
                      <a:gd name="T7" fmla="*/ 975 h 993"/>
                      <a:gd name="T8" fmla="*/ 257 w 291"/>
                      <a:gd name="T9" fmla="*/ 157 h 993"/>
                      <a:gd name="T10" fmla="*/ 309 w 291"/>
                      <a:gd name="T11" fmla="*/ 666 h 993"/>
                      <a:gd name="T12" fmla="*/ 360 w 291"/>
                      <a:gd name="T13" fmla="*/ 311 h 993"/>
                      <a:gd name="T14" fmla="*/ 411 w 291"/>
                      <a:gd name="T15" fmla="*/ 457 h 99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1" h="993">
                        <a:moveTo>
                          <a:pt x="0" y="457"/>
                        </a:moveTo>
                        <a:cubicBezTo>
                          <a:pt x="8" y="604"/>
                          <a:pt x="17" y="752"/>
                          <a:pt x="28" y="684"/>
                        </a:cubicBezTo>
                        <a:cubicBezTo>
                          <a:pt x="39" y="616"/>
                          <a:pt x="49" y="0"/>
                          <a:pt x="64" y="48"/>
                        </a:cubicBezTo>
                        <a:cubicBezTo>
                          <a:pt x="79" y="96"/>
                          <a:pt x="99" y="957"/>
                          <a:pt x="119" y="975"/>
                        </a:cubicBezTo>
                        <a:cubicBezTo>
                          <a:pt x="139" y="993"/>
                          <a:pt x="165" y="208"/>
                          <a:pt x="182" y="157"/>
                        </a:cubicBezTo>
                        <a:cubicBezTo>
                          <a:pt x="199" y="106"/>
                          <a:pt x="207" y="640"/>
                          <a:pt x="219" y="666"/>
                        </a:cubicBezTo>
                        <a:cubicBezTo>
                          <a:pt x="231" y="692"/>
                          <a:pt x="243" y="346"/>
                          <a:pt x="255" y="311"/>
                        </a:cubicBezTo>
                        <a:cubicBezTo>
                          <a:pt x="267" y="276"/>
                          <a:pt x="279" y="366"/>
                          <a:pt x="291" y="457"/>
                        </a:cubicBezTo>
                      </a:path>
                    </a:pathLst>
                  </a:custGeom>
                  <a:noFill/>
                  <a:ln w="38100" cap="flat" cmpd="sng">
                    <a:solidFill>
                      <a:schemeClr val="tx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512" name="Text Box 38">
                    <a:extLst>
                      <a:ext uri="{FF2B5EF4-FFF2-40B4-BE49-F238E27FC236}">
                        <a16:creationId xmlns:a16="http://schemas.microsoft.com/office/drawing/2014/main" id="{778770AB-6EE7-4AB8-BD0A-A6765BE3F7DB}"/>
                      </a:ext>
                    </a:extLst>
                  </p:cNvPr>
                  <p:cNvSpPr txBox="1">
                    <a:spLocks noChangeArrowheads="1"/>
                  </p:cNvSpPr>
                  <p:nvPr/>
                </p:nvSpPr>
                <p:spPr bwMode="auto">
                  <a:xfrm>
                    <a:off x="4775" y="2844"/>
                    <a:ext cx="43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solidFill>
                          <a:schemeClr val="tx2"/>
                        </a:solidFill>
                      </a:rPr>
                      <a:t>BW</a:t>
                    </a:r>
                  </a:p>
                </p:txBody>
              </p:sp>
            </p:grpSp>
          </p:grpSp>
        </p:grpSp>
      </p:grpSp>
      <p:sp>
        <p:nvSpPr>
          <p:cNvPr id="20496" name="Freeform 39">
            <a:extLst>
              <a:ext uri="{FF2B5EF4-FFF2-40B4-BE49-F238E27FC236}">
                <a16:creationId xmlns:a16="http://schemas.microsoft.com/office/drawing/2014/main" id="{9E8A6792-1804-4352-BE81-FB20D33719B0}"/>
              </a:ext>
            </a:extLst>
          </p:cNvPr>
          <p:cNvSpPr>
            <a:spLocks/>
          </p:cNvSpPr>
          <p:nvPr/>
        </p:nvSpPr>
        <p:spPr bwMode="auto">
          <a:xfrm>
            <a:off x="4371975" y="1933575"/>
            <a:ext cx="85725" cy="666750"/>
          </a:xfrm>
          <a:custGeom>
            <a:avLst/>
            <a:gdLst>
              <a:gd name="T0" fmla="*/ 0 w 54"/>
              <a:gd name="T1" fmla="*/ 15120938 h 420"/>
              <a:gd name="T2" fmla="*/ 15120938 w 54"/>
              <a:gd name="T3" fmla="*/ 635079375 h 420"/>
              <a:gd name="T4" fmla="*/ 75604688 w 54"/>
              <a:gd name="T5" fmla="*/ 1058465625 h 420"/>
              <a:gd name="T6" fmla="*/ 105846563 w 54"/>
              <a:gd name="T7" fmla="*/ 483870000 h 420"/>
              <a:gd name="T8" fmla="*/ 136088438 w 54"/>
              <a:gd name="T9" fmla="*/ 0 h 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420">
                <a:moveTo>
                  <a:pt x="0" y="6"/>
                </a:moveTo>
                <a:lnTo>
                  <a:pt x="6" y="252"/>
                </a:lnTo>
                <a:lnTo>
                  <a:pt x="30" y="420"/>
                </a:lnTo>
                <a:lnTo>
                  <a:pt x="42" y="192"/>
                </a:lnTo>
                <a:lnTo>
                  <a:pt x="54" y="0"/>
                </a:lnTo>
              </a:path>
            </a:pathLst>
          </a:custGeom>
          <a:noFill/>
          <a:ln w="28575" cap="flat" cmpd="sng">
            <a:solidFill>
              <a:schemeClr val="tx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497" name="Line 40">
            <a:extLst>
              <a:ext uri="{FF2B5EF4-FFF2-40B4-BE49-F238E27FC236}">
                <a16:creationId xmlns:a16="http://schemas.microsoft.com/office/drawing/2014/main" id="{38BFD919-A13C-4E70-8E2A-E7F89D5E8900}"/>
              </a:ext>
            </a:extLst>
          </p:cNvPr>
          <p:cNvSpPr>
            <a:spLocks noChangeShapeType="1"/>
          </p:cNvSpPr>
          <p:nvPr/>
        </p:nvSpPr>
        <p:spPr bwMode="auto">
          <a:xfrm>
            <a:off x="4467225" y="1943100"/>
            <a:ext cx="3838575"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498" name="Line 41">
            <a:extLst>
              <a:ext uri="{FF2B5EF4-FFF2-40B4-BE49-F238E27FC236}">
                <a16:creationId xmlns:a16="http://schemas.microsoft.com/office/drawing/2014/main" id="{122D9E21-9E3F-49DA-90F3-2C0707A612A8}"/>
              </a:ext>
            </a:extLst>
          </p:cNvPr>
          <p:cNvSpPr>
            <a:spLocks noChangeShapeType="1"/>
          </p:cNvSpPr>
          <p:nvPr/>
        </p:nvSpPr>
        <p:spPr bwMode="auto">
          <a:xfrm flipH="1">
            <a:off x="714375" y="1952625"/>
            <a:ext cx="3648075" cy="1905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6426" name="Group 42">
            <a:extLst>
              <a:ext uri="{FF2B5EF4-FFF2-40B4-BE49-F238E27FC236}">
                <a16:creationId xmlns:a16="http://schemas.microsoft.com/office/drawing/2014/main" id="{4960DCB1-B09A-435A-BF9F-16C3B43AFB06}"/>
              </a:ext>
            </a:extLst>
          </p:cNvPr>
          <p:cNvGrpSpPr>
            <a:grpSpLocks/>
          </p:cNvGrpSpPr>
          <p:nvPr/>
        </p:nvGrpSpPr>
        <p:grpSpPr bwMode="auto">
          <a:xfrm>
            <a:off x="1771650" y="1277938"/>
            <a:ext cx="3233738" cy="685800"/>
            <a:chOff x="1116" y="805"/>
            <a:chExt cx="2037" cy="432"/>
          </a:xfrm>
        </p:grpSpPr>
        <p:sp>
          <p:nvSpPr>
            <p:cNvPr id="20501" name="Text Box 43">
              <a:extLst>
                <a:ext uri="{FF2B5EF4-FFF2-40B4-BE49-F238E27FC236}">
                  <a16:creationId xmlns:a16="http://schemas.microsoft.com/office/drawing/2014/main" id="{756A22EC-D886-41AB-B901-969B2B6B3DCB}"/>
                </a:ext>
              </a:extLst>
            </p:cNvPr>
            <p:cNvSpPr txBox="1">
              <a:spLocks noChangeArrowheads="1"/>
            </p:cNvSpPr>
            <p:nvPr/>
          </p:nvSpPr>
          <p:spPr bwMode="auto">
            <a:xfrm>
              <a:off x="1693" y="805"/>
              <a:ext cx="1460"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00FF00"/>
                  </a:solidFill>
                </a:rPr>
                <a:t>侧向波被隔开了</a:t>
              </a:r>
              <a:endParaRPr kumimoji="0" lang="zh-CN" altLang="en-US" sz="2400">
                <a:solidFill>
                  <a:srgbClr val="00FF00"/>
                </a:solidFill>
              </a:endParaRPr>
            </a:p>
          </p:txBody>
        </p:sp>
        <p:grpSp>
          <p:nvGrpSpPr>
            <p:cNvPr id="20502" name="Group 44">
              <a:extLst>
                <a:ext uri="{FF2B5EF4-FFF2-40B4-BE49-F238E27FC236}">
                  <a16:creationId xmlns:a16="http://schemas.microsoft.com/office/drawing/2014/main" id="{B0D060EC-2512-410C-8181-F691D8C10ADC}"/>
                </a:ext>
              </a:extLst>
            </p:cNvPr>
            <p:cNvGrpSpPr>
              <a:grpSpLocks/>
            </p:cNvGrpSpPr>
            <p:nvPr/>
          </p:nvGrpSpPr>
          <p:grpSpPr bwMode="auto">
            <a:xfrm>
              <a:off x="1116" y="1231"/>
              <a:ext cx="1620" cy="6"/>
              <a:chOff x="1116" y="1231"/>
              <a:chExt cx="1620" cy="6"/>
            </a:xfrm>
          </p:grpSpPr>
          <p:sp>
            <p:nvSpPr>
              <p:cNvPr id="20503" name="Line 45">
                <a:extLst>
                  <a:ext uri="{FF2B5EF4-FFF2-40B4-BE49-F238E27FC236}">
                    <a16:creationId xmlns:a16="http://schemas.microsoft.com/office/drawing/2014/main" id="{7E5E4A57-9171-4A6C-A936-C446579814AA}"/>
                  </a:ext>
                </a:extLst>
              </p:cNvPr>
              <p:cNvSpPr>
                <a:spLocks noChangeShapeType="1"/>
              </p:cNvSpPr>
              <p:nvPr/>
            </p:nvSpPr>
            <p:spPr bwMode="auto">
              <a:xfrm>
                <a:off x="1116" y="1231"/>
                <a:ext cx="1522" cy="6"/>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504" name="Line 46">
                <a:extLst>
                  <a:ext uri="{FF2B5EF4-FFF2-40B4-BE49-F238E27FC236}">
                    <a16:creationId xmlns:a16="http://schemas.microsoft.com/office/drawing/2014/main" id="{BAEC02E9-3A37-4B3F-89B3-219C6C8FA4B8}"/>
                  </a:ext>
                </a:extLst>
              </p:cNvPr>
              <p:cNvSpPr>
                <a:spLocks noChangeShapeType="1"/>
              </p:cNvSpPr>
              <p:nvPr/>
            </p:nvSpPr>
            <p:spPr bwMode="auto">
              <a:xfrm>
                <a:off x="2296" y="1237"/>
                <a:ext cx="440" cy="0"/>
              </a:xfrm>
              <a:prstGeom prst="line">
                <a:avLst/>
              </a:prstGeom>
              <a:noFill/>
              <a:ln w="12700">
                <a:solidFill>
                  <a:srgbClr val="00FF00"/>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16431" name="Text Box 47">
            <a:extLst>
              <a:ext uri="{FF2B5EF4-FFF2-40B4-BE49-F238E27FC236}">
                <a16:creationId xmlns:a16="http://schemas.microsoft.com/office/drawing/2014/main" id="{38206F4E-90AD-4DC2-93D6-091EB4EC5659}"/>
              </a:ext>
            </a:extLst>
          </p:cNvPr>
          <p:cNvSpPr txBox="1">
            <a:spLocks noChangeArrowheads="1"/>
          </p:cNvSpPr>
          <p:nvPr/>
        </p:nvSpPr>
        <p:spPr bwMode="auto">
          <a:xfrm>
            <a:off x="1127125" y="5514975"/>
            <a:ext cx="1708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chemeClr val="folHlink"/>
                </a:solidFill>
              </a:rPr>
              <a:t>没有側向波</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6426"/>
                                        </p:tgtEl>
                                        <p:attrNameLst>
                                          <p:attrName>style.visibility</p:attrName>
                                        </p:attrNameLst>
                                      </p:cBhvr>
                                      <p:to>
                                        <p:strVal val="visible"/>
                                      </p:to>
                                    </p:set>
                                    <p:animEffect transition="in" filter="box(out)">
                                      <p:cBhvr>
                                        <p:cTn id="7" dur="500"/>
                                        <p:tgtEl>
                                          <p:spTgt spid="16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6406"/>
                                        </p:tgtEl>
                                        <p:attrNameLst>
                                          <p:attrName>style.visibility</p:attrName>
                                        </p:attrNameLst>
                                      </p:cBhvr>
                                      <p:to>
                                        <p:strVal val="visible"/>
                                      </p:to>
                                    </p:set>
                                    <p:animEffect transition="in" filter="box(out)">
                                      <p:cBhvr>
                                        <p:cTn id="12" dur="500"/>
                                        <p:tgtEl>
                                          <p:spTgt spid="164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431">
                                            <p:txEl>
                                              <p:pRg st="0" end="0"/>
                                            </p:txEl>
                                          </p:spTgt>
                                        </p:tgtEl>
                                        <p:attrNameLst>
                                          <p:attrName>style.visibility</p:attrName>
                                        </p:attrNameLst>
                                      </p:cBhvr>
                                      <p:to>
                                        <p:strVal val="visible"/>
                                      </p:to>
                                    </p:set>
                                    <p:animEffect transition="in" filter="wipe(left)">
                                      <p:cBhvr>
                                        <p:cTn id="17" dur="500"/>
                                        <p:tgtEl>
                                          <p:spTgt spid="164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4426FCD4-5637-4117-9940-B6423180BD25}"/>
              </a:ext>
            </a:extLst>
          </p:cNvPr>
          <p:cNvSpPr txBox="1">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21507" name="Rectangle 3">
            <a:extLst>
              <a:ext uri="{FF2B5EF4-FFF2-40B4-BE49-F238E27FC236}">
                <a16:creationId xmlns:a16="http://schemas.microsoft.com/office/drawing/2014/main" id="{C7363F27-DC24-4125-B60D-F0E402CAB516}"/>
              </a:ext>
            </a:extLst>
          </p:cNvPr>
          <p:cNvSpPr>
            <a:spLocks noChangeArrowheads="1"/>
          </p:cNvSpPr>
          <p:nvPr/>
        </p:nvSpPr>
        <p:spPr bwMode="auto">
          <a:xfrm>
            <a:off x="0" y="0"/>
            <a:ext cx="914400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fr-FR" sz="4400">
                <a:solidFill>
                  <a:schemeClr val="tx2"/>
                </a:solidFill>
              </a:rPr>
              <a:t>向内表面延伸的裂纹</a:t>
            </a:r>
            <a:endParaRPr lang="zh-CN" altLang="en-US" sz="4400">
              <a:solidFill>
                <a:schemeClr val="tx2"/>
              </a:solidFill>
            </a:endParaRPr>
          </a:p>
        </p:txBody>
      </p:sp>
      <p:sp>
        <p:nvSpPr>
          <p:cNvPr id="21508" name="Line 4">
            <a:extLst>
              <a:ext uri="{FF2B5EF4-FFF2-40B4-BE49-F238E27FC236}">
                <a16:creationId xmlns:a16="http://schemas.microsoft.com/office/drawing/2014/main" id="{32A08EA8-FE25-484B-B464-DFEF35D8A9E0}"/>
              </a:ext>
            </a:extLst>
          </p:cNvPr>
          <p:cNvSpPr>
            <a:spLocks noChangeShapeType="1"/>
          </p:cNvSpPr>
          <p:nvPr/>
        </p:nvSpPr>
        <p:spPr bwMode="auto">
          <a:xfrm>
            <a:off x="1098550" y="19415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09" name="Line 5">
            <a:extLst>
              <a:ext uri="{FF2B5EF4-FFF2-40B4-BE49-F238E27FC236}">
                <a16:creationId xmlns:a16="http://schemas.microsoft.com/office/drawing/2014/main" id="{6166E86D-97BE-4B4C-B3AE-935A171E6685}"/>
              </a:ext>
            </a:extLst>
          </p:cNvPr>
          <p:cNvSpPr>
            <a:spLocks noChangeShapeType="1"/>
          </p:cNvSpPr>
          <p:nvPr/>
        </p:nvSpPr>
        <p:spPr bwMode="auto">
          <a:xfrm flipH="1" flipV="1">
            <a:off x="3575050" y="1941513"/>
            <a:ext cx="901700" cy="2324100"/>
          </a:xfrm>
          <a:prstGeom prst="line">
            <a:avLst/>
          </a:prstGeom>
          <a:noFill/>
          <a:ln w="9525">
            <a:solidFill>
              <a:schemeClr val="tx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10" name="Line 6">
            <a:extLst>
              <a:ext uri="{FF2B5EF4-FFF2-40B4-BE49-F238E27FC236}">
                <a16:creationId xmlns:a16="http://schemas.microsoft.com/office/drawing/2014/main" id="{2840AE74-850B-4179-9B80-8ED9813D4F70}"/>
              </a:ext>
            </a:extLst>
          </p:cNvPr>
          <p:cNvSpPr>
            <a:spLocks noChangeShapeType="1"/>
          </p:cNvSpPr>
          <p:nvPr/>
        </p:nvSpPr>
        <p:spPr bwMode="auto">
          <a:xfrm flipV="1">
            <a:off x="4464050" y="1941513"/>
            <a:ext cx="901700" cy="2324100"/>
          </a:xfrm>
          <a:prstGeom prst="line">
            <a:avLst/>
          </a:prstGeom>
          <a:noFill/>
          <a:ln w="9525">
            <a:solidFill>
              <a:schemeClr val="tx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1511" name="Group 7">
            <a:extLst>
              <a:ext uri="{FF2B5EF4-FFF2-40B4-BE49-F238E27FC236}">
                <a16:creationId xmlns:a16="http://schemas.microsoft.com/office/drawing/2014/main" id="{74FC92C0-7B73-48DC-88A2-090A23B021DE}"/>
              </a:ext>
            </a:extLst>
          </p:cNvPr>
          <p:cNvGrpSpPr>
            <a:grpSpLocks/>
          </p:cNvGrpSpPr>
          <p:nvPr/>
        </p:nvGrpSpPr>
        <p:grpSpPr bwMode="auto">
          <a:xfrm>
            <a:off x="1390650" y="1389063"/>
            <a:ext cx="647700" cy="552450"/>
            <a:chOff x="840" y="1748"/>
            <a:chExt cx="408" cy="348"/>
          </a:xfrm>
        </p:grpSpPr>
        <p:grpSp>
          <p:nvGrpSpPr>
            <p:cNvPr id="21543" name="Group 8">
              <a:extLst>
                <a:ext uri="{FF2B5EF4-FFF2-40B4-BE49-F238E27FC236}">
                  <a16:creationId xmlns:a16="http://schemas.microsoft.com/office/drawing/2014/main" id="{5602D49E-72CA-44EF-ABF8-859F1950B374}"/>
                </a:ext>
              </a:extLst>
            </p:cNvPr>
            <p:cNvGrpSpPr>
              <a:grpSpLocks/>
            </p:cNvGrpSpPr>
            <p:nvPr/>
          </p:nvGrpSpPr>
          <p:grpSpPr bwMode="auto">
            <a:xfrm>
              <a:off x="840" y="1836"/>
              <a:ext cx="408" cy="260"/>
              <a:chOff x="840" y="1836"/>
              <a:chExt cx="408" cy="260"/>
            </a:xfrm>
          </p:grpSpPr>
          <p:sp>
            <p:nvSpPr>
              <p:cNvPr id="21545" name="Rectangle 9">
                <a:extLst>
                  <a:ext uri="{FF2B5EF4-FFF2-40B4-BE49-F238E27FC236}">
                    <a16:creationId xmlns:a16="http://schemas.microsoft.com/office/drawing/2014/main" id="{930CEC82-2345-4FCF-A877-C137C0F5A5F1}"/>
                  </a:ext>
                </a:extLst>
              </p:cNvPr>
              <p:cNvSpPr>
                <a:spLocks noChangeArrowheads="1"/>
              </p:cNvSpPr>
              <p:nvPr/>
            </p:nvSpPr>
            <p:spPr bwMode="auto">
              <a:xfrm>
                <a:off x="840" y="1960"/>
                <a:ext cx="408" cy="136"/>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21546" name="AutoShape 10">
                <a:extLst>
                  <a:ext uri="{FF2B5EF4-FFF2-40B4-BE49-F238E27FC236}">
                    <a16:creationId xmlns:a16="http://schemas.microsoft.com/office/drawing/2014/main" id="{77849ABA-8159-4329-B979-C7B2D4FA9556}"/>
                  </a:ext>
                </a:extLst>
              </p:cNvPr>
              <p:cNvSpPr>
                <a:spLocks noChangeArrowheads="1"/>
              </p:cNvSpPr>
              <p:nvPr/>
            </p:nvSpPr>
            <p:spPr bwMode="auto">
              <a:xfrm flipH="1">
                <a:off x="844" y="1836"/>
                <a:ext cx="404" cy="12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21544" name="Rectangle 11">
              <a:extLst>
                <a:ext uri="{FF2B5EF4-FFF2-40B4-BE49-F238E27FC236}">
                  <a16:creationId xmlns:a16="http://schemas.microsoft.com/office/drawing/2014/main" id="{7980A8A4-7CFA-4036-BC30-769FA854FA10}"/>
                </a:ext>
              </a:extLst>
            </p:cNvPr>
            <p:cNvSpPr>
              <a:spLocks noChangeArrowheads="1"/>
            </p:cNvSpPr>
            <p:nvPr/>
          </p:nvSpPr>
          <p:spPr bwMode="auto">
            <a:xfrm rot="-1043163">
              <a:off x="856" y="1748"/>
              <a:ext cx="184" cy="16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grpSp>
        <p:nvGrpSpPr>
          <p:cNvPr id="21512" name="Group 12">
            <a:extLst>
              <a:ext uri="{FF2B5EF4-FFF2-40B4-BE49-F238E27FC236}">
                <a16:creationId xmlns:a16="http://schemas.microsoft.com/office/drawing/2014/main" id="{ED12938D-C8F5-4A06-AA5F-160A9C982816}"/>
              </a:ext>
            </a:extLst>
          </p:cNvPr>
          <p:cNvGrpSpPr>
            <a:grpSpLocks/>
          </p:cNvGrpSpPr>
          <p:nvPr/>
        </p:nvGrpSpPr>
        <p:grpSpPr bwMode="auto">
          <a:xfrm flipH="1">
            <a:off x="6877050" y="1389063"/>
            <a:ext cx="647700" cy="552450"/>
            <a:chOff x="840" y="1748"/>
            <a:chExt cx="408" cy="348"/>
          </a:xfrm>
        </p:grpSpPr>
        <p:grpSp>
          <p:nvGrpSpPr>
            <p:cNvPr id="21539" name="Group 13">
              <a:extLst>
                <a:ext uri="{FF2B5EF4-FFF2-40B4-BE49-F238E27FC236}">
                  <a16:creationId xmlns:a16="http://schemas.microsoft.com/office/drawing/2014/main" id="{CD6D1943-B377-464D-8D33-7B6C6ACBFFA4}"/>
                </a:ext>
              </a:extLst>
            </p:cNvPr>
            <p:cNvGrpSpPr>
              <a:grpSpLocks/>
            </p:cNvGrpSpPr>
            <p:nvPr/>
          </p:nvGrpSpPr>
          <p:grpSpPr bwMode="auto">
            <a:xfrm>
              <a:off x="840" y="1836"/>
              <a:ext cx="408" cy="260"/>
              <a:chOff x="840" y="1836"/>
              <a:chExt cx="408" cy="260"/>
            </a:xfrm>
          </p:grpSpPr>
          <p:sp>
            <p:nvSpPr>
              <p:cNvPr id="21541" name="Rectangle 14">
                <a:extLst>
                  <a:ext uri="{FF2B5EF4-FFF2-40B4-BE49-F238E27FC236}">
                    <a16:creationId xmlns:a16="http://schemas.microsoft.com/office/drawing/2014/main" id="{E3411DB3-51AF-4D3F-9B50-BABCC2D666B1}"/>
                  </a:ext>
                </a:extLst>
              </p:cNvPr>
              <p:cNvSpPr>
                <a:spLocks noChangeArrowheads="1"/>
              </p:cNvSpPr>
              <p:nvPr/>
            </p:nvSpPr>
            <p:spPr bwMode="auto">
              <a:xfrm>
                <a:off x="840" y="1960"/>
                <a:ext cx="408" cy="136"/>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21542" name="AutoShape 15">
                <a:extLst>
                  <a:ext uri="{FF2B5EF4-FFF2-40B4-BE49-F238E27FC236}">
                    <a16:creationId xmlns:a16="http://schemas.microsoft.com/office/drawing/2014/main" id="{C27E1340-11B4-4D13-A806-2B797F10BCEE}"/>
                  </a:ext>
                </a:extLst>
              </p:cNvPr>
              <p:cNvSpPr>
                <a:spLocks noChangeArrowheads="1"/>
              </p:cNvSpPr>
              <p:nvPr/>
            </p:nvSpPr>
            <p:spPr bwMode="auto">
              <a:xfrm flipH="1">
                <a:off x="844" y="1836"/>
                <a:ext cx="404" cy="12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21540" name="Rectangle 16">
              <a:extLst>
                <a:ext uri="{FF2B5EF4-FFF2-40B4-BE49-F238E27FC236}">
                  <a16:creationId xmlns:a16="http://schemas.microsoft.com/office/drawing/2014/main" id="{ECE0A380-1017-4C0F-9B18-F711A3BE4955}"/>
                </a:ext>
              </a:extLst>
            </p:cNvPr>
            <p:cNvSpPr>
              <a:spLocks noChangeArrowheads="1"/>
            </p:cNvSpPr>
            <p:nvPr/>
          </p:nvSpPr>
          <p:spPr bwMode="auto">
            <a:xfrm rot="-1043163">
              <a:off x="856" y="1748"/>
              <a:ext cx="184" cy="16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21513" name="Text Box 17">
            <a:extLst>
              <a:ext uri="{FF2B5EF4-FFF2-40B4-BE49-F238E27FC236}">
                <a16:creationId xmlns:a16="http://schemas.microsoft.com/office/drawing/2014/main" id="{DEE6F2FE-75C3-4337-A85B-70A87B5BCE1B}"/>
              </a:ext>
            </a:extLst>
          </p:cNvPr>
          <p:cNvSpPr txBox="1">
            <a:spLocks noChangeArrowheads="1"/>
          </p:cNvSpPr>
          <p:nvPr/>
        </p:nvSpPr>
        <p:spPr bwMode="auto">
          <a:xfrm>
            <a:off x="268288" y="126682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发射探头</a:t>
            </a:r>
          </a:p>
        </p:txBody>
      </p:sp>
      <p:sp>
        <p:nvSpPr>
          <p:cNvPr id="21514" name="Text Box 18">
            <a:extLst>
              <a:ext uri="{FF2B5EF4-FFF2-40B4-BE49-F238E27FC236}">
                <a16:creationId xmlns:a16="http://schemas.microsoft.com/office/drawing/2014/main" id="{C01CAB3D-8F2F-43DF-9706-A2886635CA6D}"/>
              </a:ext>
            </a:extLst>
          </p:cNvPr>
          <p:cNvSpPr txBox="1">
            <a:spLocks noChangeArrowheads="1"/>
          </p:cNvSpPr>
          <p:nvPr/>
        </p:nvSpPr>
        <p:spPr bwMode="auto">
          <a:xfrm>
            <a:off x="7486650" y="122237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接收探头</a:t>
            </a:r>
          </a:p>
        </p:txBody>
      </p:sp>
      <p:sp>
        <p:nvSpPr>
          <p:cNvPr id="21515" name="Line 19">
            <a:extLst>
              <a:ext uri="{FF2B5EF4-FFF2-40B4-BE49-F238E27FC236}">
                <a16:creationId xmlns:a16="http://schemas.microsoft.com/office/drawing/2014/main" id="{29FD74A1-866C-4439-9233-82C14CC406D0}"/>
              </a:ext>
            </a:extLst>
          </p:cNvPr>
          <p:cNvSpPr>
            <a:spLocks noChangeShapeType="1"/>
          </p:cNvSpPr>
          <p:nvPr/>
        </p:nvSpPr>
        <p:spPr bwMode="auto">
          <a:xfrm flipH="1">
            <a:off x="862013" y="5340350"/>
            <a:ext cx="592137"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16" name="Line 20">
            <a:extLst>
              <a:ext uri="{FF2B5EF4-FFF2-40B4-BE49-F238E27FC236}">
                <a16:creationId xmlns:a16="http://schemas.microsoft.com/office/drawing/2014/main" id="{32E404A1-67D9-495E-A4EE-074992B5A73B}"/>
              </a:ext>
            </a:extLst>
          </p:cNvPr>
          <p:cNvSpPr>
            <a:spLocks noChangeShapeType="1"/>
          </p:cNvSpPr>
          <p:nvPr/>
        </p:nvSpPr>
        <p:spPr bwMode="auto">
          <a:xfrm>
            <a:off x="1943100" y="5343525"/>
            <a:ext cx="3190875"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17" name="Line 21">
            <a:extLst>
              <a:ext uri="{FF2B5EF4-FFF2-40B4-BE49-F238E27FC236}">
                <a16:creationId xmlns:a16="http://schemas.microsoft.com/office/drawing/2014/main" id="{B0DC0AEB-175D-45E6-83F7-0DAA7621C3A9}"/>
              </a:ext>
            </a:extLst>
          </p:cNvPr>
          <p:cNvSpPr>
            <a:spLocks noChangeShapeType="1"/>
          </p:cNvSpPr>
          <p:nvPr/>
        </p:nvSpPr>
        <p:spPr bwMode="auto">
          <a:xfrm>
            <a:off x="5429250" y="5334000"/>
            <a:ext cx="2771775"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7430" name="Group 22">
            <a:extLst>
              <a:ext uri="{FF2B5EF4-FFF2-40B4-BE49-F238E27FC236}">
                <a16:creationId xmlns:a16="http://schemas.microsoft.com/office/drawing/2014/main" id="{7FCB69E0-E16B-46F3-8DF9-229173485A7A}"/>
              </a:ext>
            </a:extLst>
          </p:cNvPr>
          <p:cNvGrpSpPr>
            <a:grpSpLocks/>
          </p:cNvGrpSpPr>
          <p:nvPr/>
        </p:nvGrpSpPr>
        <p:grpSpPr bwMode="auto">
          <a:xfrm>
            <a:off x="1454150" y="1458913"/>
            <a:ext cx="5715000" cy="4283075"/>
            <a:chOff x="916" y="919"/>
            <a:chExt cx="3600" cy="2698"/>
          </a:xfrm>
        </p:grpSpPr>
        <p:sp>
          <p:nvSpPr>
            <p:cNvPr id="21534" name="Line 23">
              <a:extLst>
                <a:ext uri="{FF2B5EF4-FFF2-40B4-BE49-F238E27FC236}">
                  <a16:creationId xmlns:a16="http://schemas.microsoft.com/office/drawing/2014/main" id="{2F26B3A1-75F2-41CD-9B27-440F6688EDD7}"/>
                </a:ext>
              </a:extLst>
            </p:cNvPr>
            <p:cNvSpPr>
              <a:spLocks noChangeShapeType="1"/>
            </p:cNvSpPr>
            <p:nvPr/>
          </p:nvSpPr>
          <p:spPr bwMode="auto">
            <a:xfrm>
              <a:off x="1116" y="1231"/>
              <a:ext cx="3400" cy="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35" name="Line 24">
              <a:extLst>
                <a:ext uri="{FF2B5EF4-FFF2-40B4-BE49-F238E27FC236}">
                  <a16:creationId xmlns:a16="http://schemas.microsoft.com/office/drawing/2014/main" id="{4EAE51E7-0D00-4AA1-B707-747989A97E8C}"/>
                </a:ext>
              </a:extLst>
            </p:cNvPr>
            <p:cNvSpPr>
              <a:spLocks noChangeShapeType="1"/>
            </p:cNvSpPr>
            <p:nvPr/>
          </p:nvSpPr>
          <p:spPr bwMode="auto">
            <a:xfrm>
              <a:off x="2596" y="1231"/>
              <a:ext cx="440" cy="0"/>
            </a:xfrm>
            <a:prstGeom prst="line">
              <a:avLst/>
            </a:prstGeom>
            <a:noFill/>
            <a:ln w="12700">
              <a:solidFill>
                <a:srgbClr val="00FF00"/>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36" name="Text Box 25">
              <a:extLst>
                <a:ext uri="{FF2B5EF4-FFF2-40B4-BE49-F238E27FC236}">
                  <a16:creationId xmlns:a16="http://schemas.microsoft.com/office/drawing/2014/main" id="{DE46AF1D-036E-4CBE-81F8-4A7677711288}"/>
                </a:ext>
              </a:extLst>
            </p:cNvPr>
            <p:cNvSpPr txBox="1">
              <a:spLocks noChangeArrowheads="1"/>
            </p:cNvSpPr>
            <p:nvPr/>
          </p:nvSpPr>
          <p:spPr bwMode="auto">
            <a:xfrm>
              <a:off x="2463" y="919"/>
              <a:ext cx="6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00FF00"/>
                  </a:solidFill>
                </a:rPr>
                <a:t>侧向波</a:t>
              </a:r>
              <a:endParaRPr kumimoji="0" lang="zh-CN" altLang="en-US" sz="2400">
                <a:solidFill>
                  <a:srgbClr val="00FF00"/>
                </a:solidFill>
              </a:endParaRPr>
            </a:p>
          </p:txBody>
        </p:sp>
        <p:sp>
          <p:nvSpPr>
            <p:cNvPr id="21537" name="Freeform 26">
              <a:extLst>
                <a:ext uri="{FF2B5EF4-FFF2-40B4-BE49-F238E27FC236}">
                  <a16:creationId xmlns:a16="http://schemas.microsoft.com/office/drawing/2014/main" id="{50A48AD6-F4F4-4B87-8897-4B69E98B25DB}"/>
                </a:ext>
              </a:extLst>
            </p:cNvPr>
            <p:cNvSpPr>
              <a:spLocks/>
            </p:cNvSpPr>
            <p:nvPr/>
          </p:nvSpPr>
          <p:spPr bwMode="auto">
            <a:xfrm>
              <a:off x="916" y="2930"/>
              <a:ext cx="309" cy="687"/>
            </a:xfrm>
            <a:custGeom>
              <a:avLst/>
              <a:gdLst>
                <a:gd name="T0" fmla="*/ 0 w 391"/>
                <a:gd name="T1" fmla="*/ 443 h 687"/>
                <a:gd name="T2" fmla="*/ 22 w 391"/>
                <a:gd name="T3" fmla="*/ 179 h 687"/>
                <a:gd name="T4" fmla="*/ 79 w 391"/>
                <a:gd name="T5" fmla="*/ 79 h 687"/>
                <a:gd name="T6" fmla="*/ 136 w 391"/>
                <a:gd name="T7" fmla="*/ 652 h 687"/>
                <a:gd name="T8" fmla="*/ 193 w 391"/>
                <a:gd name="T9" fmla="*/ 288 h 687"/>
                <a:gd name="T10" fmla="*/ 244 w 391"/>
                <a:gd name="T11" fmla="*/ 434 h 68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1" h="687">
                  <a:moveTo>
                    <a:pt x="0" y="443"/>
                  </a:moveTo>
                  <a:cubicBezTo>
                    <a:pt x="7" y="341"/>
                    <a:pt x="15" y="240"/>
                    <a:pt x="36" y="179"/>
                  </a:cubicBezTo>
                  <a:cubicBezTo>
                    <a:pt x="57" y="118"/>
                    <a:pt x="97" y="0"/>
                    <a:pt x="127" y="79"/>
                  </a:cubicBezTo>
                  <a:cubicBezTo>
                    <a:pt x="157" y="158"/>
                    <a:pt x="188" y="617"/>
                    <a:pt x="218" y="652"/>
                  </a:cubicBezTo>
                  <a:cubicBezTo>
                    <a:pt x="248" y="687"/>
                    <a:pt x="280" y="324"/>
                    <a:pt x="309" y="288"/>
                  </a:cubicBezTo>
                  <a:cubicBezTo>
                    <a:pt x="338" y="252"/>
                    <a:pt x="364" y="343"/>
                    <a:pt x="391" y="434"/>
                  </a:cubicBezTo>
                </a:path>
              </a:pathLst>
            </a:custGeom>
            <a:noFill/>
            <a:ln w="38100" cap="flat" cmpd="sng">
              <a:solidFill>
                <a:srgbClr val="00FF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38" name="Text Box 27">
              <a:extLst>
                <a:ext uri="{FF2B5EF4-FFF2-40B4-BE49-F238E27FC236}">
                  <a16:creationId xmlns:a16="http://schemas.microsoft.com/office/drawing/2014/main" id="{36A794F0-874A-4DCE-A276-B9FFA290801E}"/>
                </a:ext>
              </a:extLst>
            </p:cNvPr>
            <p:cNvSpPr txBox="1">
              <a:spLocks noChangeArrowheads="1"/>
            </p:cNvSpPr>
            <p:nvPr/>
          </p:nvSpPr>
          <p:spPr bwMode="auto">
            <a:xfrm>
              <a:off x="1079" y="2856"/>
              <a:ext cx="43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solidFill>
                    <a:srgbClr val="00FF00"/>
                  </a:solidFill>
                </a:rPr>
                <a:t>LW</a:t>
              </a:r>
            </a:p>
          </p:txBody>
        </p:sp>
      </p:grpSp>
      <p:grpSp>
        <p:nvGrpSpPr>
          <p:cNvPr id="17436" name="Group 28">
            <a:extLst>
              <a:ext uri="{FF2B5EF4-FFF2-40B4-BE49-F238E27FC236}">
                <a16:creationId xmlns:a16="http://schemas.microsoft.com/office/drawing/2014/main" id="{920E47F3-0D19-4066-9A98-159B44A7C161}"/>
              </a:ext>
            </a:extLst>
          </p:cNvPr>
          <p:cNvGrpSpPr>
            <a:grpSpLocks/>
          </p:cNvGrpSpPr>
          <p:nvPr/>
        </p:nvGrpSpPr>
        <p:grpSpPr bwMode="auto">
          <a:xfrm>
            <a:off x="1752600" y="1981200"/>
            <a:ext cx="5391150" cy="4295775"/>
            <a:chOff x="1116" y="1230"/>
            <a:chExt cx="3396" cy="2706"/>
          </a:xfrm>
        </p:grpSpPr>
        <p:grpSp>
          <p:nvGrpSpPr>
            <p:cNvPr id="21528" name="Group 29">
              <a:extLst>
                <a:ext uri="{FF2B5EF4-FFF2-40B4-BE49-F238E27FC236}">
                  <a16:creationId xmlns:a16="http://schemas.microsoft.com/office/drawing/2014/main" id="{F1EB3644-612C-4CF3-864C-0E999536F331}"/>
                </a:ext>
              </a:extLst>
            </p:cNvPr>
            <p:cNvGrpSpPr>
              <a:grpSpLocks/>
            </p:cNvGrpSpPr>
            <p:nvPr/>
          </p:nvGrpSpPr>
          <p:grpSpPr bwMode="auto">
            <a:xfrm>
              <a:off x="1116" y="1230"/>
              <a:ext cx="3396" cy="918"/>
              <a:chOff x="1116" y="1230"/>
              <a:chExt cx="3396" cy="918"/>
            </a:xfrm>
          </p:grpSpPr>
          <p:sp>
            <p:nvSpPr>
              <p:cNvPr id="21532" name="Line 30">
                <a:extLst>
                  <a:ext uri="{FF2B5EF4-FFF2-40B4-BE49-F238E27FC236}">
                    <a16:creationId xmlns:a16="http://schemas.microsoft.com/office/drawing/2014/main" id="{7CBC9F3A-1BE5-4C04-9DD5-1C1D3770458F}"/>
                  </a:ext>
                </a:extLst>
              </p:cNvPr>
              <p:cNvSpPr>
                <a:spLocks noChangeShapeType="1"/>
              </p:cNvSpPr>
              <p:nvPr/>
            </p:nvSpPr>
            <p:spPr bwMode="auto">
              <a:xfrm>
                <a:off x="1116" y="1230"/>
                <a:ext cx="1680" cy="918"/>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33" name="Line 31">
                <a:extLst>
                  <a:ext uri="{FF2B5EF4-FFF2-40B4-BE49-F238E27FC236}">
                    <a16:creationId xmlns:a16="http://schemas.microsoft.com/office/drawing/2014/main" id="{61A64A59-DAE7-4636-A6F0-452E462717DF}"/>
                  </a:ext>
                </a:extLst>
              </p:cNvPr>
              <p:cNvSpPr>
                <a:spLocks noChangeShapeType="1"/>
              </p:cNvSpPr>
              <p:nvPr/>
            </p:nvSpPr>
            <p:spPr bwMode="auto">
              <a:xfrm flipV="1">
                <a:off x="2796" y="1230"/>
                <a:ext cx="1716" cy="918"/>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1529" name="Group 32">
              <a:extLst>
                <a:ext uri="{FF2B5EF4-FFF2-40B4-BE49-F238E27FC236}">
                  <a16:creationId xmlns:a16="http://schemas.microsoft.com/office/drawing/2014/main" id="{E0840872-B28A-439D-9401-6F3BDE7D5460}"/>
                </a:ext>
              </a:extLst>
            </p:cNvPr>
            <p:cNvGrpSpPr>
              <a:grpSpLocks/>
            </p:cNvGrpSpPr>
            <p:nvPr/>
          </p:nvGrpSpPr>
          <p:grpSpPr bwMode="auto">
            <a:xfrm>
              <a:off x="2917" y="3055"/>
              <a:ext cx="888" cy="881"/>
              <a:chOff x="2917" y="3055"/>
              <a:chExt cx="888" cy="881"/>
            </a:xfrm>
          </p:grpSpPr>
          <p:sp>
            <p:nvSpPr>
              <p:cNvPr id="21530" name="Freeform 33">
                <a:extLst>
                  <a:ext uri="{FF2B5EF4-FFF2-40B4-BE49-F238E27FC236}">
                    <a16:creationId xmlns:a16="http://schemas.microsoft.com/office/drawing/2014/main" id="{2B0DA1C1-EBE8-444E-9EFA-003ADF0DCA19}"/>
                  </a:ext>
                </a:extLst>
              </p:cNvPr>
              <p:cNvSpPr>
                <a:spLocks/>
              </p:cNvSpPr>
              <p:nvPr/>
            </p:nvSpPr>
            <p:spPr bwMode="auto">
              <a:xfrm flipV="1">
                <a:off x="3242" y="3055"/>
                <a:ext cx="172" cy="620"/>
              </a:xfrm>
              <a:custGeom>
                <a:avLst/>
                <a:gdLst>
                  <a:gd name="T0" fmla="*/ 0 w 172"/>
                  <a:gd name="T1" fmla="*/ 315 h 620"/>
                  <a:gd name="T2" fmla="*/ 18 w 172"/>
                  <a:gd name="T3" fmla="*/ 497 h 620"/>
                  <a:gd name="T4" fmla="*/ 63 w 172"/>
                  <a:gd name="T5" fmla="*/ 15 h 620"/>
                  <a:gd name="T6" fmla="*/ 91 w 172"/>
                  <a:gd name="T7" fmla="*/ 588 h 620"/>
                  <a:gd name="T8" fmla="*/ 136 w 172"/>
                  <a:gd name="T9" fmla="*/ 206 h 620"/>
                  <a:gd name="T10" fmla="*/ 172 w 172"/>
                  <a:gd name="T11" fmla="*/ 315 h 6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 h="620">
                    <a:moveTo>
                      <a:pt x="0" y="315"/>
                    </a:moveTo>
                    <a:cubicBezTo>
                      <a:pt x="3" y="431"/>
                      <a:pt x="7" y="547"/>
                      <a:pt x="18" y="497"/>
                    </a:cubicBezTo>
                    <a:cubicBezTo>
                      <a:pt x="29" y="447"/>
                      <a:pt x="51" y="0"/>
                      <a:pt x="63" y="15"/>
                    </a:cubicBezTo>
                    <a:cubicBezTo>
                      <a:pt x="75" y="30"/>
                      <a:pt x="79" y="556"/>
                      <a:pt x="91" y="588"/>
                    </a:cubicBezTo>
                    <a:cubicBezTo>
                      <a:pt x="103" y="620"/>
                      <a:pt x="123" y="251"/>
                      <a:pt x="136" y="206"/>
                    </a:cubicBezTo>
                    <a:cubicBezTo>
                      <a:pt x="149" y="161"/>
                      <a:pt x="166" y="297"/>
                      <a:pt x="172" y="315"/>
                    </a:cubicBezTo>
                  </a:path>
                </a:pathLst>
              </a:custGeom>
              <a:noFill/>
              <a:ln w="38100" cap="flat" cmpd="sng">
                <a:solidFill>
                  <a:srgbClr val="FF66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31" name="Text Box 34">
                <a:extLst>
                  <a:ext uri="{FF2B5EF4-FFF2-40B4-BE49-F238E27FC236}">
                    <a16:creationId xmlns:a16="http://schemas.microsoft.com/office/drawing/2014/main" id="{09A59E3D-4E15-4917-A1FB-F5365A082A19}"/>
                  </a:ext>
                </a:extLst>
              </p:cNvPr>
              <p:cNvSpPr txBox="1">
                <a:spLocks noChangeArrowheads="1"/>
              </p:cNvSpPr>
              <p:nvPr/>
            </p:nvSpPr>
            <p:spPr bwMode="auto">
              <a:xfrm>
                <a:off x="2917" y="3648"/>
                <a:ext cx="88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FF66FF"/>
                    </a:solidFill>
                  </a:rPr>
                  <a:t>尖端信号</a:t>
                </a:r>
              </a:p>
            </p:txBody>
          </p:sp>
        </p:grpSp>
      </p:grpSp>
      <p:sp>
        <p:nvSpPr>
          <p:cNvPr id="21520" name="Freeform 35">
            <a:extLst>
              <a:ext uri="{FF2B5EF4-FFF2-40B4-BE49-F238E27FC236}">
                <a16:creationId xmlns:a16="http://schemas.microsoft.com/office/drawing/2014/main" id="{189E3C83-8D64-4945-AC34-1A19DC0FB746}"/>
              </a:ext>
            </a:extLst>
          </p:cNvPr>
          <p:cNvSpPr>
            <a:spLocks/>
          </p:cNvSpPr>
          <p:nvPr/>
        </p:nvSpPr>
        <p:spPr bwMode="auto">
          <a:xfrm>
            <a:off x="4419600" y="3390900"/>
            <a:ext cx="88900" cy="876300"/>
          </a:xfrm>
          <a:custGeom>
            <a:avLst/>
            <a:gdLst>
              <a:gd name="T0" fmla="*/ 0 w 56"/>
              <a:gd name="T1" fmla="*/ 1391126250 h 552"/>
              <a:gd name="T2" fmla="*/ 0 w 56"/>
              <a:gd name="T3" fmla="*/ 342741250 h 552"/>
              <a:gd name="T4" fmla="*/ 40322500 w 56"/>
              <a:gd name="T5" fmla="*/ 0 h 552"/>
              <a:gd name="T6" fmla="*/ 100806250 w 56"/>
              <a:gd name="T7" fmla="*/ 685482500 h 552"/>
              <a:gd name="T8" fmla="*/ 141128750 w 56"/>
              <a:gd name="T9" fmla="*/ 1391126250 h 5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 h="552">
                <a:moveTo>
                  <a:pt x="0" y="552"/>
                </a:moveTo>
                <a:lnTo>
                  <a:pt x="0" y="136"/>
                </a:lnTo>
                <a:lnTo>
                  <a:pt x="16" y="0"/>
                </a:lnTo>
                <a:lnTo>
                  <a:pt x="40" y="272"/>
                </a:lnTo>
                <a:lnTo>
                  <a:pt x="56" y="552"/>
                </a:lnTo>
              </a:path>
            </a:pathLst>
          </a:custGeom>
          <a:noFill/>
          <a:ln w="28575" cap="flat" cmpd="sng">
            <a:solidFill>
              <a:schemeClr val="tx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21" name="Line 36">
            <a:extLst>
              <a:ext uri="{FF2B5EF4-FFF2-40B4-BE49-F238E27FC236}">
                <a16:creationId xmlns:a16="http://schemas.microsoft.com/office/drawing/2014/main" id="{D10714CC-0444-47C6-ADAB-77AFAC7D8267}"/>
              </a:ext>
            </a:extLst>
          </p:cNvPr>
          <p:cNvSpPr>
            <a:spLocks noChangeShapeType="1"/>
          </p:cNvSpPr>
          <p:nvPr/>
        </p:nvSpPr>
        <p:spPr bwMode="auto">
          <a:xfrm flipH="1">
            <a:off x="1085850" y="4267200"/>
            <a:ext cx="333375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22" name="Line 37">
            <a:extLst>
              <a:ext uri="{FF2B5EF4-FFF2-40B4-BE49-F238E27FC236}">
                <a16:creationId xmlns:a16="http://schemas.microsoft.com/office/drawing/2014/main" id="{C2E14D69-A73B-4DF1-96BF-6B9ECC472E66}"/>
              </a:ext>
            </a:extLst>
          </p:cNvPr>
          <p:cNvSpPr>
            <a:spLocks noChangeShapeType="1"/>
          </p:cNvSpPr>
          <p:nvPr/>
        </p:nvSpPr>
        <p:spPr bwMode="auto">
          <a:xfrm>
            <a:off x="4505325" y="4267200"/>
            <a:ext cx="3705225"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7446" name="Group 38">
            <a:extLst>
              <a:ext uri="{FF2B5EF4-FFF2-40B4-BE49-F238E27FC236}">
                <a16:creationId xmlns:a16="http://schemas.microsoft.com/office/drawing/2014/main" id="{74658FC1-6AC7-4F80-8F44-59FD2AB362EB}"/>
              </a:ext>
            </a:extLst>
          </p:cNvPr>
          <p:cNvGrpSpPr>
            <a:grpSpLocks/>
          </p:cNvGrpSpPr>
          <p:nvPr/>
        </p:nvGrpSpPr>
        <p:grpSpPr bwMode="auto">
          <a:xfrm>
            <a:off x="1771650" y="1941513"/>
            <a:ext cx="6583363" cy="4337050"/>
            <a:chOff x="1116" y="1223"/>
            <a:chExt cx="4147" cy="2732"/>
          </a:xfrm>
        </p:grpSpPr>
        <p:sp>
          <p:nvSpPr>
            <p:cNvPr id="21524" name="Line 39">
              <a:extLst>
                <a:ext uri="{FF2B5EF4-FFF2-40B4-BE49-F238E27FC236}">
                  <a16:creationId xmlns:a16="http://schemas.microsoft.com/office/drawing/2014/main" id="{030A42FA-A6CF-4AA7-B5BE-0F62FBFC82C1}"/>
                </a:ext>
              </a:extLst>
            </p:cNvPr>
            <p:cNvSpPr>
              <a:spLocks noChangeShapeType="1"/>
            </p:cNvSpPr>
            <p:nvPr/>
          </p:nvSpPr>
          <p:spPr bwMode="auto">
            <a:xfrm>
              <a:off x="1964" y="1959"/>
              <a:ext cx="80" cy="64"/>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25" name="Line 40">
              <a:extLst>
                <a:ext uri="{FF2B5EF4-FFF2-40B4-BE49-F238E27FC236}">
                  <a16:creationId xmlns:a16="http://schemas.microsoft.com/office/drawing/2014/main" id="{F85959EF-E8D2-44A2-B023-EF334247D5C1}"/>
                </a:ext>
              </a:extLst>
            </p:cNvPr>
            <p:cNvSpPr>
              <a:spLocks noChangeShapeType="1"/>
            </p:cNvSpPr>
            <p:nvPr/>
          </p:nvSpPr>
          <p:spPr bwMode="auto">
            <a:xfrm>
              <a:off x="1116" y="1223"/>
              <a:ext cx="1660" cy="1448"/>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526" name="Text Box 41">
              <a:extLst>
                <a:ext uri="{FF2B5EF4-FFF2-40B4-BE49-F238E27FC236}">
                  <a16:creationId xmlns:a16="http://schemas.microsoft.com/office/drawing/2014/main" id="{EE8C66DA-F7DB-4903-AD9A-C0D8BF3DE92A}"/>
                </a:ext>
              </a:extLst>
            </p:cNvPr>
            <p:cNvSpPr txBox="1">
              <a:spLocks noChangeArrowheads="1"/>
            </p:cNvSpPr>
            <p:nvPr/>
          </p:nvSpPr>
          <p:spPr bwMode="auto">
            <a:xfrm>
              <a:off x="2893" y="2383"/>
              <a:ext cx="205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chemeClr val="tx2"/>
                  </a:solidFill>
                </a:rPr>
                <a:t>内壁反射信号被隔开了</a:t>
              </a:r>
              <a:endParaRPr kumimoji="0" lang="zh-CN" altLang="en-US" sz="2400">
                <a:solidFill>
                  <a:schemeClr val="tx2"/>
                </a:solidFill>
              </a:endParaRPr>
            </a:p>
          </p:txBody>
        </p:sp>
        <p:sp>
          <p:nvSpPr>
            <p:cNvPr id="21527" name="Text Box 42">
              <a:extLst>
                <a:ext uri="{FF2B5EF4-FFF2-40B4-BE49-F238E27FC236}">
                  <a16:creationId xmlns:a16="http://schemas.microsoft.com/office/drawing/2014/main" id="{1B07666B-FAE4-45C6-B442-E4AA232B67A9}"/>
                </a:ext>
              </a:extLst>
            </p:cNvPr>
            <p:cNvSpPr txBox="1">
              <a:spLocks noChangeArrowheads="1"/>
            </p:cNvSpPr>
            <p:nvPr/>
          </p:nvSpPr>
          <p:spPr bwMode="auto">
            <a:xfrm>
              <a:off x="4208" y="3437"/>
              <a:ext cx="1055" cy="5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chemeClr val="folHlink"/>
                  </a:solidFill>
                </a:rPr>
                <a:t>没有内壁反射波</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7430"/>
                                        </p:tgtEl>
                                        <p:attrNameLst>
                                          <p:attrName>style.visibility</p:attrName>
                                        </p:attrNameLst>
                                      </p:cBhvr>
                                      <p:to>
                                        <p:strVal val="visible"/>
                                      </p:to>
                                    </p:set>
                                    <p:animEffect transition="in" filter="box(out)">
                                      <p:cBhvr>
                                        <p:cTn id="7" dur="500"/>
                                        <p:tgtEl>
                                          <p:spTgt spid="174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7436"/>
                                        </p:tgtEl>
                                        <p:attrNameLst>
                                          <p:attrName>style.visibility</p:attrName>
                                        </p:attrNameLst>
                                      </p:cBhvr>
                                      <p:to>
                                        <p:strVal val="visible"/>
                                      </p:to>
                                    </p:set>
                                    <p:animEffect transition="in" filter="box(out)">
                                      <p:cBhvr>
                                        <p:cTn id="12" dur="500"/>
                                        <p:tgtEl>
                                          <p:spTgt spid="174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7446"/>
                                        </p:tgtEl>
                                        <p:attrNameLst>
                                          <p:attrName>style.visibility</p:attrName>
                                        </p:attrNameLst>
                                      </p:cBhvr>
                                      <p:to>
                                        <p:strVal val="visible"/>
                                      </p:to>
                                    </p:set>
                                    <p:animEffect transition="in" filter="box(out)">
                                      <p:cBhvr>
                                        <p:cTn id="17" dur="500"/>
                                        <p:tgtEl>
                                          <p:spTgt spid="17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69207D1F-C661-4FE1-B359-20D1B3E58F5C}"/>
              </a:ext>
            </a:extLst>
          </p:cNvPr>
          <p:cNvSpPr txBox="1">
            <a:spLocks noChangeArrowheads="1"/>
          </p:cNvSpPr>
          <p:nvPr/>
        </p:nvSpPr>
        <p:spPr bwMode="auto">
          <a:xfrm>
            <a:off x="0" y="381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3075" name="Rectangle 3">
            <a:extLst>
              <a:ext uri="{FF2B5EF4-FFF2-40B4-BE49-F238E27FC236}">
                <a16:creationId xmlns:a16="http://schemas.microsoft.com/office/drawing/2014/main" id="{58C521FF-098D-4F78-90D9-0720584292EA}"/>
              </a:ext>
            </a:extLst>
          </p:cNvPr>
          <p:cNvSpPr>
            <a:spLocks noChangeArrowheads="1"/>
          </p:cNvSpPr>
          <p:nvPr/>
        </p:nvSpPr>
        <p:spPr bwMode="auto">
          <a:xfrm>
            <a:off x="0" y="152400"/>
            <a:ext cx="91424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en-US" altLang="zh-CN" sz="4400">
                <a:solidFill>
                  <a:schemeClr val="tx2"/>
                </a:solidFill>
              </a:rPr>
              <a:t>TOFD</a:t>
            </a:r>
            <a:r>
              <a:rPr lang="zh-CN" altLang="en-US" sz="4400">
                <a:solidFill>
                  <a:schemeClr val="tx2"/>
                </a:solidFill>
              </a:rPr>
              <a:t>释义</a:t>
            </a:r>
          </a:p>
        </p:txBody>
      </p:sp>
      <p:sp>
        <p:nvSpPr>
          <p:cNvPr id="3076" name="Rectangle 4">
            <a:extLst>
              <a:ext uri="{FF2B5EF4-FFF2-40B4-BE49-F238E27FC236}">
                <a16:creationId xmlns:a16="http://schemas.microsoft.com/office/drawing/2014/main" id="{18CFF66B-B641-410E-A491-0206A6E6C381}"/>
              </a:ext>
            </a:extLst>
          </p:cNvPr>
          <p:cNvSpPr>
            <a:spLocks noChangeArrowheads="1"/>
          </p:cNvSpPr>
          <p:nvPr/>
        </p:nvSpPr>
        <p:spPr bwMode="auto">
          <a:xfrm>
            <a:off x="762000" y="1219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TOFD(Time-of-flight-diffraction  technique)</a:t>
            </a:r>
            <a:r>
              <a:rPr lang="zh-CN" altLang="en-US"/>
              <a:t>检测技术是在</a:t>
            </a:r>
            <a:r>
              <a:rPr lang="en-US" altLang="zh-CN"/>
              <a:t>1977</a:t>
            </a:r>
            <a:r>
              <a:rPr lang="zh-CN" altLang="en-US"/>
              <a:t>年，由</a:t>
            </a:r>
            <a:r>
              <a:rPr lang="en-US" altLang="zh-CN"/>
              <a:t>Silk</a:t>
            </a:r>
            <a:r>
              <a:rPr lang="zh-CN" altLang="en-US"/>
              <a:t>根据超声波衍射现象提出来，简称衍射时差法 </a:t>
            </a:r>
            <a:r>
              <a:rPr lang="en-US" altLang="zh-CN"/>
              <a:t>(TOFD)</a:t>
            </a:r>
            <a:r>
              <a:rPr lang="zh-CN" altLang="en-US"/>
              <a:t>。检测时使用一对或多对宽声束探头，每对探头相对焊缝对称分布，声束覆盖检测区域，遇到缺陷时产生反射波和衍射波。探头同时接收反射波和衍射波，通过测量衍射波传播时间和利用三角方程，来确定出缺陷的尺寸和位置。</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a:extLst>
              <a:ext uri="{FF2B5EF4-FFF2-40B4-BE49-F238E27FC236}">
                <a16:creationId xmlns:a16="http://schemas.microsoft.com/office/drawing/2014/main" id="{CAB8ABBA-C414-4F87-A157-3B9BA9D7A37E}"/>
              </a:ext>
            </a:extLst>
          </p:cNvPr>
          <p:cNvSpPr txBox="1">
            <a:spLocks noChangeArrowheads="1"/>
          </p:cNvSpPr>
          <p:nvPr/>
        </p:nvSpPr>
        <p:spPr bwMode="auto">
          <a:xfrm>
            <a:off x="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22531" name="Rectangle 3">
            <a:extLst>
              <a:ext uri="{FF2B5EF4-FFF2-40B4-BE49-F238E27FC236}">
                <a16:creationId xmlns:a16="http://schemas.microsoft.com/office/drawing/2014/main" id="{FB136A80-11A6-4171-9FA4-8062C4E56F5B}"/>
              </a:ext>
            </a:extLst>
          </p:cNvPr>
          <p:cNvSpPr>
            <a:spLocks noChangeArrowheads="1"/>
          </p:cNvSpPr>
          <p:nvPr/>
        </p:nvSpPr>
        <p:spPr bwMode="auto">
          <a:xfrm>
            <a:off x="0" y="228600"/>
            <a:ext cx="891540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fr-FR" sz="4400">
                <a:solidFill>
                  <a:schemeClr val="tx2"/>
                </a:solidFill>
              </a:rPr>
              <a:t>水平方向的平面形缺陷</a:t>
            </a:r>
            <a:br>
              <a:rPr lang="zh-CN" altLang="en-US" sz="4400">
                <a:solidFill>
                  <a:schemeClr val="tx2"/>
                </a:solidFill>
              </a:rPr>
            </a:br>
            <a:r>
              <a:rPr lang="en-US" altLang="zh-CN">
                <a:solidFill>
                  <a:schemeClr val="tx2"/>
                </a:solidFill>
              </a:rPr>
              <a:t>(</a:t>
            </a:r>
            <a:r>
              <a:rPr lang="zh-CN" altLang="en-US">
                <a:solidFill>
                  <a:schemeClr val="tx2"/>
                </a:solidFill>
              </a:rPr>
              <a:t>层间未熔</a:t>
            </a:r>
            <a:r>
              <a:rPr lang="en-US" altLang="zh-CN">
                <a:solidFill>
                  <a:schemeClr val="tx2"/>
                </a:solidFill>
              </a:rPr>
              <a:t>, </a:t>
            </a:r>
            <a:r>
              <a:rPr lang="zh-CN" altLang="en-US">
                <a:solidFill>
                  <a:schemeClr val="tx2"/>
                </a:solidFill>
              </a:rPr>
              <a:t>冷夹层</a:t>
            </a:r>
            <a:r>
              <a:rPr lang="en-US" altLang="zh-CN">
                <a:solidFill>
                  <a:schemeClr val="tx2"/>
                </a:solidFill>
              </a:rPr>
              <a:t>)</a:t>
            </a:r>
          </a:p>
        </p:txBody>
      </p:sp>
      <p:sp>
        <p:nvSpPr>
          <p:cNvPr id="22532" name="Line 4">
            <a:extLst>
              <a:ext uri="{FF2B5EF4-FFF2-40B4-BE49-F238E27FC236}">
                <a16:creationId xmlns:a16="http://schemas.microsoft.com/office/drawing/2014/main" id="{9CD317B2-F14A-420B-B1CA-C560E50AA881}"/>
              </a:ext>
            </a:extLst>
          </p:cNvPr>
          <p:cNvSpPr>
            <a:spLocks noChangeShapeType="1"/>
          </p:cNvSpPr>
          <p:nvPr/>
        </p:nvSpPr>
        <p:spPr bwMode="auto">
          <a:xfrm>
            <a:off x="1098550" y="21320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33" name="Line 5">
            <a:extLst>
              <a:ext uri="{FF2B5EF4-FFF2-40B4-BE49-F238E27FC236}">
                <a16:creationId xmlns:a16="http://schemas.microsoft.com/office/drawing/2014/main" id="{25967EC6-16C8-486B-B5EC-AB0DAE3D5780}"/>
              </a:ext>
            </a:extLst>
          </p:cNvPr>
          <p:cNvSpPr>
            <a:spLocks noChangeShapeType="1"/>
          </p:cNvSpPr>
          <p:nvPr/>
        </p:nvSpPr>
        <p:spPr bwMode="auto">
          <a:xfrm>
            <a:off x="1085850" y="44561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34" name="Line 6">
            <a:extLst>
              <a:ext uri="{FF2B5EF4-FFF2-40B4-BE49-F238E27FC236}">
                <a16:creationId xmlns:a16="http://schemas.microsoft.com/office/drawing/2014/main" id="{CFBAC657-550C-4715-AF39-513B942EAC8B}"/>
              </a:ext>
            </a:extLst>
          </p:cNvPr>
          <p:cNvSpPr>
            <a:spLocks noChangeShapeType="1"/>
          </p:cNvSpPr>
          <p:nvPr/>
        </p:nvSpPr>
        <p:spPr bwMode="auto">
          <a:xfrm flipH="1" flipV="1">
            <a:off x="3575050" y="2132013"/>
            <a:ext cx="901700" cy="23241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35" name="Line 7">
            <a:extLst>
              <a:ext uri="{FF2B5EF4-FFF2-40B4-BE49-F238E27FC236}">
                <a16:creationId xmlns:a16="http://schemas.microsoft.com/office/drawing/2014/main" id="{380488E1-4C36-423E-867B-81347D6B055E}"/>
              </a:ext>
            </a:extLst>
          </p:cNvPr>
          <p:cNvSpPr>
            <a:spLocks noChangeShapeType="1"/>
          </p:cNvSpPr>
          <p:nvPr/>
        </p:nvSpPr>
        <p:spPr bwMode="auto">
          <a:xfrm flipV="1">
            <a:off x="4464050" y="2132013"/>
            <a:ext cx="901700" cy="23241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2536" name="Group 8">
            <a:extLst>
              <a:ext uri="{FF2B5EF4-FFF2-40B4-BE49-F238E27FC236}">
                <a16:creationId xmlns:a16="http://schemas.microsoft.com/office/drawing/2014/main" id="{363FC6B1-6811-45FC-901D-694A70AAB323}"/>
              </a:ext>
            </a:extLst>
          </p:cNvPr>
          <p:cNvGrpSpPr>
            <a:grpSpLocks/>
          </p:cNvGrpSpPr>
          <p:nvPr/>
        </p:nvGrpSpPr>
        <p:grpSpPr bwMode="auto">
          <a:xfrm>
            <a:off x="1390650" y="1579563"/>
            <a:ext cx="647700" cy="552450"/>
            <a:chOff x="840" y="1748"/>
            <a:chExt cx="408" cy="348"/>
          </a:xfrm>
        </p:grpSpPr>
        <p:grpSp>
          <p:nvGrpSpPr>
            <p:cNvPr id="22582" name="Group 9">
              <a:extLst>
                <a:ext uri="{FF2B5EF4-FFF2-40B4-BE49-F238E27FC236}">
                  <a16:creationId xmlns:a16="http://schemas.microsoft.com/office/drawing/2014/main" id="{BE25FDD1-EA95-4EBC-AAEB-38B23BC50110}"/>
                </a:ext>
              </a:extLst>
            </p:cNvPr>
            <p:cNvGrpSpPr>
              <a:grpSpLocks/>
            </p:cNvGrpSpPr>
            <p:nvPr/>
          </p:nvGrpSpPr>
          <p:grpSpPr bwMode="auto">
            <a:xfrm>
              <a:off x="840" y="1836"/>
              <a:ext cx="408" cy="260"/>
              <a:chOff x="840" y="1836"/>
              <a:chExt cx="408" cy="260"/>
            </a:xfrm>
          </p:grpSpPr>
          <p:sp>
            <p:nvSpPr>
              <p:cNvPr id="22584" name="Rectangle 10">
                <a:extLst>
                  <a:ext uri="{FF2B5EF4-FFF2-40B4-BE49-F238E27FC236}">
                    <a16:creationId xmlns:a16="http://schemas.microsoft.com/office/drawing/2014/main" id="{D5718D34-B75A-44D0-A360-7EB565498DBC}"/>
                  </a:ext>
                </a:extLst>
              </p:cNvPr>
              <p:cNvSpPr>
                <a:spLocks noChangeArrowheads="1"/>
              </p:cNvSpPr>
              <p:nvPr/>
            </p:nvSpPr>
            <p:spPr bwMode="auto">
              <a:xfrm>
                <a:off x="840" y="1960"/>
                <a:ext cx="408" cy="136"/>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22585" name="AutoShape 11">
                <a:extLst>
                  <a:ext uri="{FF2B5EF4-FFF2-40B4-BE49-F238E27FC236}">
                    <a16:creationId xmlns:a16="http://schemas.microsoft.com/office/drawing/2014/main" id="{9C63DEC3-D6E3-4F7F-8B9C-6DB56DFDEB41}"/>
                  </a:ext>
                </a:extLst>
              </p:cNvPr>
              <p:cNvSpPr>
                <a:spLocks noChangeArrowheads="1"/>
              </p:cNvSpPr>
              <p:nvPr/>
            </p:nvSpPr>
            <p:spPr bwMode="auto">
              <a:xfrm flipH="1">
                <a:off x="844" y="1836"/>
                <a:ext cx="404" cy="12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22583" name="Rectangle 12">
              <a:extLst>
                <a:ext uri="{FF2B5EF4-FFF2-40B4-BE49-F238E27FC236}">
                  <a16:creationId xmlns:a16="http://schemas.microsoft.com/office/drawing/2014/main" id="{AECE9889-D6D1-469D-9768-2A97BCEAEDC4}"/>
                </a:ext>
              </a:extLst>
            </p:cNvPr>
            <p:cNvSpPr>
              <a:spLocks noChangeArrowheads="1"/>
            </p:cNvSpPr>
            <p:nvPr/>
          </p:nvSpPr>
          <p:spPr bwMode="auto">
            <a:xfrm rot="-1043163">
              <a:off x="856" y="1748"/>
              <a:ext cx="184" cy="16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grpSp>
        <p:nvGrpSpPr>
          <p:cNvPr id="22537" name="Group 13">
            <a:extLst>
              <a:ext uri="{FF2B5EF4-FFF2-40B4-BE49-F238E27FC236}">
                <a16:creationId xmlns:a16="http://schemas.microsoft.com/office/drawing/2014/main" id="{E67C7D11-5453-4A91-84B2-2E01CB48E202}"/>
              </a:ext>
            </a:extLst>
          </p:cNvPr>
          <p:cNvGrpSpPr>
            <a:grpSpLocks/>
          </p:cNvGrpSpPr>
          <p:nvPr/>
        </p:nvGrpSpPr>
        <p:grpSpPr bwMode="auto">
          <a:xfrm flipH="1">
            <a:off x="6877050" y="1579563"/>
            <a:ext cx="647700" cy="552450"/>
            <a:chOff x="840" y="1748"/>
            <a:chExt cx="408" cy="348"/>
          </a:xfrm>
        </p:grpSpPr>
        <p:grpSp>
          <p:nvGrpSpPr>
            <p:cNvPr id="22578" name="Group 14">
              <a:extLst>
                <a:ext uri="{FF2B5EF4-FFF2-40B4-BE49-F238E27FC236}">
                  <a16:creationId xmlns:a16="http://schemas.microsoft.com/office/drawing/2014/main" id="{D1278BA9-78C2-441C-9811-9B873AA9B71E}"/>
                </a:ext>
              </a:extLst>
            </p:cNvPr>
            <p:cNvGrpSpPr>
              <a:grpSpLocks/>
            </p:cNvGrpSpPr>
            <p:nvPr/>
          </p:nvGrpSpPr>
          <p:grpSpPr bwMode="auto">
            <a:xfrm>
              <a:off x="840" y="1836"/>
              <a:ext cx="408" cy="260"/>
              <a:chOff x="840" y="1836"/>
              <a:chExt cx="408" cy="260"/>
            </a:xfrm>
          </p:grpSpPr>
          <p:sp>
            <p:nvSpPr>
              <p:cNvPr id="22580" name="Rectangle 15">
                <a:extLst>
                  <a:ext uri="{FF2B5EF4-FFF2-40B4-BE49-F238E27FC236}">
                    <a16:creationId xmlns:a16="http://schemas.microsoft.com/office/drawing/2014/main" id="{713C3B4C-2D34-48E2-8CA1-C010CBE448AD}"/>
                  </a:ext>
                </a:extLst>
              </p:cNvPr>
              <p:cNvSpPr>
                <a:spLocks noChangeArrowheads="1"/>
              </p:cNvSpPr>
              <p:nvPr/>
            </p:nvSpPr>
            <p:spPr bwMode="auto">
              <a:xfrm>
                <a:off x="840" y="1960"/>
                <a:ext cx="408" cy="136"/>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22581" name="AutoShape 16">
                <a:extLst>
                  <a:ext uri="{FF2B5EF4-FFF2-40B4-BE49-F238E27FC236}">
                    <a16:creationId xmlns:a16="http://schemas.microsoft.com/office/drawing/2014/main" id="{2638778F-CEA4-43B9-9D4B-68064063B1E4}"/>
                  </a:ext>
                </a:extLst>
              </p:cNvPr>
              <p:cNvSpPr>
                <a:spLocks noChangeArrowheads="1"/>
              </p:cNvSpPr>
              <p:nvPr/>
            </p:nvSpPr>
            <p:spPr bwMode="auto">
              <a:xfrm flipH="1">
                <a:off x="844" y="1836"/>
                <a:ext cx="404" cy="12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22579" name="Rectangle 17">
              <a:extLst>
                <a:ext uri="{FF2B5EF4-FFF2-40B4-BE49-F238E27FC236}">
                  <a16:creationId xmlns:a16="http://schemas.microsoft.com/office/drawing/2014/main" id="{DD1A51B3-CC75-4A09-8247-4082CBB31E5F}"/>
                </a:ext>
              </a:extLst>
            </p:cNvPr>
            <p:cNvSpPr>
              <a:spLocks noChangeArrowheads="1"/>
            </p:cNvSpPr>
            <p:nvPr/>
          </p:nvSpPr>
          <p:spPr bwMode="auto">
            <a:xfrm rot="-1043163">
              <a:off x="856" y="1748"/>
              <a:ext cx="184" cy="16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22538" name="Text Box 18">
            <a:extLst>
              <a:ext uri="{FF2B5EF4-FFF2-40B4-BE49-F238E27FC236}">
                <a16:creationId xmlns:a16="http://schemas.microsoft.com/office/drawing/2014/main" id="{82CBBD47-A5BE-4300-9285-2710FD2CEAF7}"/>
              </a:ext>
            </a:extLst>
          </p:cNvPr>
          <p:cNvSpPr txBox="1">
            <a:spLocks noChangeArrowheads="1"/>
          </p:cNvSpPr>
          <p:nvPr/>
        </p:nvSpPr>
        <p:spPr bwMode="auto">
          <a:xfrm>
            <a:off x="268288" y="145732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发射探头</a:t>
            </a:r>
          </a:p>
        </p:txBody>
      </p:sp>
      <p:sp>
        <p:nvSpPr>
          <p:cNvPr id="22539" name="Text Box 19">
            <a:extLst>
              <a:ext uri="{FF2B5EF4-FFF2-40B4-BE49-F238E27FC236}">
                <a16:creationId xmlns:a16="http://schemas.microsoft.com/office/drawing/2014/main" id="{25AE02C5-781A-47F8-8C29-42A59C25D080}"/>
              </a:ext>
            </a:extLst>
          </p:cNvPr>
          <p:cNvSpPr txBox="1">
            <a:spLocks noChangeArrowheads="1"/>
          </p:cNvSpPr>
          <p:nvPr/>
        </p:nvSpPr>
        <p:spPr bwMode="auto">
          <a:xfrm>
            <a:off x="7486650" y="141287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接收探头</a:t>
            </a:r>
          </a:p>
        </p:txBody>
      </p:sp>
      <p:sp>
        <p:nvSpPr>
          <p:cNvPr id="22540" name="Line 20">
            <a:extLst>
              <a:ext uri="{FF2B5EF4-FFF2-40B4-BE49-F238E27FC236}">
                <a16:creationId xmlns:a16="http://schemas.microsoft.com/office/drawing/2014/main" id="{C70047A7-3708-49A7-BE7C-FC2AC4FFE410}"/>
              </a:ext>
            </a:extLst>
          </p:cNvPr>
          <p:cNvSpPr>
            <a:spLocks noChangeShapeType="1"/>
          </p:cNvSpPr>
          <p:nvPr/>
        </p:nvSpPr>
        <p:spPr bwMode="auto">
          <a:xfrm flipH="1">
            <a:off x="862013" y="5530850"/>
            <a:ext cx="592137"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41" name="Line 21">
            <a:extLst>
              <a:ext uri="{FF2B5EF4-FFF2-40B4-BE49-F238E27FC236}">
                <a16:creationId xmlns:a16="http://schemas.microsoft.com/office/drawing/2014/main" id="{A76E62C9-15B0-4A31-A430-636D7F530BBF}"/>
              </a:ext>
            </a:extLst>
          </p:cNvPr>
          <p:cNvSpPr>
            <a:spLocks noChangeShapeType="1"/>
          </p:cNvSpPr>
          <p:nvPr/>
        </p:nvSpPr>
        <p:spPr bwMode="auto">
          <a:xfrm>
            <a:off x="1943100" y="5534025"/>
            <a:ext cx="1628775"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42" name="Line 22">
            <a:extLst>
              <a:ext uri="{FF2B5EF4-FFF2-40B4-BE49-F238E27FC236}">
                <a16:creationId xmlns:a16="http://schemas.microsoft.com/office/drawing/2014/main" id="{F6BA64ED-F087-498B-8D0D-E91DCC299927}"/>
              </a:ext>
            </a:extLst>
          </p:cNvPr>
          <p:cNvSpPr>
            <a:spLocks noChangeShapeType="1"/>
          </p:cNvSpPr>
          <p:nvPr/>
        </p:nvSpPr>
        <p:spPr bwMode="auto">
          <a:xfrm>
            <a:off x="3848100" y="5534025"/>
            <a:ext cx="3286125"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43" name="Line 23">
            <a:extLst>
              <a:ext uri="{FF2B5EF4-FFF2-40B4-BE49-F238E27FC236}">
                <a16:creationId xmlns:a16="http://schemas.microsoft.com/office/drawing/2014/main" id="{3DD287B4-DAE6-4E9C-BB1F-53644CF01358}"/>
              </a:ext>
            </a:extLst>
          </p:cNvPr>
          <p:cNvSpPr>
            <a:spLocks noChangeShapeType="1"/>
          </p:cNvSpPr>
          <p:nvPr/>
        </p:nvSpPr>
        <p:spPr bwMode="auto">
          <a:xfrm>
            <a:off x="7686675" y="5524500"/>
            <a:ext cx="59055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8456" name="Group 24">
            <a:extLst>
              <a:ext uri="{FF2B5EF4-FFF2-40B4-BE49-F238E27FC236}">
                <a16:creationId xmlns:a16="http://schemas.microsoft.com/office/drawing/2014/main" id="{0DEF5C9B-9695-42A9-806F-3F0F0F0AC6DB}"/>
              </a:ext>
            </a:extLst>
          </p:cNvPr>
          <p:cNvGrpSpPr>
            <a:grpSpLocks/>
          </p:cNvGrpSpPr>
          <p:nvPr/>
        </p:nvGrpSpPr>
        <p:grpSpPr bwMode="auto">
          <a:xfrm>
            <a:off x="1454150" y="1649413"/>
            <a:ext cx="5715000" cy="4283075"/>
            <a:chOff x="916" y="919"/>
            <a:chExt cx="3600" cy="2698"/>
          </a:xfrm>
        </p:grpSpPr>
        <p:grpSp>
          <p:nvGrpSpPr>
            <p:cNvPr id="22570" name="Group 25">
              <a:extLst>
                <a:ext uri="{FF2B5EF4-FFF2-40B4-BE49-F238E27FC236}">
                  <a16:creationId xmlns:a16="http://schemas.microsoft.com/office/drawing/2014/main" id="{D4D7BA4C-8971-4662-882F-3FAE3F486F46}"/>
                </a:ext>
              </a:extLst>
            </p:cNvPr>
            <p:cNvGrpSpPr>
              <a:grpSpLocks/>
            </p:cNvGrpSpPr>
            <p:nvPr/>
          </p:nvGrpSpPr>
          <p:grpSpPr bwMode="auto">
            <a:xfrm>
              <a:off x="1116" y="919"/>
              <a:ext cx="3400" cy="312"/>
              <a:chOff x="1080" y="1792"/>
              <a:chExt cx="3400" cy="312"/>
            </a:xfrm>
          </p:grpSpPr>
          <p:grpSp>
            <p:nvGrpSpPr>
              <p:cNvPr id="22574" name="Group 26">
                <a:extLst>
                  <a:ext uri="{FF2B5EF4-FFF2-40B4-BE49-F238E27FC236}">
                    <a16:creationId xmlns:a16="http://schemas.microsoft.com/office/drawing/2014/main" id="{5F173B20-DA26-4190-AF81-C4125C6BCA90}"/>
                  </a:ext>
                </a:extLst>
              </p:cNvPr>
              <p:cNvGrpSpPr>
                <a:grpSpLocks/>
              </p:cNvGrpSpPr>
              <p:nvPr/>
            </p:nvGrpSpPr>
            <p:grpSpPr bwMode="auto">
              <a:xfrm>
                <a:off x="1080" y="2104"/>
                <a:ext cx="3400" cy="0"/>
                <a:chOff x="1080" y="2104"/>
                <a:chExt cx="3400" cy="0"/>
              </a:xfrm>
            </p:grpSpPr>
            <p:sp>
              <p:nvSpPr>
                <p:cNvPr id="22576" name="Line 27">
                  <a:extLst>
                    <a:ext uri="{FF2B5EF4-FFF2-40B4-BE49-F238E27FC236}">
                      <a16:creationId xmlns:a16="http://schemas.microsoft.com/office/drawing/2014/main" id="{DB6A5E68-1400-4608-A964-1599E7C89204}"/>
                    </a:ext>
                  </a:extLst>
                </p:cNvPr>
                <p:cNvSpPr>
                  <a:spLocks noChangeShapeType="1"/>
                </p:cNvSpPr>
                <p:nvPr/>
              </p:nvSpPr>
              <p:spPr bwMode="auto">
                <a:xfrm>
                  <a:off x="1080" y="2104"/>
                  <a:ext cx="3400" cy="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77" name="Line 28">
                  <a:extLst>
                    <a:ext uri="{FF2B5EF4-FFF2-40B4-BE49-F238E27FC236}">
                      <a16:creationId xmlns:a16="http://schemas.microsoft.com/office/drawing/2014/main" id="{7BAC0E2E-AD56-4007-8288-86297D5A9DBE}"/>
                    </a:ext>
                  </a:extLst>
                </p:cNvPr>
                <p:cNvSpPr>
                  <a:spLocks noChangeShapeType="1"/>
                </p:cNvSpPr>
                <p:nvPr/>
              </p:nvSpPr>
              <p:spPr bwMode="auto">
                <a:xfrm>
                  <a:off x="2560" y="2104"/>
                  <a:ext cx="440" cy="0"/>
                </a:xfrm>
                <a:prstGeom prst="line">
                  <a:avLst/>
                </a:prstGeom>
                <a:noFill/>
                <a:ln w="12700">
                  <a:solidFill>
                    <a:srgbClr val="00FF00"/>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22575" name="Text Box 29">
                <a:extLst>
                  <a:ext uri="{FF2B5EF4-FFF2-40B4-BE49-F238E27FC236}">
                    <a16:creationId xmlns:a16="http://schemas.microsoft.com/office/drawing/2014/main" id="{05C4EAF7-1A9D-4231-9DC5-6E29E81C4161}"/>
                  </a:ext>
                </a:extLst>
              </p:cNvPr>
              <p:cNvSpPr txBox="1">
                <a:spLocks noChangeArrowheads="1"/>
              </p:cNvSpPr>
              <p:nvPr/>
            </p:nvSpPr>
            <p:spPr bwMode="auto">
              <a:xfrm>
                <a:off x="2427" y="1792"/>
                <a:ext cx="6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00FF00"/>
                    </a:solidFill>
                  </a:rPr>
                  <a:t>侧向波</a:t>
                </a:r>
                <a:endParaRPr kumimoji="0" lang="zh-CN" altLang="en-US" sz="2400">
                  <a:solidFill>
                    <a:srgbClr val="00FF00"/>
                  </a:solidFill>
                </a:endParaRPr>
              </a:p>
            </p:txBody>
          </p:sp>
        </p:grpSp>
        <p:grpSp>
          <p:nvGrpSpPr>
            <p:cNvPr id="22571" name="Group 30">
              <a:extLst>
                <a:ext uri="{FF2B5EF4-FFF2-40B4-BE49-F238E27FC236}">
                  <a16:creationId xmlns:a16="http://schemas.microsoft.com/office/drawing/2014/main" id="{7B37079A-731F-4724-99ED-6A4195395AF3}"/>
                </a:ext>
              </a:extLst>
            </p:cNvPr>
            <p:cNvGrpSpPr>
              <a:grpSpLocks/>
            </p:cNvGrpSpPr>
            <p:nvPr/>
          </p:nvGrpSpPr>
          <p:grpSpPr bwMode="auto">
            <a:xfrm>
              <a:off x="916" y="2856"/>
              <a:ext cx="599" cy="761"/>
              <a:chOff x="916" y="2856"/>
              <a:chExt cx="599" cy="761"/>
            </a:xfrm>
          </p:grpSpPr>
          <p:sp>
            <p:nvSpPr>
              <p:cNvPr id="22572" name="Freeform 31">
                <a:extLst>
                  <a:ext uri="{FF2B5EF4-FFF2-40B4-BE49-F238E27FC236}">
                    <a16:creationId xmlns:a16="http://schemas.microsoft.com/office/drawing/2014/main" id="{C68DB4D7-7201-49EC-B9DC-BFEF4EF98915}"/>
                  </a:ext>
                </a:extLst>
              </p:cNvPr>
              <p:cNvSpPr>
                <a:spLocks/>
              </p:cNvSpPr>
              <p:nvPr/>
            </p:nvSpPr>
            <p:spPr bwMode="auto">
              <a:xfrm>
                <a:off x="916" y="2930"/>
                <a:ext cx="309" cy="687"/>
              </a:xfrm>
              <a:custGeom>
                <a:avLst/>
                <a:gdLst>
                  <a:gd name="T0" fmla="*/ 0 w 391"/>
                  <a:gd name="T1" fmla="*/ 443 h 687"/>
                  <a:gd name="T2" fmla="*/ 22 w 391"/>
                  <a:gd name="T3" fmla="*/ 179 h 687"/>
                  <a:gd name="T4" fmla="*/ 79 w 391"/>
                  <a:gd name="T5" fmla="*/ 79 h 687"/>
                  <a:gd name="T6" fmla="*/ 136 w 391"/>
                  <a:gd name="T7" fmla="*/ 652 h 687"/>
                  <a:gd name="T8" fmla="*/ 193 w 391"/>
                  <a:gd name="T9" fmla="*/ 288 h 687"/>
                  <a:gd name="T10" fmla="*/ 244 w 391"/>
                  <a:gd name="T11" fmla="*/ 434 h 68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1" h="687">
                    <a:moveTo>
                      <a:pt x="0" y="443"/>
                    </a:moveTo>
                    <a:cubicBezTo>
                      <a:pt x="7" y="341"/>
                      <a:pt x="15" y="240"/>
                      <a:pt x="36" y="179"/>
                    </a:cubicBezTo>
                    <a:cubicBezTo>
                      <a:pt x="57" y="118"/>
                      <a:pt x="97" y="0"/>
                      <a:pt x="127" y="79"/>
                    </a:cubicBezTo>
                    <a:cubicBezTo>
                      <a:pt x="157" y="158"/>
                      <a:pt x="188" y="617"/>
                      <a:pt x="218" y="652"/>
                    </a:cubicBezTo>
                    <a:cubicBezTo>
                      <a:pt x="248" y="687"/>
                      <a:pt x="280" y="324"/>
                      <a:pt x="309" y="288"/>
                    </a:cubicBezTo>
                    <a:cubicBezTo>
                      <a:pt x="338" y="252"/>
                      <a:pt x="364" y="343"/>
                      <a:pt x="391" y="434"/>
                    </a:cubicBezTo>
                  </a:path>
                </a:pathLst>
              </a:custGeom>
              <a:noFill/>
              <a:ln w="38100" cap="flat" cmpd="sng">
                <a:solidFill>
                  <a:srgbClr val="00FF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73" name="Text Box 32">
                <a:extLst>
                  <a:ext uri="{FF2B5EF4-FFF2-40B4-BE49-F238E27FC236}">
                    <a16:creationId xmlns:a16="http://schemas.microsoft.com/office/drawing/2014/main" id="{FD601488-6D91-4D48-A675-A2B526724F31}"/>
                  </a:ext>
                </a:extLst>
              </p:cNvPr>
              <p:cNvSpPr txBox="1">
                <a:spLocks noChangeArrowheads="1"/>
              </p:cNvSpPr>
              <p:nvPr/>
            </p:nvSpPr>
            <p:spPr bwMode="auto">
              <a:xfrm>
                <a:off x="1079" y="2856"/>
                <a:ext cx="43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solidFill>
                      <a:srgbClr val="00FF00"/>
                    </a:solidFill>
                  </a:rPr>
                  <a:t>LW</a:t>
                </a:r>
              </a:p>
            </p:txBody>
          </p:sp>
        </p:grpSp>
      </p:grpSp>
      <p:grpSp>
        <p:nvGrpSpPr>
          <p:cNvPr id="18465" name="Group 33">
            <a:extLst>
              <a:ext uri="{FF2B5EF4-FFF2-40B4-BE49-F238E27FC236}">
                <a16:creationId xmlns:a16="http://schemas.microsoft.com/office/drawing/2014/main" id="{556EE137-45C7-4DAE-B528-86C5ACEEA671}"/>
              </a:ext>
            </a:extLst>
          </p:cNvPr>
          <p:cNvGrpSpPr>
            <a:grpSpLocks/>
          </p:cNvGrpSpPr>
          <p:nvPr/>
        </p:nvGrpSpPr>
        <p:grpSpPr bwMode="auto">
          <a:xfrm>
            <a:off x="1771650" y="2132013"/>
            <a:ext cx="6500813" cy="4249737"/>
            <a:chOff x="1116" y="1223"/>
            <a:chExt cx="4095" cy="2677"/>
          </a:xfrm>
        </p:grpSpPr>
        <p:sp>
          <p:nvSpPr>
            <p:cNvPr id="22559" name="Line 34">
              <a:extLst>
                <a:ext uri="{FF2B5EF4-FFF2-40B4-BE49-F238E27FC236}">
                  <a16:creationId xmlns:a16="http://schemas.microsoft.com/office/drawing/2014/main" id="{05076832-906A-4840-B8AF-6B0C1290AD15}"/>
                </a:ext>
              </a:extLst>
            </p:cNvPr>
            <p:cNvSpPr>
              <a:spLocks noChangeShapeType="1"/>
            </p:cNvSpPr>
            <p:nvPr/>
          </p:nvSpPr>
          <p:spPr bwMode="auto">
            <a:xfrm>
              <a:off x="1964" y="1959"/>
              <a:ext cx="80" cy="64"/>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2560" name="Group 35">
              <a:extLst>
                <a:ext uri="{FF2B5EF4-FFF2-40B4-BE49-F238E27FC236}">
                  <a16:creationId xmlns:a16="http://schemas.microsoft.com/office/drawing/2014/main" id="{B7B173FB-DC89-4BD0-8F78-65EC21AD6EC7}"/>
                </a:ext>
              </a:extLst>
            </p:cNvPr>
            <p:cNvGrpSpPr>
              <a:grpSpLocks/>
            </p:cNvGrpSpPr>
            <p:nvPr/>
          </p:nvGrpSpPr>
          <p:grpSpPr bwMode="auto">
            <a:xfrm>
              <a:off x="1116" y="1223"/>
              <a:ext cx="4095" cy="2677"/>
              <a:chOff x="1116" y="1223"/>
              <a:chExt cx="4095" cy="2677"/>
            </a:xfrm>
          </p:grpSpPr>
          <p:sp>
            <p:nvSpPr>
              <p:cNvPr id="22561" name="Line 36">
                <a:extLst>
                  <a:ext uri="{FF2B5EF4-FFF2-40B4-BE49-F238E27FC236}">
                    <a16:creationId xmlns:a16="http://schemas.microsoft.com/office/drawing/2014/main" id="{95EA2DB7-4E5F-4F12-8803-2A3F289F35C2}"/>
                  </a:ext>
                </a:extLst>
              </p:cNvPr>
              <p:cNvSpPr>
                <a:spLocks noChangeShapeType="1"/>
              </p:cNvSpPr>
              <p:nvPr/>
            </p:nvSpPr>
            <p:spPr bwMode="auto">
              <a:xfrm flipV="1">
                <a:off x="3540" y="2031"/>
                <a:ext cx="40" cy="32"/>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22562" name="Group 37">
                <a:extLst>
                  <a:ext uri="{FF2B5EF4-FFF2-40B4-BE49-F238E27FC236}">
                    <a16:creationId xmlns:a16="http://schemas.microsoft.com/office/drawing/2014/main" id="{F5FC43E7-0096-418E-BAB3-C4AB8BE38E3F}"/>
                  </a:ext>
                </a:extLst>
              </p:cNvPr>
              <p:cNvGrpSpPr>
                <a:grpSpLocks/>
              </p:cNvGrpSpPr>
              <p:nvPr/>
            </p:nvGrpSpPr>
            <p:grpSpPr bwMode="auto">
              <a:xfrm>
                <a:off x="1116" y="1223"/>
                <a:ext cx="4095" cy="2677"/>
                <a:chOff x="1116" y="1223"/>
                <a:chExt cx="4095" cy="2677"/>
              </a:xfrm>
            </p:grpSpPr>
            <p:grpSp>
              <p:nvGrpSpPr>
                <p:cNvPr id="22563" name="Group 38">
                  <a:extLst>
                    <a:ext uri="{FF2B5EF4-FFF2-40B4-BE49-F238E27FC236}">
                      <a16:creationId xmlns:a16="http://schemas.microsoft.com/office/drawing/2014/main" id="{2CFFB03C-6568-4060-B2A7-605A4953052A}"/>
                    </a:ext>
                  </a:extLst>
                </p:cNvPr>
                <p:cNvGrpSpPr>
                  <a:grpSpLocks/>
                </p:cNvGrpSpPr>
                <p:nvPr/>
              </p:nvGrpSpPr>
              <p:grpSpPr bwMode="auto">
                <a:xfrm>
                  <a:off x="1116" y="1223"/>
                  <a:ext cx="3400" cy="1464"/>
                  <a:chOff x="1116" y="1223"/>
                  <a:chExt cx="3400" cy="1464"/>
                </a:xfrm>
              </p:grpSpPr>
              <p:sp>
                <p:nvSpPr>
                  <p:cNvPr id="22567" name="Line 39">
                    <a:extLst>
                      <a:ext uri="{FF2B5EF4-FFF2-40B4-BE49-F238E27FC236}">
                        <a16:creationId xmlns:a16="http://schemas.microsoft.com/office/drawing/2014/main" id="{CF992864-9D4F-427C-A847-2B406FBFE337}"/>
                      </a:ext>
                    </a:extLst>
                  </p:cNvPr>
                  <p:cNvSpPr>
                    <a:spLocks noChangeShapeType="1"/>
                  </p:cNvSpPr>
                  <p:nvPr/>
                </p:nvSpPr>
                <p:spPr bwMode="auto">
                  <a:xfrm>
                    <a:off x="1116" y="1223"/>
                    <a:ext cx="1696" cy="1464"/>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68" name="Line 40">
                    <a:extLst>
                      <a:ext uri="{FF2B5EF4-FFF2-40B4-BE49-F238E27FC236}">
                        <a16:creationId xmlns:a16="http://schemas.microsoft.com/office/drawing/2014/main" id="{75A33447-6AE1-47B8-840C-D6985338C893}"/>
                      </a:ext>
                    </a:extLst>
                  </p:cNvPr>
                  <p:cNvSpPr>
                    <a:spLocks noChangeShapeType="1"/>
                  </p:cNvSpPr>
                  <p:nvPr/>
                </p:nvSpPr>
                <p:spPr bwMode="auto">
                  <a:xfrm flipH="1">
                    <a:off x="2820" y="1223"/>
                    <a:ext cx="1696" cy="1464"/>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69" name="Text Box 41">
                    <a:extLst>
                      <a:ext uri="{FF2B5EF4-FFF2-40B4-BE49-F238E27FC236}">
                        <a16:creationId xmlns:a16="http://schemas.microsoft.com/office/drawing/2014/main" id="{65C0EB7B-093D-4E9D-90EF-D1FF93594801}"/>
                      </a:ext>
                    </a:extLst>
                  </p:cNvPr>
                  <p:cNvSpPr txBox="1">
                    <a:spLocks noChangeArrowheads="1"/>
                  </p:cNvSpPr>
                  <p:nvPr/>
                </p:nvSpPr>
                <p:spPr bwMode="auto">
                  <a:xfrm>
                    <a:off x="3377" y="2383"/>
                    <a:ext cx="108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chemeClr val="tx2"/>
                        </a:solidFill>
                      </a:rPr>
                      <a:t>内壁反射波</a:t>
                    </a:r>
                    <a:endParaRPr kumimoji="0" lang="zh-CN" altLang="en-US" sz="2400">
                      <a:solidFill>
                        <a:schemeClr val="tx2"/>
                      </a:solidFill>
                    </a:endParaRPr>
                  </a:p>
                </p:txBody>
              </p:sp>
            </p:grpSp>
            <p:grpSp>
              <p:nvGrpSpPr>
                <p:cNvPr id="22564" name="Group 42">
                  <a:extLst>
                    <a:ext uri="{FF2B5EF4-FFF2-40B4-BE49-F238E27FC236}">
                      <a16:creationId xmlns:a16="http://schemas.microsoft.com/office/drawing/2014/main" id="{83AD75E8-D809-421D-BD12-888C619704B6}"/>
                    </a:ext>
                  </a:extLst>
                </p:cNvPr>
                <p:cNvGrpSpPr>
                  <a:grpSpLocks/>
                </p:cNvGrpSpPr>
                <p:nvPr/>
              </p:nvGrpSpPr>
              <p:grpSpPr bwMode="auto">
                <a:xfrm>
                  <a:off x="4497" y="2844"/>
                  <a:ext cx="714" cy="1056"/>
                  <a:chOff x="4497" y="2844"/>
                  <a:chExt cx="714" cy="1056"/>
                </a:xfrm>
              </p:grpSpPr>
              <p:sp>
                <p:nvSpPr>
                  <p:cNvPr id="22565" name="Freeform 43">
                    <a:extLst>
                      <a:ext uri="{FF2B5EF4-FFF2-40B4-BE49-F238E27FC236}">
                        <a16:creationId xmlns:a16="http://schemas.microsoft.com/office/drawing/2014/main" id="{C6EDE721-E9CC-4714-955E-7A222CA5FD2C}"/>
                      </a:ext>
                    </a:extLst>
                  </p:cNvPr>
                  <p:cNvSpPr>
                    <a:spLocks/>
                  </p:cNvSpPr>
                  <p:nvPr/>
                </p:nvSpPr>
                <p:spPr bwMode="auto">
                  <a:xfrm>
                    <a:off x="4497" y="2907"/>
                    <a:ext cx="346" cy="993"/>
                  </a:xfrm>
                  <a:custGeom>
                    <a:avLst/>
                    <a:gdLst>
                      <a:gd name="T0" fmla="*/ 0 w 291"/>
                      <a:gd name="T1" fmla="*/ 457 h 993"/>
                      <a:gd name="T2" fmla="*/ 39 w 291"/>
                      <a:gd name="T3" fmla="*/ 684 h 993"/>
                      <a:gd name="T4" fmla="*/ 90 w 291"/>
                      <a:gd name="T5" fmla="*/ 48 h 993"/>
                      <a:gd name="T6" fmla="*/ 168 w 291"/>
                      <a:gd name="T7" fmla="*/ 975 h 993"/>
                      <a:gd name="T8" fmla="*/ 257 w 291"/>
                      <a:gd name="T9" fmla="*/ 157 h 993"/>
                      <a:gd name="T10" fmla="*/ 309 w 291"/>
                      <a:gd name="T11" fmla="*/ 666 h 993"/>
                      <a:gd name="T12" fmla="*/ 360 w 291"/>
                      <a:gd name="T13" fmla="*/ 311 h 993"/>
                      <a:gd name="T14" fmla="*/ 411 w 291"/>
                      <a:gd name="T15" fmla="*/ 457 h 99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1" h="993">
                        <a:moveTo>
                          <a:pt x="0" y="457"/>
                        </a:moveTo>
                        <a:cubicBezTo>
                          <a:pt x="8" y="604"/>
                          <a:pt x="17" y="752"/>
                          <a:pt x="28" y="684"/>
                        </a:cubicBezTo>
                        <a:cubicBezTo>
                          <a:pt x="39" y="616"/>
                          <a:pt x="49" y="0"/>
                          <a:pt x="64" y="48"/>
                        </a:cubicBezTo>
                        <a:cubicBezTo>
                          <a:pt x="79" y="96"/>
                          <a:pt x="99" y="957"/>
                          <a:pt x="119" y="975"/>
                        </a:cubicBezTo>
                        <a:cubicBezTo>
                          <a:pt x="139" y="993"/>
                          <a:pt x="165" y="208"/>
                          <a:pt x="182" y="157"/>
                        </a:cubicBezTo>
                        <a:cubicBezTo>
                          <a:pt x="199" y="106"/>
                          <a:pt x="207" y="640"/>
                          <a:pt x="219" y="666"/>
                        </a:cubicBezTo>
                        <a:cubicBezTo>
                          <a:pt x="231" y="692"/>
                          <a:pt x="243" y="346"/>
                          <a:pt x="255" y="311"/>
                        </a:cubicBezTo>
                        <a:cubicBezTo>
                          <a:pt x="267" y="276"/>
                          <a:pt x="279" y="366"/>
                          <a:pt x="291" y="457"/>
                        </a:cubicBezTo>
                      </a:path>
                    </a:pathLst>
                  </a:custGeom>
                  <a:noFill/>
                  <a:ln w="38100" cap="flat" cmpd="sng">
                    <a:solidFill>
                      <a:schemeClr val="tx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66" name="Text Box 44">
                    <a:extLst>
                      <a:ext uri="{FF2B5EF4-FFF2-40B4-BE49-F238E27FC236}">
                        <a16:creationId xmlns:a16="http://schemas.microsoft.com/office/drawing/2014/main" id="{05104547-63CC-461B-B474-A52E0590F2D9}"/>
                      </a:ext>
                    </a:extLst>
                  </p:cNvPr>
                  <p:cNvSpPr txBox="1">
                    <a:spLocks noChangeArrowheads="1"/>
                  </p:cNvSpPr>
                  <p:nvPr/>
                </p:nvSpPr>
                <p:spPr bwMode="auto">
                  <a:xfrm>
                    <a:off x="4775" y="2844"/>
                    <a:ext cx="43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solidFill>
                          <a:schemeClr val="tx2"/>
                        </a:solidFill>
                      </a:rPr>
                      <a:t>BW</a:t>
                    </a:r>
                  </a:p>
                </p:txBody>
              </p:sp>
            </p:grpSp>
          </p:grpSp>
        </p:grpSp>
      </p:grpSp>
      <p:sp>
        <p:nvSpPr>
          <p:cNvPr id="22546" name="Freeform 45">
            <a:extLst>
              <a:ext uri="{FF2B5EF4-FFF2-40B4-BE49-F238E27FC236}">
                <a16:creationId xmlns:a16="http://schemas.microsoft.com/office/drawing/2014/main" id="{C6DD86EA-FF05-41DF-B636-9A7111C7B291}"/>
              </a:ext>
            </a:extLst>
          </p:cNvPr>
          <p:cNvSpPr>
            <a:spLocks/>
          </p:cNvSpPr>
          <p:nvPr/>
        </p:nvSpPr>
        <p:spPr bwMode="auto">
          <a:xfrm>
            <a:off x="4257675" y="3011488"/>
            <a:ext cx="428625" cy="74612"/>
          </a:xfrm>
          <a:custGeom>
            <a:avLst/>
            <a:gdLst>
              <a:gd name="T0" fmla="*/ 20914066 w 726"/>
              <a:gd name="T1" fmla="*/ 23004236 h 66"/>
              <a:gd name="T2" fmla="*/ 108751491 w 726"/>
              <a:gd name="T3" fmla="*/ 7668079 h 66"/>
              <a:gd name="T4" fmla="*/ 186133063 w 726"/>
              <a:gd name="T5" fmla="*/ 38340394 h 66"/>
              <a:gd name="T6" fmla="*/ 253057012 w 726"/>
              <a:gd name="T7" fmla="*/ 0 h 66"/>
              <a:gd name="T8" fmla="*/ 165218997 w 726"/>
              <a:gd name="T9" fmla="*/ 84347736 h 66"/>
              <a:gd name="T10" fmla="*/ 129665557 w 726"/>
              <a:gd name="T11" fmla="*/ 69011578 h 66"/>
              <a:gd name="T12" fmla="*/ 46010473 w 726"/>
              <a:gd name="T13" fmla="*/ 84347736 h 66"/>
              <a:gd name="T14" fmla="*/ 0 w 726"/>
              <a:gd name="T15" fmla="*/ 38340394 h 66"/>
              <a:gd name="T16" fmla="*/ 20914066 w 726"/>
              <a:gd name="T17" fmla="*/ 23004236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26" h="66">
                <a:moveTo>
                  <a:pt x="60" y="18"/>
                </a:moveTo>
                <a:lnTo>
                  <a:pt x="312" y="6"/>
                </a:lnTo>
                <a:lnTo>
                  <a:pt x="534" y="30"/>
                </a:lnTo>
                <a:lnTo>
                  <a:pt x="726" y="0"/>
                </a:lnTo>
                <a:cubicBezTo>
                  <a:pt x="604" y="44"/>
                  <a:pt x="579" y="66"/>
                  <a:pt x="474" y="66"/>
                </a:cubicBezTo>
                <a:lnTo>
                  <a:pt x="372" y="54"/>
                </a:lnTo>
                <a:lnTo>
                  <a:pt x="132" y="66"/>
                </a:lnTo>
                <a:lnTo>
                  <a:pt x="0" y="30"/>
                </a:lnTo>
                <a:lnTo>
                  <a:pt x="60" y="18"/>
                </a:lnTo>
                <a:close/>
              </a:path>
            </a:pathLst>
          </a:custGeom>
          <a:solidFill>
            <a:schemeClr val="folHlink"/>
          </a:solidFill>
          <a:ln w="12700" cap="flat" cmpd="sng">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8478" name="Group 46">
            <a:extLst>
              <a:ext uri="{FF2B5EF4-FFF2-40B4-BE49-F238E27FC236}">
                <a16:creationId xmlns:a16="http://schemas.microsoft.com/office/drawing/2014/main" id="{D3EF94E5-1A0E-4545-B53E-ADD8516410B5}"/>
              </a:ext>
            </a:extLst>
          </p:cNvPr>
          <p:cNvGrpSpPr>
            <a:grpSpLocks/>
          </p:cNvGrpSpPr>
          <p:nvPr/>
        </p:nvGrpSpPr>
        <p:grpSpPr bwMode="auto">
          <a:xfrm>
            <a:off x="1752600" y="2133600"/>
            <a:ext cx="5410200" cy="4305300"/>
            <a:chOff x="1110" y="1344"/>
            <a:chExt cx="3408" cy="2712"/>
          </a:xfrm>
        </p:grpSpPr>
        <p:sp>
          <p:nvSpPr>
            <p:cNvPr id="22554" name="Line 47">
              <a:extLst>
                <a:ext uri="{FF2B5EF4-FFF2-40B4-BE49-F238E27FC236}">
                  <a16:creationId xmlns:a16="http://schemas.microsoft.com/office/drawing/2014/main" id="{6F3DEF9A-2FA2-44FE-9A12-2F5603A8F552}"/>
                </a:ext>
              </a:extLst>
            </p:cNvPr>
            <p:cNvSpPr>
              <a:spLocks noChangeShapeType="1"/>
            </p:cNvSpPr>
            <p:nvPr/>
          </p:nvSpPr>
          <p:spPr bwMode="auto">
            <a:xfrm>
              <a:off x="1110" y="1344"/>
              <a:ext cx="1734" cy="564"/>
            </a:xfrm>
            <a:prstGeom prst="line">
              <a:avLst/>
            </a:prstGeom>
            <a:noFill/>
            <a:ln w="38100">
              <a:solidFill>
                <a:srgbClr val="CCEC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55" name="Line 48">
              <a:extLst>
                <a:ext uri="{FF2B5EF4-FFF2-40B4-BE49-F238E27FC236}">
                  <a16:creationId xmlns:a16="http://schemas.microsoft.com/office/drawing/2014/main" id="{A688EB8D-5C21-4029-B05C-E71DE62B56CA}"/>
                </a:ext>
              </a:extLst>
            </p:cNvPr>
            <p:cNvSpPr>
              <a:spLocks noChangeShapeType="1"/>
            </p:cNvSpPr>
            <p:nvPr/>
          </p:nvSpPr>
          <p:spPr bwMode="auto">
            <a:xfrm flipV="1">
              <a:off x="2790" y="1344"/>
              <a:ext cx="1728" cy="552"/>
            </a:xfrm>
            <a:prstGeom prst="line">
              <a:avLst/>
            </a:prstGeom>
            <a:noFill/>
            <a:ln w="38100">
              <a:solidFill>
                <a:srgbClr val="CCEC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56" name="Freeform 49">
              <a:extLst>
                <a:ext uri="{FF2B5EF4-FFF2-40B4-BE49-F238E27FC236}">
                  <a16:creationId xmlns:a16="http://schemas.microsoft.com/office/drawing/2014/main" id="{B8994A35-ED47-4D9B-A010-0981B334D1BE}"/>
                </a:ext>
              </a:extLst>
            </p:cNvPr>
            <p:cNvSpPr>
              <a:spLocks/>
            </p:cNvSpPr>
            <p:nvPr/>
          </p:nvSpPr>
          <p:spPr bwMode="auto">
            <a:xfrm>
              <a:off x="2252" y="3178"/>
              <a:ext cx="172" cy="620"/>
            </a:xfrm>
            <a:custGeom>
              <a:avLst/>
              <a:gdLst>
                <a:gd name="T0" fmla="*/ 0 w 172"/>
                <a:gd name="T1" fmla="*/ 315 h 620"/>
                <a:gd name="T2" fmla="*/ 18 w 172"/>
                <a:gd name="T3" fmla="*/ 497 h 620"/>
                <a:gd name="T4" fmla="*/ 63 w 172"/>
                <a:gd name="T5" fmla="*/ 15 h 620"/>
                <a:gd name="T6" fmla="*/ 91 w 172"/>
                <a:gd name="T7" fmla="*/ 588 h 620"/>
                <a:gd name="T8" fmla="*/ 136 w 172"/>
                <a:gd name="T9" fmla="*/ 206 h 620"/>
                <a:gd name="T10" fmla="*/ 172 w 172"/>
                <a:gd name="T11" fmla="*/ 315 h 6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 h="620">
                  <a:moveTo>
                    <a:pt x="0" y="315"/>
                  </a:moveTo>
                  <a:cubicBezTo>
                    <a:pt x="3" y="431"/>
                    <a:pt x="7" y="547"/>
                    <a:pt x="18" y="497"/>
                  </a:cubicBezTo>
                  <a:cubicBezTo>
                    <a:pt x="29" y="447"/>
                    <a:pt x="51" y="0"/>
                    <a:pt x="63" y="15"/>
                  </a:cubicBezTo>
                  <a:cubicBezTo>
                    <a:pt x="75" y="30"/>
                    <a:pt x="79" y="556"/>
                    <a:pt x="91" y="588"/>
                  </a:cubicBezTo>
                  <a:cubicBezTo>
                    <a:pt x="103" y="620"/>
                    <a:pt x="123" y="251"/>
                    <a:pt x="136" y="206"/>
                  </a:cubicBezTo>
                  <a:cubicBezTo>
                    <a:pt x="149" y="161"/>
                    <a:pt x="166" y="297"/>
                    <a:pt x="172" y="315"/>
                  </a:cubicBezTo>
                </a:path>
              </a:pathLst>
            </a:custGeom>
            <a:noFill/>
            <a:ln w="38100" cap="flat" cmpd="sng">
              <a:solidFill>
                <a:srgbClr val="CCEC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57" name="Text Box 50">
              <a:extLst>
                <a:ext uri="{FF2B5EF4-FFF2-40B4-BE49-F238E27FC236}">
                  <a16:creationId xmlns:a16="http://schemas.microsoft.com/office/drawing/2014/main" id="{E9658683-6D28-492B-A38D-79F2EAD92FBD}"/>
                </a:ext>
              </a:extLst>
            </p:cNvPr>
            <p:cNvSpPr txBox="1">
              <a:spLocks noChangeArrowheads="1"/>
            </p:cNvSpPr>
            <p:nvPr/>
          </p:nvSpPr>
          <p:spPr bwMode="auto">
            <a:xfrm>
              <a:off x="1900" y="3768"/>
              <a:ext cx="88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CCECFF"/>
                  </a:solidFill>
                </a:rPr>
                <a:t>反射回波</a:t>
              </a:r>
            </a:p>
          </p:txBody>
        </p:sp>
        <p:sp>
          <p:nvSpPr>
            <p:cNvPr id="22558" name="Text Box 51">
              <a:extLst>
                <a:ext uri="{FF2B5EF4-FFF2-40B4-BE49-F238E27FC236}">
                  <a16:creationId xmlns:a16="http://schemas.microsoft.com/office/drawing/2014/main" id="{7540AAC7-CB5D-4332-9074-4F8524275FB6}"/>
                </a:ext>
              </a:extLst>
            </p:cNvPr>
            <p:cNvSpPr txBox="1">
              <a:spLocks noChangeArrowheads="1"/>
            </p:cNvSpPr>
            <p:nvPr/>
          </p:nvSpPr>
          <p:spPr bwMode="auto">
            <a:xfrm>
              <a:off x="3577" y="1632"/>
              <a:ext cx="88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t>反射信号</a:t>
              </a:r>
            </a:p>
          </p:txBody>
        </p:sp>
      </p:grpSp>
      <p:grpSp>
        <p:nvGrpSpPr>
          <p:cNvPr id="18484" name="Group 52">
            <a:extLst>
              <a:ext uri="{FF2B5EF4-FFF2-40B4-BE49-F238E27FC236}">
                <a16:creationId xmlns:a16="http://schemas.microsoft.com/office/drawing/2014/main" id="{39A8E713-C84B-4ADF-86A3-AEED2D4C54C7}"/>
              </a:ext>
            </a:extLst>
          </p:cNvPr>
          <p:cNvGrpSpPr>
            <a:grpSpLocks/>
          </p:cNvGrpSpPr>
          <p:nvPr/>
        </p:nvGrpSpPr>
        <p:grpSpPr bwMode="auto">
          <a:xfrm>
            <a:off x="1752600" y="2133600"/>
            <a:ext cx="5410200" cy="4305300"/>
            <a:chOff x="1110" y="1344"/>
            <a:chExt cx="3408" cy="2712"/>
          </a:xfrm>
        </p:grpSpPr>
        <p:sp>
          <p:nvSpPr>
            <p:cNvPr id="22549" name="Line 53">
              <a:extLst>
                <a:ext uri="{FF2B5EF4-FFF2-40B4-BE49-F238E27FC236}">
                  <a16:creationId xmlns:a16="http://schemas.microsoft.com/office/drawing/2014/main" id="{F4263627-0698-40A6-A24E-4A0856660C79}"/>
                </a:ext>
              </a:extLst>
            </p:cNvPr>
            <p:cNvSpPr>
              <a:spLocks noChangeShapeType="1"/>
            </p:cNvSpPr>
            <p:nvPr/>
          </p:nvSpPr>
          <p:spPr bwMode="auto">
            <a:xfrm>
              <a:off x="1110" y="1344"/>
              <a:ext cx="1734" cy="564"/>
            </a:xfrm>
            <a:prstGeom prst="line">
              <a:avLst/>
            </a:prstGeom>
            <a:noFill/>
            <a:ln w="38100">
              <a:solidFill>
                <a:srgbClr val="CCEC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50" name="Line 54">
              <a:extLst>
                <a:ext uri="{FF2B5EF4-FFF2-40B4-BE49-F238E27FC236}">
                  <a16:creationId xmlns:a16="http://schemas.microsoft.com/office/drawing/2014/main" id="{468E75C7-E1B4-4C50-AC4E-647B022F45B1}"/>
                </a:ext>
              </a:extLst>
            </p:cNvPr>
            <p:cNvSpPr>
              <a:spLocks noChangeShapeType="1"/>
            </p:cNvSpPr>
            <p:nvPr/>
          </p:nvSpPr>
          <p:spPr bwMode="auto">
            <a:xfrm flipV="1">
              <a:off x="2790" y="1344"/>
              <a:ext cx="1728" cy="552"/>
            </a:xfrm>
            <a:prstGeom prst="line">
              <a:avLst/>
            </a:prstGeom>
            <a:noFill/>
            <a:ln w="38100">
              <a:solidFill>
                <a:srgbClr val="CCEC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51" name="Freeform 55">
              <a:extLst>
                <a:ext uri="{FF2B5EF4-FFF2-40B4-BE49-F238E27FC236}">
                  <a16:creationId xmlns:a16="http://schemas.microsoft.com/office/drawing/2014/main" id="{1D7A164C-FE4D-4DDB-AFE9-4211F9E739FC}"/>
                </a:ext>
              </a:extLst>
            </p:cNvPr>
            <p:cNvSpPr>
              <a:spLocks/>
            </p:cNvSpPr>
            <p:nvPr/>
          </p:nvSpPr>
          <p:spPr bwMode="auto">
            <a:xfrm>
              <a:off x="2252" y="3178"/>
              <a:ext cx="172" cy="620"/>
            </a:xfrm>
            <a:custGeom>
              <a:avLst/>
              <a:gdLst>
                <a:gd name="T0" fmla="*/ 0 w 172"/>
                <a:gd name="T1" fmla="*/ 315 h 620"/>
                <a:gd name="T2" fmla="*/ 18 w 172"/>
                <a:gd name="T3" fmla="*/ 497 h 620"/>
                <a:gd name="T4" fmla="*/ 63 w 172"/>
                <a:gd name="T5" fmla="*/ 15 h 620"/>
                <a:gd name="T6" fmla="*/ 91 w 172"/>
                <a:gd name="T7" fmla="*/ 588 h 620"/>
                <a:gd name="T8" fmla="*/ 136 w 172"/>
                <a:gd name="T9" fmla="*/ 206 h 620"/>
                <a:gd name="T10" fmla="*/ 172 w 172"/>
                <a:gd name="T11" fmla="*/ 315 h 6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 h="620">
                  <a:moveTo>
                    <a:pt x="0" y="315"/>
                  </a:moveTo>
                  <a:cubicBezTo>
                    <a:pt x="3" y="431"/>
                    <a:pt x="7" y="547"/>
                    <a:pt x="18" y="497"/>
                  </a:cubicBezTo>
                  <a:cubicBezTo>
                    <a:pt x="29" y="447"/>
                    <a:pt x="51" y="0"/>
                    <a:pt x="63" y="15"/>
                  </a:cubicBezTo>
                  <a:cubicBezTo>
                    <a:pt x="75" y="30"/>
                    <a:pt x="79" y="556"/>
                    <a:pt x="91" y="588"/>
                  </a:cubicBezTo>
                  <a:cubicBezTo>
                    <a:pt x="103" y="620"/>
                    <a:pt x="123" y="251"/>
                    <a:pt x="136" y="206"/>
                  </a:cubicBezTo>
                  <a:cubicBezTo>
                    <a:pt x="149" y="161"/>
                    <a:pt x="166" y="297"/>
                    <a:pt x="172" y="315"/>
                  </a:cubicBezTo>
                </a:path>
              </a:pathLst>
            </a:custGeom>
            <a:noFill/>
            <a:ln w="38100" cap="flat" cmpd="sng">
              <a:solidFill>
                <a:srgbClr val="CCEC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552" name="Text Box 56">
              <a:extLst>
                <a:ext uri="{FF2B5EF4-FFF2-40B4-BE49-F238E27FC236}">
                  <a16:creationId xmlns:a16="http://schemas.microsoft.com/office/drawing/2014/main" id="{7A551219-D652-4BA4-A7C1-5867CE23B216}"/>
                </a:ext>
              </a:extLst>
            </p:cNvPr>
            <p:cNvSpPr txBox="1">
              <a:spLocks noChangeArrowheads="1"/>
            </p:cNvSpPr>
            <p:nvPr/>
          </p:nvSpPr>
          <p:spPr bwMode="auto">
            <a:xfrm>
              <a:off x="1900" y="3768"/>
              <a:ext cx="88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CCECFF"/>
                  </a:solidFill>
                </a:rPr>
                <a:t>反射回波</a:t>
              </a:r>
            </a:p>
          </p:txBody>
        </p:sp>
        <p:sp>
          <p:nvSpPr>
            <p:cNvPr id="22553" name="Text Box 57">
              <a:extLst>
                <a:ext uri="{FF2B5EF4-FFF2-40B4-BE49-F238E27FC236}">
                  <a16:creationId xmlns:a16="http://schemas.microsoft.com/office/drawing/2014/main" id="{094B27B8-69AE-4CEF-8AAF-3D68A2ADF1C1}"/>
                </a:ext>
              </a:extLst>
            </p:cNvPr>
            <p:cNvSpPr txBox="1">
              <a:spLocks noChangeArrowheads="1"/>
            </p:cNvSpPr>
            <p:nvPr/>
          </p:nvSpPr>
          <p:spPr bwMode="auto">
            <a:xfrm>
              <a:off x="3577" y="1632"/>
              <a:ext cx="88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t>反射信号</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8456"/>
                                        </p:tgtEl>
                                        <p:attrNameLst>
                                          <p:attrName>style.visibility</p:attrName>
                                        </p:attrNameLst>
                                      </p:cBhvr>
                                      <p:to>
                                        <p:strVal val="visible"/>
                                      </p:to>
                                    </p:set>
                                    <p:animEffect transition="in" filter="box(out)">
                                      <p:cBhvr>
                                        <p:cTn id="7" dur="500"/>
                                        <p:tgtEl>
                                          <p:spTgt spid="184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8465"/>
                                        </p:tgtEl>
                                        <p:attrNameLst>
                                          <p:attrName>style.visibility</p:attrName>
                                        </p:attrNameLst>
                                      </p:cBhvr>
                                      <p:to>
                                        <p:strVal val="visible"/>
                                      </p:to>
                                    </p:set>
                                    <p:animEffect transition="in" filter="box(out)">
                                      <p:cBhvr>
                                        <p:cTn id="12" dur="500"/>
                                        <p:tgtEl>
                                          <p:spTgt spid="184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18478"/>
                                        </p:tgtEl>
                                        <p:attrNameLst>
                                          <p:attrName>style.visibility</p:attrName>
                                        </p:attrNameLst>
                                      </p:cBhvr>
                                      <p:to>
                                        <p:strVal val="visible"/>
                                      </p:to>
                                    </p:set>
                                    <p:animEffect transition="in" filter="box(out)">
                                      <p:cBhvr>
                                        <p:cTn id="17" dur="500"/>
                                        <p:tgtEl>
                                          <p:spTgt spid="184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8484"/>
                                        </p:tgtEl>
                                        <p:attrNameLst>
                                          <p:attrName>style.visibility</p:attrName>
                                        </p:attrNameLst>
                                      </p:cBhvr>
                                      <p:to>
                                        <p:strVal val="visible"/>
                                      </p:to>
                                    </p:set>
                                    <p:animEffect transition="in" filter="box(out)">
                                      <p:cBhvr>
                                        <p:cTn id="22" dur="500"/>
                                        <p:tgtEl>
                                          <p:spTgt spid="18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D0A4A3D4-44BC-45CA-90B7-E287A628AA93}"/>
              </a:ext>
            </a:extLst>
          </p:cNvPr>
          <p:cNvSpPr txBox="1">
            <a:spLocks noChangeArrowheads="1"/>
          </p:cNvSpPr>
          <p:nvPr/>
        </p:nvSpPr>
        <p:spPr bwMode="auto">
          <a:xfrm>
            <a:off x="609600" y="228600"/>
            <a:ext cx="800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endParaRPr lang="zh-CN" altLang="zh-CN" sz="2400"/>
          </a:p>
        </p:txBody>
      </p:sp>
      <p:sp>
        <p:nvSpPr>
          <p:cNvPr id="23555" name="Rectangle 3">
            <a:extLst>
              <a:ext uri="{FF2B5EF4-FFF2-40B4-BE49-F238E27FC236}">
                <a16:creationId xmlns:a16="http://schemas.microsoft.com/office/drawing/2014/main" id="{882E937B-860C-41B3-8993-2A7B2DDF34A3}"/>
              </a:ext>
            </a:extLst>
          </p:cNvPr>
          <p:cNvSpPr>
            <a:spLocks noChangeArrowheads="1"/>
          </p:cNvSpPr>
          <p:nvPr/>
        </p:nvSpPr>
        <p:spPr bwMode="auto">
          <a:xfrm>
            <a:off x="0" y="152400"/>
            <a:ext cx="91424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en-US" altLang="zh-CN" sz="4400">
                <a:solidFill>
                  <a:schemeClr val="tx2"/>
                </a:solidFill>
              </a:rPr>
              <a:t>TOFD </a:t>
            </a:r>
            <a:r>
              <a:rPr lang="zh-CN" altLang="en-US" sz="4400">
                <a:solidFill>
                  <a:schemeClr val="tx2"/>
                </a:solidFill>
              </a:rPr>
              <a:t>的局限性</a:t>
            </a:r>
          </a:p>
        </p:txBody>
      </p:sp>
      <p:sp>
        <p:nvSpPr>
          <p:cNvPr id="80900" name="Rectangle 4">
            <a:extLst>
              <a:ext uri="{FF2B5EF4-FFF2-40B4-BE49-F238E27FC236}">
                <a16:creationId xmlns:a16="http://schemas.microsoft.com/office/drawing/2014/main" id="{E14DF806-79D4-473F-B237-0F296D2EE39C}"/>
              </a:ext>
            </a:extLst>
          </p:cNvPr>
          <p:cNvSpPr>
            <a:spLocks noChangeArrowheads="1"/>
          </p:cNvSpPr>
          <p:nvPr/>
        </p:nvSpPr>
        <p:spPr bwMode="auto">
          <a:xfrm>
            <a:off x="609600" y="1219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ct val="90000"/>
              </a:lnSpc>
            </a:pPr>
            <a:r>
              <a:rPr lang="zh-CN" altLang="en-US"/>
              <a:t>在外表面和内表面附近存在盲区。</a:t>
            </a:r>
          </a:p>
          <a:p>
            <a:pPr eaLnBrk="1" hangingPunct="1">
              <a:lnSpc>
                <a:spcPct val="90000"/>
              </a:lnSpc>
            </a:pPr>
            <a:r>
              <a:rPr lang="zh-CN" altLang="en-US"/>
              <a:t>解释比较困难，目前国内对缺陷定性问题没有经验，经常需要辅助其它检测手段。</a:t>
            </a:r>
          </a:p>
          <a:p>
            <a:pPr eaLnBrk="1" hangingPunct="1">
              <a:lnSpc>
                <a:spcPct val="90000"/>
              </a:lnSpc>
            </a:pPr>
            <a:r>
              <a:rPr lang="zh-CN" altLang="en-US"/>
              <a:t>夸大了一些良性的缺陷</a:t>
            </a:r>
            <a:r>
              <a:rPr lang="en-US" altLang="zh-CN"/>
              <a:t>, </a:t>
            </a:r>
            <a:r>
              <a:rPr lang="zh-CN" altLang="en-US"/>
              <a:t>如气孔</a:t>
            </a:r>
            <a:r>
              <a:rPr lang="en-US" altLang="zh-CN"/>
              <a:t>, </a:t>
            </a:r>
            <a:r>
              <a:rPr lang="zh-CN" altLang="en-US"/>
              <a:t>冷夹层</a:t>
            </a:r>
            <a:r>
              <a:rPr lang="en-US" altLang="zh-CN"/>
              <a:t>, </a:t>
            </a:r>
            <a:r>
              <a:rPr lang="zh-CN" altLang="en-US"/>
              <a:t>内部未熔合。</a:t>
            </a:r>
          </a:p>
          <a:p>
            <a:pPr eaLnBrk="1" hangingPunct="1">
              <a:lnSpc>
                <a:spcPct val="90000"/>
              </a:lnSpc>
            </a:pPr>
            <a:r>
              <a:rPr lang="zh-CN" altLang="en-US"/>
              <a:t>实际检测中缺陷高度方向误差较小，长度方向误差较大（</a:t>
            </a:r>
            <a:r>
              <a:rPr lang="en-US" altLang="zh-CN"/>
              <a:t>6dB</a:t>
            </a:r>
            <a:r>
              <a:rPr lang="zh-CN" altLang="en-US"/>
              <a:t>法测长）。</a:t>
            </a:r>
          </a:p>
          <a:p>
            <a:pPr eaLnBrk="1" hangingPunct="1">
              <a:lnSpc>
                <a:spcPct val="90000"/>
              </a:lnSpc>
            </a:pPr>
            <a:r>
              <a:rPr lang="zh-CN" altLang="en-US"/>
              <a:t>注意标准问题 </a:t>
            </a:r>
            <a:r>
              <a:rPr lang="en-US" altLang="zh-CN"/>
              <a:t>(</a:t>
            </a:r>
            <a:r>
              <a:rPr lang="zh-CN" altLang="en-US"/>
              <a:t>有待解决</a:t>
            </a:r>
            <a:r>
              <a:rPr lang="en-US" altLang="zh-CN"/>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0900">
                                            <p:txEl>
                                              <p:pRg st="0" end="0"/>
                                            </p:txEl>
                                          </p:spTgt>
                                        </p:tgtEl>
                                        <p:attrNameLst>
                                          <p:attrName>style.visibility</p:attrName>
                                        </p:attrNameLst>
                                      </p:cBhvr>
                                      <p:to>
                                        <p:strVal val="visible"/>
                                      </p:to>
                                    </p:set>
                                    <p:animEffect transition="in" filter="wipe(left)">
                                      <p:cBhvr>
                                        <p:cTn id="7" dur="500"/>
                                        <p:tgtEl>
                                          <p:spTgt spid="809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0900">
                                            <p:txEl>
                                              <p:pRg st="1" end="1"/>
                                            </p:txEl>
                                          </p:spTgt>
                                        </p:tgtEl>
                                        <p:attrNameLst>
                                          <p:attrName>style.visibility</p:attrName>
                                        </p:attrNameLst>
                                      </p:cBhvr>
                                      <p:to>
                                        <p:strVal val="visible"/>
                                      </p:to>
                                    </p:set>
                                    <p:animEffect transition="in" filter="wipe(left)">
                                      <p:cBhvr>
                                        <p:cTn id="12" dur="500"/>
                                        <p:tgtEl>
                                          <p:spTgt spid="8090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0900">
                                            <p:txEl>
                                              <p:pRg st="2" end="2"/>
                                            </p:txEl>
                                          </p:spTgt>
                                        </p:tgtEl>
                                        <p:attrNameLst>
                                          <p:attrName>style.visibility</p:attrName>
                                        </p:attrNameLst>
                                      </p:cBhvr>
                                      <p:to>
                                        <p:strVal val="visible"/>
                                      </p:to>
                                    </p:set>
                                    <p:animEffect transition="in" filter="wipe(left)">
                                      <p:cBhvr>
                                        <p:cTn id="17" dur="500"/>
                                        <p:tgtEl>
                                          <p:spTgt spid="8090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0900">
                                            <p:txEl>
                                              <p:pRg st="3" end="3"/>
                                            </p:txEl>
                                          </p:spTgt>
                                        </p:tgtEl>
                                        <p:attrNameLst>
                                          <p:attrName>style.visibility</p:attrName>
                                        </p:attrNameLst>
                                      </p:cBhvr>
                                      <p:to>
                                        <p:strVal val="visible"/>
                                      </p:to>
                                    </p:set>
                                    <p:animEffect transition="in" filter="wipe(left)">
                                      <p:cBhvr>
                                        <p:cTn id="22" dur="500"/>
                                        <p:tgtEl>
                                          <p:spTgt spid="8090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0900">
                                            <p:txEl>
                                              <p:pRg st="4" end="4"/>
                                            </p:txEl>
                                          </p:spTgt>
                                        </p:tgtEl>
                                        <p:attrNameLst>
                                          <p:attrName>style.visibility</p:attrName>
                                        </p:attrNameLst>
                                      </p:cBhvr>
                                      <p:to>
                                        <p:strVal val="visible"/>
                                      </p:to>
                                    </p:set>
                                    <p:animEffect transition="in" filter="wipe(left)">
                                      <p:cBhvr>
                                        <p:cTn id="27" dur="500"/>
                                        <p:tgtEl>
                                          <p:spTgt spid="809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ext Box 2">
            <a:extLst>
              <a:ext uri="{FF2B5EF4-FFF2-40B4-BE49-F238E27FC236}">
                <a16:creationId xmlns:a16="http://schemas.microsoft.com/office/drawing/2014/main" id="{B9021B79-333F-465A-B768-C8AA33336F0F}"/>
              </a:ext>
            </a:extLst>
          </p:cNvPr>
          <p:cNvSpPr txBox="1">
            <a:spLocks noChangeArrowheads="1"/>
          </p:cNvSpPr>
          <p:nvPr/>
        </p:nvSpPr>
        <p:spPr bwMode="auto">
          <a:xfrm>
            <a:off x="0" y="457200"/>
            <a:ext cx="9144000" cy="506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lang="en-US" altLang="zh-CN"/>
              <a:t>       </a:t>
            </a:r>
            <a:r>
              <a:rPr lang="zh-CN" altLang="en-US"/>
              <a:t>检测标准：</a:t>
            </a:r>
            <a:r>
              <a:rPr lang="en-US" altLang="zh-CN"/>
              <a:t>ASME CODE CASE 2235</a:t>
            </a:r>
            <a:r>
              <a:rPr lang="zh-CN" altLang="en-US"/>
              <a:t>简介</a:t>
            </a:r>
          </a:p>
          <a:p>
            <a:pPr eaLnBrk="1" hangingPunct="1">
              <a:spcBef>
                <a:spcPct val="50000"/>
              </a:spcBef>
              <a:buFontTx/>
              <a:buNone/>
            </a:pPr>
            <a:r>
              <a:rPr lang="en-US" altLang="zh-CN" sz="2800"/>
              <a:t>1</a:t>
            </a:r>
            <a:r>
              <a:rPr lang="zh-CN" altLang="en-US" sz="2800"/>
              <a:t>、相关定义</a:t>
            </a:r>
          </a:p>
          <a:p>
            <a:pPr algn="just" eaLnBrk="1" hangingPunct="1">
              <a:spcBef>
                <a:spcPct val="50000"/>
              </a:spcBef>
              <a:buFontTx/>
              <a:buNone/>
            </a:pPr>
            <a:r>
              <a:rPr lang="en-US" altLang="zh-CN" sz="2800"/>
              <a:t>1.1</a:t>
            </a:r>
            <a:r>
              <a:rPr lang="zh-CN" altLang="en-US" sz="2800"/>
              <a:t>扫描面 </a:t>
            </a:r>
            <a:r>
              <a:rPr lang="en-US" altLang="zh-CN" sz="2800"/>
              <a:t>Scanned surface</a:t>
            </a:r>
            <a:r>
              <a:rPr lang="zh-CN" altLang="en-US" sz="2800"/>
              <a:t>：放置探头的表面或水浸探伤中超声波能量进入试件的表面。</a:t>
            </a:r>
          </a:p>
          <a:p>
            <a:pPr algn="just" eaLnBrk="1" hangingPunct="1">
              <a:spcBef>
                <a:spcPct val="50000"/>
              </a:spcBef>
              <a:buFontTx/>
              <a:buNone/>
            </a:pPr>
            <a:r>
              <a:rPr lang="en-US" altLang="zh-CN" sz="2800"/>
              <a:t>1.2</a:t>
            </a:r>
            <a:r>
              <a:rPr lang="zh-CN" altLang="en-US" sz="2800"/>
              <a:t>远面 </a:t>
            </a:r>
            <a:r>
              <a:rPr lang="en-US" altLang="zh-CN" sz="2800"/>
              <a:t>Far surface</a:t>
            </a:r>
            <a:r>
              <a:rPr lang="zh-CN" altLang="en-US" sz="2800"/>
              <a:t>：与扫描面相对的表面。</a:t>
            </a:r>
          </a:p>
          <a:p>
            <a:pPr algn="just" eaLnBrk="1" hangingPunct="1">
              <a:spcBef>
                <a:spcPct val="50000"/>
              </a:spcBef>
              <a:buFontTx/>
              <a:buNone/>
            </a:pPr>
            <a:r>
              <a:rPr lang="en-US" altLang="zh-CN" sz="2800"/>
              <a:t>1.3</a:t>
            </a:r>
            <a:r>
              <a:rPr lang="zh-CN" altLang="en-US" sz="2800"/>
              <a:t>缺陷深度 </a:t>
            </a:r>
            <a:r>
              <a:rPr lang="en-US" altLang="zh-CN" sz="2800"/>
              <a:t>Flaw depth</a:t>
            </a:r>
            <a:r>
              <a:rPr lang="zh-CN" altLang="en-US" sz="2800"/>
              <a:t>：缺陷上端面距扫描面的距离。</a:t>
            </a:r>
          </a:p>
          <a:p>
            <a:pPr algn="just" eaLnBrk="1" hangingPunct="1">
              <a:spcBef>
                <a:spcPct val="50000"/>
              </a:spcBef>
              <a:buFontTx/>
              <a:buNone/>
            </a:pPr>
            <a:r>
              <a:rPr lang="en-US" altLang="zh-CN" sz="2800"/>
              <a:t>1.4</a:t>
            </a:r>
            <a:r>
              <a:rPr lang="zh-CN" altLang="en-US" sz="2800"/>
              <a:t>缺陷高度 </a:t>
            </a:r>
            <a:r>
              <a:rPr lang="en-US" altLang="zh-CN" sz="2800"/>
              <a:t>Flaw height</a:t>
            </a:r>
            <a:r>
              <a:rPr lang="zh-CN" altLang="en-US" sz="2800"/>
              <a:t>：投影到一个厚度平面上的缺陷的上、下端点之间的距离，用</a:t>
            </a:r>
            <a:r>
              <a:rPr lang="en-US" altLang="zh-CN" sz="2800"/>
              <a:t>H</a:t>
            </a:r>
            <a:r>
              <a:rPr lang="zh-CN" altLang="en-US" sz="2800"/>
              <a:t>表示。在评定时，对于表面缺陷，</a:t>
            </a:r>
            <a:r>
              <a:rPr lang="en-US" altLang="zh-CN" sz="2800"/>
              <a:t>H</a:t>
            </a:r>
            <a:r>
              <a:rPr lang="zh-CN" altLang="en-US" sz="2800"/>
              <a:t>等于“</a:t>
            </a:r>
            <a:r>
              <a:rPr lang="en-US" altLang="zh-CN" sz="2800"/>
              <a:t>a”</a:t>
            </a:r>
            <a:r>
              <a:rPr lang="zh-CN" altLang="en-US" sz="2800"/>
              <a:t>；对于内部缺陷，</a:t>
            </a:r>
            <a:r>
              <a:rPr lang="en-US" altLang="zh-CN" sz="2800"/>
              <a:t>H</a:t>
            </a:r>
            <a:r>
              <a:rPr lang="zh-CN" altLang="en-US" sz="2800"/>
              <a:t>等于“</a:t>
            </a:r>
            <a:r>
              <a:rPr lang="en-US" altLang="zh-CN" sz="2800"/>
              <a:t>2a”</a:t>
            </a:r>
            <a:r>
              <a:rPr lang="zh-CN" altLang="en-US" sz="280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1026">
            <a:extLst>
              <a:ext uri="{FF2B5EF4-FFF2-40B4-BE49-F238E27FC236}">
                <a16:creationId xmlns:a16="http://schemas.microsoft.com/office/drawing/2014/main" id="{24DC5DD6-7C91-4B54-B18B-776BA0C244E8}"/>
              </a:ext>
            </a:extLst>
          </p:cNvPr>
          <p:cNvSpPr txBox="1">
            <a:spLocks noChangeArrowheads="1"/>
          </p:cNvSpPr>
          <p:nvPr/>
        </p:nvSpPr>
        <p:spPr bwMode="auto">
          <a:xfrm>
            <a:off x="0" y="381000"/>
            <a:ext cx="9144000" cy="643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a:latin typeface="宋体" panose="02010600030101010101" pitchFamily="2" charset="-122"/>
              </a:rPr>
              <a:t>1.5 </a:t>
            </a:r>
            <a:r>
              <a:rPr lang="zh-CN" altLang="en-US">
                <a:latin typeface="宋体" panose="02010600030101010101" pitchFamily="2" charset="-122"/>
              </a:rPr>
              <a:t>缺陷上端点 </a:t>
            </a:r>
            <a:r>
              <a:rPr lang="en-US" altLang="zh-CN">
                <a:latin typeface="宋体" panose="02010600030101010101" pitchFamily="2" charset="-122"/>
              </a:rPr>
              <a:t>Upper flaw extremity</a:t>
            </a:r>
            <a:r>
              <a:rPr lang="zh-CN" altLang="en-US">
                <a:latin typeface="宋体" panose="02010600030101010101" pitchFamily="2" charset="-122"/>
              </a:rPr>
              <a:t>：缺陷离扫描面最近的端点或顶点。</a:t>
            </a:r>
          </a:p>
          <a:p>
            <a:pPr algn="just" eaLnBrk="1" hangingPunct="1">
              <a:spcBef>
                <a:spcPct val="50000"/>
              </a:spcBef>
              <a:buFontTx/>
              <a:buNone/>
            </a:pPr>
            <a:r>
              <a:rPr lang="en-US" altLang="zh-CN">
                <a:latin typeface="宋体" panose="02010600030101010101" pitchFamily="2" charset="-122"/>
              </a:rPr>
              <a:t>1.6 </a:t>
            </a:r>
            <a:r>
              <a:rPr lang="zh-CN" altLang="en-US">
                <a:latin typeface="宋体" panose="02010600030101010101" pitchFamily="2" charset="-122"/>
              </a:rPr>
              <a:t>缺陷下端点 </a:t>
            </a:r>
            <a:r>
              <a:rPr lang="en-US" altLang="zh-CN">
                <a:latin typeface="宋体" panose="02010600030101010101" pitchFamily="2" charset="-122"/>
              </a:rPr>
              <a:t>Lower flaw extremity</a:t>
            </a:r>
            <a:r>
              <a:rPr lang="zh-CN" altLang="en-US">
                <a:latin typeface="宋体" panose="02010600030101010101" pitchFamily="2" charset="-122"/>
              </a:rPr>
              <a:t>：缺陷离扫描面最远的端点或顶点。</a:t>
            </a:r>
          </a:p>
          <a:p>
            <a:pPr algn="just" eaLnBrk="1" hangingPunct="1">
              <a:spcBef>
                <a:spcPct val="50000"/>
              </a:spcBef>
              <a:buFontTx/>
              <a:buNone/>
            </a:pPr>
            <a:r>
              <a:rPr lang="en-US" altLang="zh-CN">
                <a:latin typeface="宋体" panose="02010600030101010101" pitchFamily="2" charset="-122"/>
              </a:rPr>
              <a:t>1.7 </a:t>
            </a:r>
            <a:r>
              <a:rPr lang="zh-CN" altLang="en-US">
                <a:latin typeface="宋体" panose="02010600030101010101" pitchFamily="2" charset="-122"/>
              </a:rPr>
              <a:t>爬波 </a:t>
            </a:r>
            <a:r>
              <a:rPr lang="en-US" altLang="zh-CN">
                <a:latin typeface="宋体" panose="02010600030101010101" pitchFamily="2" charset="-122"/>
              </a:rPr>
              <a:t>Creep wave </a:t>
            </a:r>
            <a:r>
              <a:rPr lang="zh-CN" altLang="en-US">
                <a:latin typeface="宋体" panose="02010600030101010101" pitchFamily="2" charset="-122"/>
              </a:rPr>
              <a:t>：在平面或凹面上，</a:t>
            </a:r>
            <a:r>
              <a:rPr lang="en-US" altLang="zh-CN">
                <a:latin typeface="宋体" panose="02010600030101010101" pitchFamily="2" charset="-122"/>
              </a:rPr>
              <a:t>TOFD</a:t>
            </a:r>
            <a:r>
              <a:rPr lang="zh-CN" altLang="en-US">
                <a:latin typeface="宋体" panose="02010600030101010101" pitchFamily="2" charset="-122"/>
              </a:rPr>
              <a:t>两探头之间的波。</a:t>
            </a:r>
          </a:p>
          <a:p>
            <a:pPr algn="just" eaLnBrk="1" hangingPunct="1">
              <a:spcBef>
                <a:spcPct val="50000"/>
              </a:spcBef>
              <a:buFontTx/>
              <a:buNone/>
            </a:pPr>
            <a:r>
              <a:rPr lang="en-US" altLang="zh-CN">
                <a:latin typeface="宋体" panose="02010600030101010101" pitchFamily="2" charset="-122"/>
              </a:rPr>
              <a:t>1.8 B</a:t>
            </a:r>
            <a:r>
              <a:rPr lang="zh-CN" altLang="en-US">
                <a:latin typeface="宋体" panose="02010600030101010101" pitchFamily="2" charset="-122"/>
              </a:rPr>
              <a:t>扫查 </a:t>
            </a:r>
            <a:r>
              <a:rPr lang="en-US" altLang="zh-CN">
                <a:latin typeface="宋体" panose="02010600030101010101" pitchFamily="2" charset="-122"/>
              </a:rPr>
              <a:t>B-scan</a:t>
            </a:r>
            <a:r>
              <a:rPr lang="zh-CN" altLang="en-US">
                <a:latin typeface="宋体" panose="02010600030101010101" pitchFamily="2" charset="-122"/>
              </a:rPr>
              <a:t>：一对探头在横穿焊缝或缺陷的方向上进行配置，探头运动方向与焊缝方向垂直的扫查；显示时，坐标原点为焊缝的中点，横坐标表示与焊缝中线的距离，纵坐标表示深度。</a:t>
            </a:r>
          </a:p>
          <a:p>
            <a:pPr algn="just" eaLnBrk="1" hangingPunct="1">
              <a:spcBef>
                <a:spcPct val="50000"/>
              </a:spcBef>
              <a:buFontTx/>
              <a:buNone/>
            </a:pPr>
            <a:r>
              <a:rPr lang="en-US" altLang="zh-CN">
                <a:latin typeface="宋体" panose="02010600030101010101" pitchFamily="2" charset="-122"/>
              </a:rPr>
              <a:t>A</a:t>
            </a:r>
            <a:r>
              <a:rPr lang="zh-CN" altLang="en-US">
                <a:latin typeface="宋体" panose="02010600030101010101" pitchFamily="2" charset="-122"/>
              </a:rPr>
              <a:t>、</a:t>
            </a:r>
            <a:r>
              <a:rPr lang="en-US" altLang="zh-CN">
                <a:latin typeface="宋体" panose="02010600030101010101" pitchFamily="2" charset="-122"/>
              </a:rPr>
              <a:t>B</a:t>
            </a:r>
            <a:r>
              <a:rPr lang="zh-CN" altLang="en-US">
                <a:latin typeface="宋体" panose="02010600030101010101" pitchFamily="2" charset="-122"/>
              </a:rPr>
              <a:t>、</a:t>
            </a:r>
            <a:r>
              <a:rPr lang="en-US" altLang="zh-CN">
                <a:latin typeface="宋体" panose="02010600030101010101" pitchFamily="2" charset="-122"/>
              </a:rPr>
              <a:t>D</a:t>
            </a:r>
            <a:r>
              <a:rPr lang="zh-CN" altLang="en-US">
                <a:latin typeface="宋体" panose="02010600030101010101" pitchFamily="2" charset="-122"/>
              </a:rPr>
              <a:t>显示示意图。</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ext Box 2">
            <a:extLst>
              <a:ext uri="{FF2B5EF4-FFF2-40B4-BE49-F238E27FC236}">
                <a16:creationId xmlns:a16="http://schemas.microsoft.com/office/drawing/2014/main" id="{B3495598-20B1-463E-89C4-B168E13411D5}"/>
              </a:ext>
            </a:extLst>
          </p:cNvPr>
          <p:cNvSpPr txBox="1">
            <a:spLocks noChangeArrowheads="1"/>
          </p:cNvSpPr>
          <p:nvPr/>
        </p:nvSpPr>
        <p:spPr bwMode="auto">
          <a:xfrm>
            <a:off x="0" y="381000"/>
            <a:ext cx="91440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a:t>1.9  D</a:t>
            </a:r>
            <a:r>
              <a:rPr lang="zh-CN" altLang="en-US"/>
              <a:t>扫查 </a:t>
            </a:r>
            <a:r>
              <a:rPr lang="en-US" altLang="zh-CN"/>
              <a:t>D-scan</a:t>
            </a:r>
            <a:r>
              <a:rPr lang="zh-CN" altLang="en-US"/>
              <a:t>：在扫查时，一对探头在横穿焊缝或缺陷的方向上进行配置，探头运动方向与焊缝方向平行的扫查；显示时，坐标原点为扫查的起始点，横坐标表示焊缝的深度，纵坐标表示焊缝的长度。</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B9C11B82-2B40-4920-BC29-0A24E5B9FCDD}"/>
              </a:ext>
            </a:extLst>
          </p:cNvPr>
          <p:cNvSpPr txBox="1">
            <a:spLocks noChangeArrowheads="1"/>
          </p:cNvSpPr>
          <p:nvPr/>
        </p:nvSpPr>
        <p:spPr bwMode="auto">
          <a:xfrm>
            <a:off x="304800" y="990600"/>
            <a:ext cx="84582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pPr>
            <a:r>
              <a:rPr lang="en-US" altLang="zh-CN"/>
              <a:t>2</a:t>
            </a:r>
            <a:r>
              <a:rPr lang="zh-CN" altLang="en-US"/>
              <a:t>、适用范围：压力容器焊缝厚度大于等于</a:t>
            </a:r>
            <a:r>
              <a:rPr lang="en-US" altLang="zh-CN"/>
              <a:t>12.7mm</a:t>
            </a:r>
            <a:r>
              <a:rPr lang="zh-CN" altLang="en-US"/>
              <a:t>时可以使用超声波检测替代射线检测。</a:t>
            </a:r>
          </a:p>
          <a:p>
            <a:pPr eaLnBrk="1" hangingPunct="1">
              <a:spcBef>
                <a:spcPct val="0"/>
              </a:spcBef>
              <a:buFontTx/>
              <a:buNone/>
            </a:pPr>
            <a:endParaRPr lang="zh-CN" altLang="en-US"/>
          </a:p>
          <a:p>
            <a:pPr algn="just" eaLnBrk="1" hangingPunct="1">
              <a:spcBef>
                <a:spcPct val="0"/>
              </a:spcBef>
              <a:buFontTx/>
              <a:buNone/>
            </a:pPr>
            <a:r>
              <a:rPr lang="en-US" altLang="zh-CN"/>
              <a:t>3</a:t>
            </a:r>
            <a:r>
              <a:rPr lang="zh-CN" altLang="en-US"/>
              <a:t>、检测区域的划定：对于母材厚度大于</a:t>
            </a:r>
            <a:r>
              <a:rPr lang="en-US" altLang="zh-CN"/>
              <a:t>204mm</a:t>
            </a:r>
            <a:r>
              <a:rPr lang="zh-CN" altLang="en-US"/>
              <a:t>的焊缝，检测区域应覆盖全部焊缝体积，并加上焊缝两侧各</a:t>
            </a:r>
            <a:r>
              <a:rPr lang="en-US" altLang="zh-CN"/>
              <a:t>51mm</a:t>
            </a:r>
            <a:r>
              <a:rPr lang="zh-CN" altLang="en-US"/>
              <a:t>的范围；当母材厚度等于或小于</a:t>
            </a:r>
            <a:r>
              <a:rPr lang="en-US" altLang="zh-CN"/>
              <a:t>204mm</a:t>
            </a:r>
            <a:r>
              <a:rPr lang="zh-CN" altLang="en-US"/>
              <a:t>时，超声波检测区域应覆盖全部焊缝体积，再加上焊缝两侧各</a:t>
            </a:r>
            <a:r>
              <a:rPr lang="en-US" altLang="zh-CN"/>
              <a:t>25.4mm</a:t>
            </a:r>
            <a:r>
              <a:rPr lang="zh-CN" altLang="en-US"/>
              <a:t>或</a:t>
            </a:r>
            <a:r>
              <a:rPr lang="en-US" altLang="zh-CN"/>
              <a:t>t</a:t>
            </a:r>
            <a:r>
              <a:rPr lang="zh-CN" altLang="en-US"/>
              <a:t>中较小值的范围。</a:t>
            </a:r>
          </a:p>
          <a:p>
            <a:pPr algn="just" eaLnBrk="1" hangingPunct="1">
              <a:spcBef>
                <a:spcPct val="0"/>
              </a:spcBef>
              <a:buFontTx/>
              <a:buNone/>
            </a:pPr>
            <a:endParaRPr lang="en-US" altLang="zh-C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ext Box 1026">
            <a:extLst>
              <a:ext uri="{FF2B5EF4-FFF2-40B4-BE49-F238E27FC236}">
                <a16:creationId xmlns:a16="http://schemas.microsoft.com/office/drawing/2014/main" id="{E19DF30C-6624-4088-8419-650E4AC8F152}"/>
              </a:ext>
            </a:extLst>
          </p:cNvPr>
          <p:cNvSpPr txBox="1">
            <a:spLocks noChangeArrowheads="1"/>
          </p:cNvSpPr>
          <p:nvPr/>
        </p:nvSpPr>
        <p:spPr bwMode="auto">
          <a:xfrm>
            <a:off x="0" y="838200"/>
            <a:ext cx="9144000" cy="551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0"/>
              </a:spcBef>
              <a:buFontTx/>
              <a:buNone/>
            </a:pPr>
            <a:r>
              <a:rPr lang="en-US" altLang="zh-CN"/>
              <a:t>        </a:t>
            </a:r>
            <a:r>
              <a:rPr lang="zh-CN" altLang="en-US"/>
              <a:t>如果满足以下条件，检测区域可以减小到包括实际热影响区（</a:t>
            </a:r>
            <a:r>
              <a:rPr lang="en-US" altLang="zh-CN"/>
              <a:t>HAZ</a:t>
            </a:r>
            <a:r>
              <a:rPr lang="zh-CN" altLang="en-US"/>
              <a:t>）再加上焊缝两侧热影响区以外</a:t>
            </a:r>
            <a:r>
              <a:rPr lang="en-US" altLang="zh-CN"/>
              <a:t>6.4mm</a:t>
            </a:r>
            <a:r>
              <a:rPr lang="zh-CN" altLang="en-US"/>
              <a:t>的部分：</a:t>
            </a:r>
          </a:p>
          <a:p>
            <a:pPr algn="just" eaLnBrk="1" hangingPunct="1">
              <a:spcBef>
                <a:spcPct val="0"/>
              </a:spcBef>
              <a:buFontTx/>
              <a:buNone/>
            </a:pPr>
            <a:r>
              <a:rPr lang="zh-CN" altLang="en-US"/>
              <a:t>（</a:t>
            </a:r>
            <a:r>
              <a:rPr lang="en-US" altLang="zh-CN"/>
              <a:t>1</a:t>
            </a:r>
            <a:r>
              <a:rPr lang="zh-CN" altLang="en-US"/>
              <a:t>）在焊接工艺评定中，焊缝热影响区经过测量并有文件记录，并且</a:t>
            </a:r>
          </a:p>
          <a:p>
            <a:pPr algn="just" eaLnBrk="1" hangingPunct="1">
              <a:spcBef>
                <a:spcPct val="0"/>
              </a:spcBef>
              <a:buFontTx/>
              <a:buNone/>
            </a:pPr>
            <a:r>
              <a:rPr lang="zh-CN" altLang="en-US"/>
              <a:t>（</a:t>
            </a:r>
            <a:r>
              <a:rPr lang="en-US" altLang="zh-CN"/>
              <a:t>2</a:t>
            </a:r>
            <a:r>
              <a:rPr lang="zh-CN" altLang="en-US"/>
              <a:t>）</a:t>
            </a:r>
            <a:r>
              <a:rPr lang="en-US" altLang="zh-CN"/>
              <a:t>UT</a:t>
            </a:r>
            <a:r>
              <a:rPr lang="zh-CN" altLang="en-US"/>
              <a:t>探头的定位和扫查装置按标记（焊缝附近的油漆或低应力印记）得到控制，以确保实际热影响区再加上</a:t>
            </a:r>
            <a:r>
              <a:rPr lang="en-US" altLang="zh-CN"/>
              <a:t>1/4</a:t>
            </a:r>
            <a:r>
              <a:rPr lang="zh-CN" altLang="en-US"/>
              <a:t>英寸（</a:t>
            </a:r>
            <a:r>
              <a:rPr lang="en-US" altLang="zh-CN"/>
              <a:t>6.4 mm</a:t>
            </a:r>
            <a:r>
              <a:rPr lang="zh-CN" altLang="en-US"/>
              <a:t>）的材料范围得到检测。</a:t>
            </a:r>
          </a:p>
          <a:p>
            <a:pPr algn="just" eaLnBrk="1" hangingPunct="1">
              <a:spcBef>
                <a:spcPct val="0"/>
              </a:spcBef>
              <a:buFontTx/>
              <a:buNone/>
            </a:pPr>
            <a:endParaRPr lang="zh-CN" altLang="en-US"/>
          </a:p>
          <a:p>
            <a:pPr eaLnBrk="1" hangingPunct="1">
              <a:spcBef>
                <a:spcPct val="50000"/>
              </a:spcBef>
              <a:buFontTx/>
              <a:buNone/>
            </a:pPr>
            <a:endParaRPr lang="en-US" altLang="zh-CN"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BBC1C5A-1D22-4CBD-AD03-1BF9A66AA3B8}"/>
              </a:ext>
            </a:extLst>
          </p:cNvPr>
          <p:cNvSpPr>
            <a:spLocks noGrp="1" noChangeArrowheads="1"/>
          </p:cNvSpPr>
          <p:nvPr>
            <p:ph type="title"/>
          </p:nvPr>
        </p:nvSpPr>
        <p:spPr/>
        <p:txBody>
          <a:bodyPr/>
          <a:lstStyle/>
          <a:p>
            <a:pPr eaLnBrk="1" hangingPunct="1"/>
            <a:r>
              <a:rPr lang="en-US" altLang="zh-CN"/>
              <a:t>4   TOFD</a:t>
            </a:r>
            <a:r>
              <a:rPr lang="zh-CN" altLang="en-US"/>
              <a:t>工艺规程要求</a:t>
            </a:r>
          </a:p>
        </p:txBody>
      </p:sp>
      <p:sp>
        <p:nvSpPr>
          <p:cNvPr id="29699" name="Rectangle 3">
            <a:extLst>
              <a:ext uri="{FF2B5EF4-FFF2-40B4-BE49-F238E27FC236}">
                <a16:creationId xmlns:a16="http://schemas.microsoft.com/office/drawing/2014/main" id="{F60EC46E-FA73-4E1C-A3DF-51125696C0FF}"/>
              </a:ext>
            </a:extLst>
          </p:cNvPr>
          <p:cNvSpPr>
            <a:spLocks noGrp="1" noChangeArrowheads="1"/>
          </p:cNvSpPr>
          <p:nvPr>
            <p:ph type="body" idx="1"/>
          </p:nvPr>
        </p:nvSpPr>
        <p:spPr/>
        <p:txBody>
          <a:bodyPr/>
          <a:lstStyle/>
          <a:p>
            <a:pPr eaLnBrk="1" hangingPunct="1">
              <a:lnSpc>
                <a:spcPct val="90000"/>
              </a:lnSpc>
            </a:pPr>
            <a:r>
              <a:rPr lang="en-US" altLang="zh-CN" sz="2400"/>
              <a:t>ASME</a:t>
            </a:r>
            <a:r>
              <a:rPr lang="zh-CN" altLang="en-US" sz="2400"/>
              <a:t>第</a:t>
            </a:r>
            <a:r>
              <a:rPr lang="en-US" altLang="zh-CN" sz="2400"/>
              <a:t>Ⅴ</a:t>
            </a:r>
            <a:r>
              <a:rPr lang="zh-CN" altLang="en-US" sz="2400"/>
              <a:t>卷第四章</a:t>
            </a:r>
            <a:r>
              <a:rPr lang="en-US" altLang="zh-CN" sz="2400"/>
              <a:t>《</a:t>
            </a:r>
            <a:r>
              <a:rPr lang="zh-CN" altLang="en-US" sz="2400"/>
              <a:t>焊缝超声检测方法</a:t>
            </a:r>
            <a:r>
              <a:rPr lang="en-US" altLang="zh-CN" sz="2400"/>
              <a:t>》</a:t>
            </a:r>
            <a:r>
              <a:rPr lang="zh-CN" altLang="en-US" sz="2400"/>
              <a:t>规定了</a:t>
            </a:r>
            <a:r>
              <a:rPr lang="en-US" altLang="zh-CN" sz="2400"/>
              <a:t>20</a:t>
            </a:r>
            <a:r>
              <a:rPr lang="zh-CN" altLang="en-US" sz="2400"/>
              <a:t>项变量</a:t>
            </a:r>
            <a:r>
              <a:rPr lang="en-US" altLang="zh-CN" sz="2400"/>
              <a:t>.</a:t>
            </a:r>
            <a:r>
              <a:rPr lang="zh-CN" altLang="en-US" sz="2400"/>
              <a:t>其中</a:t>
            </a:r>
            <a:r>
              <a:rPr lang="en-US" altLang="zh-CN" sz="2400"/>
              <a:t>15</a:t>
            </a:r>
            <a:r>
              <a:rPr lang="zh-CN" altLang="en-US" sz="2400"/>
              <a:t>个主变量</a:t>
            </a:r>
            <a:r>
              <a:rPr lang="en-US" altLang="zh-CN" sz="2400"/>
              <a:t>:</a:t>
            </a:r>
            <a:r>
              <a:rPr lang="zh-CN" altLang="en-US" sz="2400"/>
              <a:t>受检焊缝形状、外径、壁厚、产品形式（管、板等），探测面，探测方法（直射波、斜射波、接触法或液濅法），超声波形和声束角度，探头型式、频率和晶片尺寸、形状，特殊探头、碶块、忖垫或鞍座（使用时），超声仪，校验（校准试块和校准方法），扫查方向和扫查范围，扫查方式（手工或自动），几何形状信号与缺陷信号识别方法，信号大小测定方法，计算机数据采集（使用时），扫查覆盖性（仅指减少时）和人员操作要求。</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F171E43-1A95-4035-82EA-F30741A840A8}"/>
              </a:ext>
            </a:extLst>
          </p:cNvPr>
          <p:cNvSpPr>
            <a:spLocks noGrp="1" noChangeArrowheads="1"/>
          </p:cNvSpPr>
          <p:nvPr>
            <p:ph type="title"/>
          </p:nvPr>
        </p:nvSpPr>
        <p:spPr/>
        <p:txBody>
          <a:bodyPr/>
          <a:lstStyle/>
          <a:p>
            <a:pPr eaLnBrk="1" hangingPunct="1"/>
            <a:r>
              <a:rPr lang="en-US" altLang="zh-CN"/>
              <a:t>TOFD</a:t>
            </a:r>
            <a:r>
              <a:rPr lang="zh-CN" altLang="en-US"/>
              <a:t>工艺规程要求</a:t>
            </a:r>
          </a:p>
        </p:txBody>
      </p:sp>
      <p:sp>
        <p:nvSpPr>
          <p:cNvPr id="30723" name="Rectangle 3">
            <a:extLst>
              <a:ext uri="{FF2B5EF4-FFF2-40B4-BE49-F238E27FC236}">
                <a16:creationId xmlns:a16="http://schemas.microsoft.com/office/drawing/2014/main" id="{02B1E3B8-97B1-4F3C-AE03-7BDE56C408D1}"/>
              </a:ext>
            </a:extLst>
          </p:cNvPr>
          <p:cNvSpPr>
            <a:spLocks noGrp="1" noChangeArrowheads="1"/>
          </p:cNvSpPr>
          <p:nvPr>
            <p:ph type="body" idx="1"/>
          </p:nvPr>
        </p:nvSpPr>
        <p:spPr/>
        <p:txBody>
          <a:bodyPr/>
          <a:lstStyle/>
          <a:p>
            <a:pPr eaLnBrk="1" hangingPunct="1"/>
            <a:r>
              <a:rPr lang="zh-CN" altLang="en-US" sz="2800"/>
              <a:t>另</a:t>
            </a:r>
            <a:r>
              <a:rPr lang="en-US" altLang="zh-CN" sz="2800"/>
              <a:t>5</a:t>
            </a:r>
            <a:r>
              <a:rPr lang="zh-CN" altLang="en-US" sz="2800"/>
              <a:t>个副变量：人员资格鉴定要求，表面状态（探测面，校准试块）藕合剂类型或牌号，自动报警或记录设备（使用时）和记录，包括要记录的必要校验数据（如仪器设定）。</a:t>
            </a:r>
          </a:p>
          <a:p>
            <a:pPr eaLnBrk="1" hangingPunct="1"/>
            <a:r>
              <a:rPr lang="zh-CN" altLang="en-US" sz="2800"/>
              <a:t>新增</a:t>
            </a:r>
            <a:r>
              <a:rPr lang="en-US" altLang="zh-CN" sz="2800"/>
              <a:t>6</a:t>
            </a:r>
            <a:r>
              <a:rPr lang="zh-CN" altLang="en-US" sz="2800"/>
              <a:t>个特定性主变量：仪器型号和制造者，仪器软件，扫查方向和扫查范围，缺陷测长方法，缺陷测高方法和数据采集间隔。</a:t>
            </a:r>
          </a:p>
          <a:p>
            <a:pPr eaLnBrk="1" hangingPunct="1"/>
            <a:r>
              <a:rPr lang="zh-CN" altLang="en-US" sz="2800"/>
              <a:t>对规定的主变量的变更，要求进行验证演示，以评定新参数有效性；副变量则不用。</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9784437-5538-43E2-9972-D22790B3054F}"/>
              </a:ext>
            </a:extLst>
          </p:cNvPr>
          <p:cNvSpPr>
            <a:spLocks noGrp="1" noChangeArrowheads="1"/>
          </p:cNvSpPr>
          <p:nvPr>
            <p:ph type="title"/>
          </p:nvPr>
        </p:nvSpPr>
        <p:spPr/>
        <p:txBody>
          <a:bodyPr/>
          <a:lstStyle/>
          <a:p>
            <a:pPr eaLnBrk="1" hangingPunct="1"/>
            <a:r>
              <a:rPr lang="en-US" altLang="zh-CN"/>
              <a:t>5  TOFD</a:t>
            </a:r>
            <a:r>
              <a:rPr lang="zh-CN" altLang="en-US"/>
              <a:t>设备系统要求</a:t>
            </a:r>
          </a:p>
        </p:txBody>
      </p:sp>
      <p:sp>
        <p:nvSpPr>
          <p:cNvPr id="31747" name="Rectangle 3">
            <a:extLst>
              <a:ext uri="{FF2B5EF4-FFF2-40B4-BE49-F238E27FC236}">
                <a16:creationId xmlns:a16="http://schemas.microsoft.com/office/drawing/2014/main" id="{92352B53-84AD-4A33-8054-730AF9107971}"/>
              </a:ext>
            </a:extLst>
          </p:cNvPr>
          <p:cNvSpPr>
            <a:spLocks noGrp="1" noChangeArrowheads="1"/>
          </p:cNvSpPr>
          <p:nvPr>
            <p:ph type="body" idx="1"/>
          </p:nvPr>
        </p:nvSpPr>
        <p:spPr/>
        <p:txBody>
          <a:bodyPr/>
          <a:lstStyle/>
          <a:p>
            <a:pPr eaLnBrk="1" hangingPunct="1">
              <a:lnSpc>
                <a:spcPct val="80000"/>
              </a:lnSpc>
            </a:pPr>
            <a:r>
              <a:rPr lang="en-US" altLang="zh-CN" sz="2800"/>
              <a:t>TOFD</a:t>
            </a:r>
            <a:r>
              <a:rPr lang="zh-CN" altLang="en-US" sz="2800"/>
              <a:t>仪器要求</a:t>
            </a:r>
          </a:p>
          <a:p>
            <a:pPr eaLnBrk="1" hangingPunct="1">
              <a:lnSpc>
                <a:spcPct val="80000"/>
              </a:lnSpc>
            </a:pPr>
            <a:r>
              <a:rPr lang="zh-CN" altLang="en-US" sz="2800"/>
              <a:t>提供线性</a:t>
            </a:r>
            <a:r>
              <a:rPr lang="en-US" altLang="zh-CN" sz="2800"/>
              <a:t>A</a:t>
            </a:r>
            <a:r>
              <a:rPr lang="zh-CN" altLang="en-US" sz="2800"/>
              <a:t>扫描显示，仪器放大线性和水平线性误差不大于</a:t>
            </a:r>
            <a:r>
              <a:rPr lang="en-US" altLang="zh-CN" sz="2800"/>
              <a:t>±5%</a:t>
            </a:r>
            <a:r>
              <a:rPr lang="zh-CN" altLang="en-US" sz="2800"/>
              <a:t>。超声脉冲发生器可通过单向或双向方波脉冲提供激励电压。脉冲宽度应可调，以使脉冲幅度和持续时间达到最优化。超声接受器的带宽应与探头标称频率带宽相匹配。接受器增益旋钮应能以≤</a:t>
            </a:r>
            <a:r>
              <a:rPr lang="en-US" altLang="zh-CN" sz="2800"/>
              <a:t>1dB</a:t>
            </a:r>
            <a:r>
              <a:rPr lang="zh-CN" altLang="en-US" sz="2800"/>
              <a:t>的增量调节。系统中可设前置放大器。波形模数变换取样频率至少应为探头标称频率</a:t>
            </a:r>
            <a:r>
              <a:rPr lang="en-US" altLang="zh-CN" sz="2800"/>
              <a:t>4</a:t>
            </a:r>
            <a:r>
              <a:rPr lang="zh-CN" altLang="en-US" sz="2800"/>
              <a:t>倍。要对原始数据进行数字信号处理时，波形的模数变换取样频率应提高到探头标称频率的</a:t>
            </a:r>
            <a:r>
              <a:rPr lang="en-US" altLang="zh-CN" sz="2800"/>
              <a:t>8</a:t>
            </a:r>
            <a:r>
              <a:rPr lang="zh-CN" altLang="en-US" sz="2800"/>
              <a:t>倍。</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97D0B158-B4FC-4F85-8776-21C66A3CE388}"/>
              </a:ext>
            </a:extLst>
          </p:cNvPr>
          <p:cNvSpPr txBox="1">
            <a:spLocks noChangeArrowheads="1"/>
          </p:cNvSpPr>
          <p:nvPr/>
        </p:nvSpPr>
        <p:spPr bwMode="auto">
          <a:xfrm>
            <a:off x="304800" y="304800"/>
            <a:ext cx="8534400" cy="650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800" b="1">
                <a:solidFill>
                  <a:schemeClr val="tx2"/>
                </a:solidFill>
              </a:rPr>
              <a:t>TOFD</a:t>
            </a:r>
            <a:r>
              <a:rPr lang="zh-CN" altLang="en-US" sz="2800" b="1">
                <a:solidFill>
                  <a:schemeClr val="tx2"/>
                </a:solidFill>
              </a:rPr>
              <a:t>检测的特点：</a:t>
            </a:r>
            <a:endParaRPr lang="zh-CN" altLang="en-US" sz="2800" b="1">
              <a:latin typeface="Wingdings" panose="05000000000000000000" pitchFamily="2" charset="2"/>
            </a:endParaRPr>
          </a:p>
          <a:p>
            <a:pPr algn="just" eaLnBrk="1" hangingPunct="1">
              <a:spcBef>
                <a:spcPct val="50000"/>
              </a:spcBef>
              <a:buFontTx/>
              <a:buNone/>
            </a:pPr>
            <a:r>
              <a:rPr lang="en-US" altLang="zh-CN" sz="2800" b="1">
                <a:latin typeface="Wingdings" panose="05000000000000000000" pitchFamily="2" charset="2"/>
              </a:rPr>
              <a:t>l</a:t>
            </a:r>
            <a:r>
              <a:rPr lang="en-US" altLang="zh-CN" sz="2800" b="1">
                <a:cs typeface="Times New Roman" panose="02020603050405020304" pitchFamily="18" charset="0"/>
              </a:rPr>
              <a:t> </a:t>
            </a:r>
            <a:r>
              <a:rPr lang="zh-CN" altLang="en-US" sz="2800" b="1"/>
              <a:t>检验是使用一对宽声束、纵波探头，探头频率高于脉冲回波法（</a:t>
            </a:r>
            <a:r>
              <a:rPr lang="en-US" altLang="zh-CN" sz="2800" b="1"/>
              <a:t>PE</a:t>
            </a:r>
            <a:r>
              <a:rPr lang="zh-CN" altLang="en-US" sz="2800" b="1"/>
              <a:t>）的探头频率，探头相对于焊缝对称分布。</a:t>
            </a:r>
          </a:p>
          <a:p>
            <a:pPr algn="just" eaLnBrk="1" hangingPunct="1">
              <a:spcBef>
                <a:spcPct val="50000"/>
              </a:spcBef>
              <a:buFontTx/>
              <a:buNone/>
            </a:pPr>
            <a:r>
              <a:rPr lang="en-US" altLang="zh-CN" sz="2800">
                <a:latin typeface="Wingdings" panose="05000000000000000000" pitchFamily="2" charset="2"/>
              </a:rPr>
              <a:t>l</a:t>
            </a:r>
            <a:r>
              <a:rPr lang="en-US" altLang="zh-CN" sz="2800">
                <a:cs typeface="Times New Roman" panose="02020603050405020304" pitchFamily="18" charset="0"/>
              </a:rPr>
              <a:t> </a:t>
            </a:r>
            <a:r>
              <a:rPr lang="zh-CN" altLang="en-US" sz="2800" b="1"/>
              <a:t>声束在焊缝中传播遇到缺陷时，缺陷会产生反射波，缺陷两端产生衍射波，衍射波比反射波低</a:t>
            </a:r>
            <a:r>
              <a:rPr lang="en-US" altLang="zh-CN" sz="2800" b="1"/>
              <a:t>20</a:t>
            </a:r>
            <a:r>
              <a:rPr lang="zh-CN" altLang="en-US" sz="2800" b="1"/>
              <a:t>～</a:t>
            </a:r>
            <a:r>
              <a:rPr lang="en-US" altLang="zh-CN" sz="2800" b="1"/>
              <a:t>30dB</a:t>
            </a:r>
            <a:r>
              <a:rPr lang="zh-CN" altLang="en-US" sz="2800" b="1"/>
              <a:t>。接收探头具有极高的灵敏度，接收衍射波。  </a:t>
            </a:r>
          </a:p>
          <a:p>
            <a:pPr algn="just" eaLnBrk="1" hangingPunct="1">
              <a:spcBef>
                <a:spcPct val="50000"/>
              </a:spcBef>
              <a:buFontTx/>
              <a:buNone/>
            </a:pPr>
            <a:r>
              <a:rPr lang="en-US" altLang="zh-CN" sz="2800" b="1">
                <a:latin typeface="Wingdings" panose="05000000000000000000" pitchFamily="2" charset="2"/>
              </a:rPr>
              <a:t>l</a:t>
            </a:r>
            <a:r>
              <a:rPr lang="en-US" altLang="zh-CN" sz="2800" b="1">
                <a:cs typeface="Times New Roman" panose="02020603050405020304" pitchFamily="18" charset="0"/>
              </a:rPr>
              <a:t> </a:t>
            </a:r>
            <a:r>
              <a:rPr lang="zh-CN" altLang="en-US" sz="2800" b="1"/>
              <a:t>以精确测量衍射波的传输时间和简单的三角方程为理论基础，使用计算机来完成缺陷尺寸和位置的测量。</a:t>
            </a:r>
          </a:p>
          <a:p>
            <a:pPr algn="just" eaLnBrk="1" hangingPunct="1">
              <a:spcBef>
                <a:spcPct val="50000"/>
              </a:spcBef>
              <a:buFontTx/>
              <a:buNone/>
            </a:pPr>
            <a:r>
              <a:rPr lang="en-US" altLang="zh-CN" sz="2800" b="1">
                <a:latin typeface="Wingdings" panose="05000000000000000000" pitchFamily="2" charset="2"/>
              </a:rPr>
              <a:t>l</a:t>
            </a:r>
            <a:r>
              <a:rPr lang="en-US" altLang="zh-CN" sz="2800" b="1">
                <a:cs typeface="Times New Roman" panose="02020603050405020304" pitchFamily="18" charset="0"/>
              </a:rPr>
              <a:t> </a:t>
            </a:r>
            <a:r>
              <a:rPr lang="en-US" altLang="zh-CN" sz="2800" b="1"/>
              <a:t>TOFD</a:t>
            </a:r>
            <a:r>
              <a:rPr lang="zh-CN" altLang="en-US" sz="2800" b="1"/>
              <a:t>检验不是依赖于测量缺陷回波高度而是以精确测量衍射波的飞行时间确定缺陷的尺寸和位置，对于自然裂纹测量精度为</a:t>
            </a:r>
            <a:r>
              <a:rPr lang="en-US" altLang="zh-CN" sz="2800" b="1"/>
              <a:t>1mm</a:t>
            </a:r>
            <a:r>
              <a:rPr lang="zh-CN" altLang="en-US" sz="2800" b="1"/>
              <a:t>，对于人工反射体测量精度为</a:t>
            </a:r>
            <a:r>
              <a:rPr lang="en-US" altLang="zh-CN" sz="2800" b="1"/>
              <a:t>0.1mm</a:t>
            </a:r>
            <a:r>
              <a:rPr lang="zh-CN" altLang="en-US" sz="2800" b="1"/>
              <a:t>（实验室条件下）。</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3317AD0-5095-478F-976D-37DF6542B548}"/>
              </a:ext>
            </a:extLst>
          </p:cNvPr>
          <p:cNvSpPr>
            <a:spLocks noGrp="1" noChangeArrowheads="1"/>
          </p:cNvSpPr>
          <p:nvPr>
            <p:ph type="title"/>
          </p:nvPr>
        </p:nvSpPr>
        <p:spPr/>
        <p:txBody>
          <a:bodyPr/>
          <a:lstStyle/>
          <a:p>
            <a:pPr eaLnBrk="1" hangingPunct="1"/>
            <a:r>
              <a:rPr lang="en-US" altLang="zh-CN"/>
              <a:t>TOFD</a:t>
            </a:r>
            <a:r>
              <a:rPr lang="zh-CN" altLang="en-US"/>
              <a:t>设备系统要求</a:t>
            </a:r>
          </a:p>
        </p:txBody>
      </p:sp>
      <p:sp>
        <p:nvSpPr>
          <p:cNvPr id="32771" name="Rectangle 3">
            <a:extLst>
              <a:ext uri="{FF2B5EF4-FFF2-40B4-BE49-F238E27FC236}">
                <a16:creationId xmlns:a16="http://schemas.microsoft.com/office/drawing/2014/main" id="{C2489B28-FAA1-4B84-AC13-8E8E00679646}"/>
              </a:ext>
            </a:extLst>
          </p:cNvPr>
          <p:cNvSpPr>
            <a:spLocks noGrp="1" noChangeArrowheads="1"/>
          </p:cNvSpPr>
          <p:nvPr>
            <p:ph type="body" idx="1"/>
          </p:nvPr>
        </p:nvSpPr>
        <p:spPr/>
        <p:txBody>
          <a:bodyPr/>
          <a:lstStyle/>
          <a:p>
            <a:pPr eaLnBrk="1" hangingPunct="1">
              <a:lnSpc>
                <a:spcPct val="90000"/>
              </a:lnSpc>
            </a:pPr>
            <a:r>
              <a:rPr lang="zh-CN" altLang="en-US" sz="2400"/>
              <a:t>数据显示和记录</a:t>
            </a:r>
          </a:p>
          <a:p>
            <a:pPr eaLnBrk="1" hangingPunct="1">
              <a:lnSpc>
                <a:spcPct val="90000"/>
              </a:lnSpc>
            </a:pPr>
            <a:r>
              <a:rPr lang="zh-CN" altLang="en-US" sz="2400"/>
              <a:t>数据显示要求观测不检波的</a:t>
            </a:r>
            <a:r>
              <a:rPr lang="en-US" altLang="zh-CN" sz="2400"/>
              <a:t>A</a:t>
            </a:r>
            <a:r>
              <a:rPr lang="zh-CN" altLang="en-US" sz="2400"/>
              <a:t>扫描图形，以便确定与</a:t>
            </a:r>
            <a:r>
              <a:rPr lang="en-US" altLang="zh-CN" sz="2400"/>
              <a:t>A</a:t>
            </a:r>
            <a:r>
              <a:rPr lang="zh-CN" altLang="en-US" sz="2400"/>
              <a:t>扫描时基记录有关的显示闸门的始点和长度。所用设备应能将所有进入显示闸门的</a:t>
            </a:r>
            <a:r>
              <a:rPr lang="en-US" altLang="zh-CN" sz="2400"/>
              <a:t>A</a:t>
            </a:r>
            <a:r>
              <a:rPr lang="zh-CN" altLang="en-US" sz="2400"/>
              <a:t>扫描图形储存到磁盘或光盘上。设备还要能提供至少</a:t>
            </a:r>
            <a:r>
              <a:rPr lang="en-US" altLang="zh-CN" sz="2400"/>
              <a:t>64</a:t>
            </a:r>
            <a:r>
              <a:rPr lang="zh-CN" altLang="en-US" sz="2400"/>
              <a:t>级灰度等级或彩色色谱的被检焊缝的断面图。但不允许只存断面图，而不存</a:t>
            </a:r>
            <a:r>
              <a:rPr lang="en-US" altLang="zh-CN" sz="2400"/>
              <a:t>A</a:t>
            </a:r>
            <a:r>
              <a:rPr lang="zh-CN" altLang="en-US" sz="2400"/>
              <a:t>扫描射频（不检波）波形。显示用的计算机软件应包括将光标或波形时基线性化的算法，以便测评缺陷埋藏深度和自身高度。除储存包括波幅和时基细节的波形数据外，还要能储存指示相邻波形相对位置（即编码位置）的定位数据。</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70818B8-FA31-49DB-9A03-515F8E207503}"/>
              </a:ext>
            </a:extLst>
          </p:cNvPr>
          <p:cNvSpPr>
            <a:spLocks noGrp="1" noChangeArrowheads="1"/>
          </p:cNvSpPr>
          <p:nvPr>
            <p:ph type="title"/>
          </p:nvPr>
        </p:nvSpPr>
        <p:spPr/>
        <p:txBody>
          <a:bodyPr/>
          <a:lstStyle/>
          <a:p>
            <a:pPr eaLnBrk="1" hangingPunct="1"/>
            <a:r>
              <a:rPr lang="en-US" altLang="zh-CN"/>
              <a:t>TOFD</a:t>
            </a:r>
            <a:r>
              <a:rPr lang="zh-CN" altLang="en-US"/>
              <a:t>设备系统要求</a:t>
            </a:r>
          </a:p>
        </p:txBody>
      </p:sp>
      <p:sp>
        <p:nvSpPr>
          <p:cNvPr id="33795" name="Rectangle 3">
            <a:extLst>
              <a:ext uri="{FF2B5EF4-FFF2-40B4-BE49-F238E27FC236}">
                <a16:creationId xmlns:a16="http://schemas.microsoft.com/office/drawing/2014/main" id="{71FD54B6-D6F4-481C-B6C0-F972C2D627ED}"/>
              </a:ext>
            </a:extLst>
          </p:cNvPr>
          <p:cNvSpPr>
            <a:spLocks noGrp="1" noChangeArrowheads="1"/>
          </p:cNvSpPr>
          <p:nvPr>
            <p:ph type="body" idx="1"/>
          </p:nvPr>
        </p:nvSpPr>
        <p:spPr/>
        <p:txBody>
          <a:bodyPr/>
          <a:lstStyle/>
          <a:p>
            <a:pPr eaLnBrk="1" hangingPunct="1">
              <a:lnSpc>
                <a:spcPct val="80000"/>
              </a:lnSpc>
            </a:pPr>
            <a:r>
              <a:rPr lang="zh-CN" altLang="en-US" sz="2400"/>
              <a:t>探头要求</a:t>
            </a:r>
          </a:p>
          <a:p>
            <a:pPr eaLnBrk="1" hangingPunct="1">
              <a:lnSpc>
                <a:spcPct val="80000"/>
              </a:lnSpc>
            </a:pPr>
            <a:r>
              <a:rPr lang="zh-CN" altLang="en-US" sz="2400"/>
              <a:t>⑴使用一对探头（称为</a:t>
            </a:r>
            <a:r>
              <a:rPr lang="en-US" altLang="zh-CN" sz="2400"/>
              <a:t>TOFD</a:t>
            </a:r>
            <a:r>
              <a:rPr lang="zh-CN" altLang="en-US" sz="2400"/>
              <a:t>探头对），相对放置，一发一收。</a:t>
            </a:r>
          </a:p>
          <a:p>
            <a:pPr eaLnBrk="1" hangingPunct="1">
              <a:lnSpc>
                <a:spcPct val="80000"/>
              </a:lnSpc>
            </a:pPr>
            <a:r>
              <a:rPr lang="zh-CN" altLang="en-US" sz="2400"/>
              <a:t>⑵</a:t>
            </a:r>
            <a:r>
              <a:rPr lang="en-US" altLang="zh-CN" sz="2400"/>
              <a:t>TOFD</a:t>
            </a:r>
            <a:r>
              <a:rPr lang="zh-CN" altLang="en-US" sz="2400"/>
              <a:t>探头对的标称频率相同。</a:t>
            </a:r>
          </a:p>
          <a:p>
            <a:pPr eaLnBrk="1" hangingPunct="1">
              <a:lnSpc>
                <a:spcPct val="80000"/>
              </a:lnSpc>
            </a:pPr>
            <a:r>
              <a:rPr lang="zh-CN" altLang="en-US" sz="2400"/>
              <a:t>⑶</a:t>
            </a:r>
            <a:r>
              <a:rPr lang="en-US" altLang="zh-CN" sz="2400"/>
              <a:t>TOFD</a:t>
            </a:r>
            <a:r>
              <a:rPr lang="zh-CN" altLang="en-US" sz="2400"/>
              <a:t>探头对晶片相同。</a:t>
            </a:r>
          </a:p>
          <a:p>
            <a:pPr eaLnBrk="1" hangingPunct="1">
              <a:lnSpc>
                <a:spcPct val="80000"/>
              </a:lnSpc>
            </a:pPr>
            <a:r>
              <a:rPr lang="zh-CN" altLang="en-US" sz="2400"/>
              <a:t>⑷对峰值回波降</a:t>
            </a:r>
            <a:r>
              <a:rPr lang="en-US" altLang="zh-CN" sz="2400"/>
              <a:t>20dB</a:t>
            </a:r>
            <a:r>
              <a:rPr lang="zh-CN" altLang="en-US" sz="2400"/>
              <a:t>测试时，探头脉冲持续时间应不大于</a:t>
            </a:r>
            <a:r>
              <a:rPr lang="en-US" altLang="zh-CN" sz="2400"/>
              <a:t>2</a:t>
            </a:r>
            <a:r>
              <a:rPr lang="zh-CN" altLang="en-US" sz="2400"/>
              <a:t>周期。</a:t>
            </a:r>
          </a:p>
          <a:p>
            <a:pPr eaLnBrk="1" hangingPunct="1">
              <a:lnSpc>
                <a:spcPct val="80000"/>
              </a:lnSpc>
            </a:pPr>
            <a:r>
              <a:rPr lang="zh-CN" altLang="en-US" sz="2400"/>
              <a:t>⑸探头可用非聚焦或聚焦探头（前者推荐用于探伤，后者推荐用于提高定量分辨率）。</a:t>
            </a:r>
          </a:p>
          <a:p>
            <a:pPr eaLnBrk="1" hangingPunct="1">
              <a:lnSpc>
                <a:spcPct val="80000"/>
              </a:lnSpc>
            </a:pPr>
            <a:r>
              <a:rPr lang="zh-CN" altLang="en-US" sz="2400"/>
              <a:t>⑹探头可用单晶片，也可用相控阵。</a:t>
            </a:r>
          </a:p>
          <a:p>
            <a:pPr eaLnBrk="1" hangingPunct="1">
              <a:lnSpc>
                <a:spcPct val="80000"/>
              </a:lnSpc>
            </a:pPr>
            <a:r>
              <a:rPr lang="zh-CN" altLang="en-US" sz="2400"/>
              <a:t>⑺标称频率应为</a:t>
            </a:r>
            <a:r>
              <a:rPr lang="en-US" altLang="zh-CN" sz="2400"/>
              <a:t>2-15MHZ</a:t>
            </a:r>
            <a:r>
              <a:rPr lang="zh-CN" altLang="en-US" sz="2400"/>
              <a:t>，除非检测的产品材料具有特殊晶粒结构，才可用其他频率。</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451975B-9604-46E3-B5CB-74956A3D8321}"/>
              </a:ext>
            </a:extLst>
          </p:cNvPr>
          <p:cNvSpPr>
            <a:spLocks noGrp="1" noChangeArrowheads="1"/>
          </p:cNvSpPr>
          <p:nvPr>
            <p:ph type="title"/>
          </p:nvPr>
        </p:nvSpPr>
        <p:spPr/>
        <p:txBody>
          <a:bodyPr/>
          <a:lstStyle/>
          <a:p>
            <a:pPr eaLnBrk="1" hangingPunct="1"/>
            <a:r>
              <a:rPr lang="en-US" altLang="zh-CN"/>
              <a:t>TOFD</a:t>
            </a:r>
            <a:r>
              <a:rPr lang="zh-CN" altLang="en-US"/>
              <a:t>设备系统要求</a:t>
            </a:r>
          </a:p>
        </p:txBody>
      </p:sp>
      <p:sp>
        <p:nvSpPr>
          <p:cNvPr id="34819" name="Rectangle 3">
            <a:extLst>
              <a:ext uri="{FF2B5EF4-FFF2-40B4-BE49-F238E27FC236}">
                <a16:creationId xmlns:a16="http://schemas.microsoft.com/office/drawing/2014/main" id="{583BC471-0DEE-4480-810E-39964443BB99}"/>
              </a:ext>
            </a:extLst>
          </p:cNvPr>
          <p:cNvSpPr>
            <a:spLocks noGrp="1" noChangeArrowheads="1"/>
          </p:cNvSpPr>
          <p:nvPr>
            <p:ph type="body" idx="1"/>
          </p:nvPr>
        </p:nvSpPr>
        <p:spPr/>
        <p:txBody>
          <a:bodyPr/>
          <a:lstStyle/>
          <a:p>
            <a:pPr eaLnBrk="1" hangingPunct="1">
              <a:lnSpc>
                <a:spcPct val="80000"/>
              </a:lnSpc>
            </a:pPr>
            <a:r>
              <a:rPr lang="zh-CN" altLang="en-US" sz="2800"/>
              <a:t>探头角度的选择和布置</a:t>
            </a:r>
          </a:p>
          <a:p>
            <a:pPr eaLnBrk="1" hangingPunct="1">
              <a:lnSpc>
                <a:spcPct val="80000"/>
              </a:lnSpc>
            </a:pPr>
            <a:r>
              <a:rPr lang="zh-CN" altLang="en-US" sz="2800"/>
              <a:t>表</a:t>
            </a:r>
            <a:r>
              <a:rPr lang="en-US" altLang="zh-CN" sz="2800"/>
              <a:t>1</a:t>
            </a:r>
            <a:r>
              <a:rPr lang="zh-CN" altLang="en-US" sz="2800"/>
              <a:t>为不同壁厚范围可达到足够分辨率和评定范围的探头参数推荐值。对壁后≤</a:t>
            </a:r>
            <a:r>
              <a:rPr lang="en-US" altLang="zh-CN" sz="2800"/>
              <a:t>70mm</a:t>
            </a:r>
            <a:r>
              <a:rPr lang="zh-CN" altLang="en-US" sz="2800"/>
              <a:t>的钢焊缝，一般要求用一对纵波斜探头横跨在焊缝两侧。对</a:t>
            </a:r>
            <a:r>
              <a:rPr lang="en-US" altLang="zh-CN" sz="2800"/>
              <a:t>70</a:t>
            </a:r>
            <a:r>
              <a:rPr lang="zh-CN" altLang="en-US" sz="2800"/>
              <a:t>＜</a:t>
            </a:r>
            <a:r>
              <a:rPr lang="en-US" altLang="zh-CN" sz="2800"/>
              <a:t>T ≤300mm</a:t>
            </a:r>
            <a:r>
              <a:rPr lang="zh-CN" altLang="en-US" sz="2800"/>
              <a:t>的钢焊缝，应进行分层检测。</a:t>
            </a:r>
          </a:p>
          <a:p>
            <a:pPr eaLnBrk="1" hangingPunct="1">
              <a:lnSpc>
                <a:spcPct val="80000"/>
              </a:lnSpc>
            </a:pPr>
            <a:r>
              <a:rPr lang="en-US" altLang="zh-CN" sz="2800"/>
              <a:t>TOFD</a:t>
            </a:r>
            <a:r>
              <a:rPr lang="zh-CN" altLang="en-US" sz="2800"/>
              <a:t>检测最佳探头对间距：</a:t>
            </a:r>
          </a:p>
          <a:p>
            <a:pPr eaLnBrk="1" hangingPunct="1">
              <a:lnSpc>
                <a:spcPct val="80000"/>
              </a:lnSpc>
            </a:pPr>
            <a:r>
              <a:rPr lang="en-US" altLang="zh-CN" sz="2800"/>
              <a:t>2S=2×1.73dm,dm</a:t>
            </a:r>
            <a:r>
              <a:rPr lang="zh-CN" altLang="en-US" sz="2800"/>
              <a:t>为缺陷高度中点离检测表面的距离</a:t>
            </a:r>
            <a:r>
              <a:rPr lang="en-US" altLang="zh-CN" sz="2800"/>
              <a:t>(</a:t>
            </a:r>
            <a:r>
              <a:rPr lang="zh-CN" altLang="en-US" sz="2800"/>
              <a:t>深度</a:t>
            </a:r>
            <a:r>
              <a:rPr lang="en-US" altLang="zh-CN" sz="2800"/>
              <a:t>),</a:t>
            </a:r>
            <a:r>
              <a:rPr lang="zh-CN" altLang="en-US" sz="2800"/>
              <a:t>声束夹角为</a:t>
            </a:r>
            <a:r>
              <a:rPr lang="en-US" altLang="zh-CN" sz="2800"/>
              <a:t>120</a:t>
            </a:r>
            <a:r>
              <a:rPr lang="en-US" altLang="zh-CN" sz="2800" baseline="30000"/>
              <a:t>0</a:t>
            </a:r>
            <a:r>
              <a:rPr lang="zh-CN" altLang="en-US" sz="2800" baseline="30000"/>
              <a:t>；</a:t>
            </a:r>
            <a:r>
              <a:rPr lang="zh-CN" altLang="en-US" sz="2800"/>
              <a:t>当小于</a:t>
            </a:r>
            <a:r>
              <a:rPr lang="en-US" altLang="zh-CN" sz="2800"/>
              <a:t>85</a:t>
            </a:r>
            <a:r>
              <a:rPr lang="en-US" altLang="zh-CN" sz="2800" baseline="30000"/>
              <a:t>0</a:t>
            </a:r>
            <a:r>
              <a:rPr lang="zh-CN" altLang="en-US" sz="2800"/>
              <a:t>或大于</a:t>
            </a:r>
            <a:r>
              <a:rPr lang="en-US" altLang="zh-CN" sz="2800"/>
              <a:t>165</a:t>
            </a:r>
            <a:r>
              <a:rPr lang="en-US" altLang="zh-CN" sz="2800" baseline="30000"/>
              <a:t>0</a:t>
            </a:r>
            <a:r>
              <a:rPr lang="zh-CN" altLang="en-US" sz="2800"/>
              <a:t>就可能引起缺陷端部</a:t>
            </a:r>
            <a:r>
              <a:rPr lang="zh-CN" altLang="en-US" sz="2800" b="1"/>
              <a:t>衍</a:t>
            </a:r>
            <a:r>
              <a:rPr lang="zh-CN" altLang="en-US" sz="2800"/>
              <a:t>射波减弱。</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E655A3C-B30C-4884-AE89-514A945C90A3}"/>
              </a:ext>
            </a:extLst>
          </p:cNvPr>
          <p:cNvSpPr>
            <a:spLocks noGrp="1" noChangeArrowheads="1"/>
          </p:cNvSpPr>
          <p:nvPr>
            <p:ph type="title"/>
          </p:nvPr>
        </p:nvSpPr>
        <p:spPr/>
        <p:txBody>
          <a:bodyPr/>
          <a:lstStyle/>
          <a:p>
            <a:pPr eaLnBrk="1" hangingPunct="1"/>
            <a:r>
              <a:rPr lang="zh-CN" altLang="en-US" sz="3200"/>
              <a:t>表</a:t>
            </a:r>
            <a:r>
              <a:rPr lang="en-US" altLang="zh-CN" sz="3200"/>
              <a:t>1  </a:t>
            </a:r>
            <a:r>
              <a:rPr lang="zh-CN" altLang="en-US" sz="3200"/>
              <a:t>不同壁厚时</a:t>
            </a:r>
            <a:r>
              <a:rPr lang="en-US" altLang="zh-CN" sz="3200"/>
              <a:t>TOFD</a:t>
            </a:r>
            <a:r>
              <a:rPr lang="zh-CN" altLang="en-US" sz="3200"/>
              <a:t>探头参数推荐值</a:t>
            </a:r>
          </a:p>
        </p:txBody>
      </p:sp>
      <p:sp>
        <p:nvSpPr>
          <p:cNvPr id="35843" name="Rectangle 3">
            <a:extLst>
              <a:ext uri="{FF2B5EF4-FFF2-40B4-BE49-F238E27FC236}">
                <a16:creationId xmlns:a16="http://schemas.microsoft.com/office/drawing/2014/main" id="{A5FD6FA7-148A-4C34-8759-023B6132BD70}"/>
              </a:ext>
            </a:extLst>
          </p:cNvPr>
          <p:cNvSpPr>
            <a:spLocks noGrp="1" noChangeArrowheads="1"/>
          </p:cNvSpPr>
          <p:nvPr>
            <p:ph type="body" idx="1"/>
          </p:nvPr>
        </p:nvSpPr>
        <p:spPr/>
        <p:txBody>
          <a:bodyPr/>
          <a:lstStyle/>
          <a:p>
            <a:pPr eaLnBrk="1" hangingPunct="1">
              <a:lnSpc>
                <a:spcPct val="90000"/>
              </a:lnSpc>
            </a:pPr>
            <a:r>
              <a:rPr lang="zh-CN" altLang="en-US" sz="2400"/>
              <a:t>壁厚范围 壁厚</a:t>
            </a:r>
            <a:r>
              <a:rPr lang="en-US" altLang="zh-CN" sz="2400"/>
              <a:t>T   </a:t>
            </a:r>
            <a:r>
              <a:rPr lang="zh-CN" altLang="en-US" sz="2400"/>
              <a:t>中心频率      晶片尺寸标称探头角度</a:t>
            </a:r>
          </a:p>
          <a:p>
            <a:pPr eaLnBrk="1" hangingPunct="1">
              <a:lnSpc>
                <a:spcPct val="90000"/>
              </a:lnSpc>
            </a:pPr>
            <a:r>
              <a:rPr lang="zh-CN" altLang="en-US" sz="1600"/>
              <a:t> </a:t>
            </a:r>
            <a:r>
              <a:rPr lang="en-US" altLang="zh-CN" sz="1600"/>
              <a:t>mm                    mm                 </a:t>
            </a:r>
            <a:r>
              <a:rPr lang="en-US" altLang="zh-CN" sz="1800"/>
              <a:t>MHZ                    </a:t>
            </a:r>
            <a:r>
              <a:rPr lang="en-US" altLang="zh-CN" sz="1600"/>
              <a:t> mm                     </a:t>
            </a:r>
            <a:r>
              <a:rPr lang="en-US" altLang="zh-CN" sz="1600" baseline="30000"/>
              <a:t>  /0</a:t>
            </a:r>
          </a:p>
          <a:p>
            <a:pPr eaLnBrk="1" hangingPunct="1">
              <a:lnSpc>
                <a:spcPct val="90000"/>
              </a:lnSpc>
            </a:pPr>
            <a:r>
              <a:rPr lang="en-US" altLang="zh-CN" sz="2400"/>
              <a:t>T≤70      </a:t>
            </a:r>
            <a:r>
              <a:rPr lang="zh-CN" altLang="en-US" sz="2400"/>
              <a:t>＜</a:t>
            </a:r>
            <a:r>
              <a:rPr lang="en-US" altLang="zh-CN" sz="2400"/>
              <a:t>10           10</a:t>
            </a:r>
            <a:r>
              <a:rPr lang="zh-CN" altLang="en-US" sz="2400"/>
              <a:t>～</a:t>
            </a:r>
            <a:r>
              <a:rPr lang="en-US" altLang="zh-CN" sz="2400"/>
              <a:t>15           2 </a:t>
            </a:r>
            <a:r>
              <a:rPr lang="zh-CN" altLang="en-US" sz="2400"/>
              <a:t>～</a:t>
            </a:r>
            <a:r>
              <a:rPr lang="en-US" altLang="zh-CN" sz="2400"/>
              <a:t>6        50 </a:t>
            </a:r>
            <a:r>
              <a:rPr lang="zh-CN" altLang="en-US" sz="2400"/>
              <a:t>～</a:t>
            </a:r>
            <a:r>
              <a:rPr lang="en-US" altLang="zh-CN" sz="2400"/>
              <a:t>70</a:t>
            </a:r>
          </a:p>
          <a:p>
            <a:pPr eaLnBrk="1" hangingPunct="1">
              <a:lnSpc>
                <a:spcPct val="90000"/>
              </a:lnSpc>
            </a:pPr>
            <a:r>
              <a:rPr lang="en-US" altLang="zh-CN" sz="2400"/>
              <a:t>              10 </a:t>
            </a:r>
            <a:r>
              <a:rPr lang="zh-CN" altLang="en-US" sz="2400"/>
              <a:t>～＜</a:t>
            </a:r>
            <a:r>
              <a:rPr lang="en-US" altLang="zh-CN" sz="2400"/>
              <a:t>30    5 </a:t>
            </a:r>
            <a:r>
              <a:rPr lang="zh-CN" altLang="en-US" sz="2400"/>
              <a:t>～</a:t>
            </a:r>
            <a:r>
              <a:rPr lang="en-US" altLang="zh-CN" sz="2400"/>
              <a:t>10            2 </a:t>
            </a:r>
            <a:r>
              <a:rPr lang="zh-CN" altLang="en-US" sz="2400"/>
              <a:t>～</a:t>
            </a:r>
            <a:r>
              <a:rPr lang="en-US" altLang="zh-CN" sz="2400"/>
              <a:t>6         50 </a:t>
            </a:r>
            <a:r>
              <a:rPr lang="zh-CN" altLang="en-US" sz="2400"/>
              <a:t>～</a:t>
            </a:r>
            <a:r>
              <a:rPr lang="en-US" altLang="zh-CN" sz="2400"/>
              <a:t>60</a:t>
            </a:r>
          </a:p>
          <a:p>
            <a:pPr eaLnBrk="1" hangingPunct="1">
              <a:lnSpc>
                <a:spcPct val="90000"/>
              </a:lnSpc>
            </a:pPr>
            <a:r>
              <a:rPr lang="en-US" altLang="zh-CN" sz="2400"/>
              <a:t>              30 </a:t>
            </a:r>
            <a:r>
              <a:rPr lang="zh-CN" altLang="en-US" sz="2400"/>
              <a:t>～</a:t>
            </a:r>
            <a:r>
              <a:rPr lang="en-US" altLang="zh-CN" sz="2400"/>
              <a:t>70        2 </a:t>
            </a:r>
            <a:r>
              <a:rPr lang="zh-CN" altLang="en-US" sz="2400"/>
              <a:t>～</a:t>
            </a:r>
            <a:r>
              <a:rPr lang="en-US" altLang="zh-CN" sz="2400"/>
              <a:t>5              6 </a:t>
            </a:r>
            <a:r>
              <a:rPr lang="zh-CN" altLang="en-US" sz="2400"/>
              <a:t>～</a:t>
            </a:r>
            <a:r>
              <a:rPr lang="en-US" altLang="zh-CN" sz="2400"/>
              <a:t>12       45 </a:t>
            </a:r>
            <a:r>
              <a:rPr lang="zh-CN" altLang="en-US" sz="2400"/>
              <a:t>～</a:t>
            </a:r>
            <a:r>
              <a:rPr lang="en-US" altLang="zh-CN" sz="2400"/>
              <a:t>60</a:t>
            </a:r>
          </a:p>
          <a:p>
            <a:pPr eaLnBrk="1" hangingPunct="1">
              <a:lnSpc>
                <a:spcPct val="90000"/>
              </a:lnSpc>
            </a:pPr>
            <a:r>
              <a:rPr lang="en-US" altLang="zh-CN" sz="2400"/>
              <a:t>70 </a:t>
            </a:r>
            <a:r>
              <a:rPr lang="zh-CN" altLang="en-US" sz="2400"/>
              <a:t>＜</a:t>
            </a:r>
            <a:r>
              <a:rPr lang="en-US" altLang="zh-CN" sz="2400"/>
              <a:t>T   70 </a:t>
            </a:r>
            <a:r>
              <a:rPr lang="zh-CN" altLang="en-US" sz="2400"/>
              <a:t>～ ＜ </a:t>
            </a:r>
            <a:r>
              <a:rPr lang="en-US" altLang="zh-CN" sz="2400"/>
              <a:t>8    5 </a:t>
            </a:r>
            <a:r>
              <a:rPr lang="zh-CN" altLang="en-US" sz="2400"/>
              <a:t>～</a:t>
            </a:r>
            <a:r>
              <a:rPr lang="en-US" altLang="zh-CN" sz="2400"/>
              <a:t>10            2 </a:t>
            </a:r>
            <a:r>
              <a:rPr lang="zh-CN" altLang="en-US" sz="2400"/>
              <a:t>～</a:t>
            </a:r>
            <a:r>
              <a:rPr lang="en-US" altLang="zh-CN" sz="2400"/>
              <a:t>6         50 </a:t>
            </a:r>
            <a:r>
              <a:rPr lang="zh-CN" altLang="en-US" sz="2400"/>
              <a:t>～</a:t>
            </a:r>
            <a:r>
              <a:rPr lang="en-US" altLang="zh-CN" sz="2400"/>
              <a:t>70</a:t>
            </a:r>
          </a:p>
          <a:p>
            <a:pPr eaLnBrk="1" hangingPunct="1">
              <a:lnSpc>
                <a:spcPct val="90000"/>
              </a:lnSpc>
            </a:pPr>
            <a:r>
              <a:rPr lang="en-US" altLang="zh-CN" sz="2400"/>
              <a:t>≤300    80 </a:t>
            </a:r>
            <a:r>
              <a:rPr lang="zh-CN" altLang="en-US" sz="2400"/>
              <a:t>～ ＜ </a:t>
            </a:r>
            <a:r>
              <a:rPr lang="en-US" altLang="zh-CN" sz="2400"/>
              <a:t>100     2 </a:t>
            </a:r>
            <a:r>
              <a:rPr lang="zh-CN" altLang="en-US" sz="2400"/>
              <a:t>～</a:t>
            </a:r>
            <a:r>
              <a:rPr lang="en-US" altLang="zh-CN" sz="2400"/>
              <a:t>5         6 </a:t>
            </a:r>
            <a:r>
              <a:rPr lang="zh-CN" altLang="en-US" sz="2400"/>
              <a:t>～</a:t>
            </a:r>
            <a:r>
              <a:rPr lang="en-US" altLang="zh-CN" sz="2400"/>
              <a:t>12       45 </a:t>
            </a:r>
            <a:r>
              <a:rPr lang="zh-CN" altLang="en-US" sz="2400"/>
              <a:t>～</a:t>
            </a:r>
            <a:r>
              <a:rPr lang="en-US" altLang="zh-CN" sz="2400"/>
              <a:t>60</a:t>
            </a:r>
          </a:p>
          <a:p>
            <a:pPr eaLnBrk="1" hangingPunct="1">
              <a:lnSpc>
                <a:spcPct val="90000"/>
              </a:lnSpc>
            </a:pPr>
            <a:r>
              <a:rPr lang="en-US" altLang="zh-CN" sz="2400"/>
              <a:t>              100 </a:t>
            </a:r>
            <a:r>
              <a:rPr lang="zh-CN" altLang="en-US" sz="2400"/>
              <a:t>～</a:t>
            </a:r>
            <a:r>
              <a:rPr lang="en-US" altLang="zh-CN" sz="2400"/>
              <a:t>300      1 </a:t>
            </a:r>
            <a:r>
              <a:rPr lang="zh-CN" altLang="en-US" sz="2400"/>
              <a:t>～</a:t>
            </a:r>
            <a:r>
              <a:rPr lang="en-US" altLang="zh-CN" sz="2400"/>
              <a:t>3            10 </a:t>
            </a:r>
            <a:r>
              <a:rPr lang="zh-CN" altLang="en-US" sz="2400"/>
              <a:t>～</a:t>
            </a:r>
            <a:r>
              <a:rPr lang="en-US" altLang="zh-CN" sz="2400"/>
              <a:t>25     45 </a:t>
            </a:r>
            <a:r>
              <a:rPr lang="zh-CN" altLang="en-US" sz="2400"/>
              <a:t>～</a:t>
            </a:r>
            <a:r>
              <a:rPr lang="en-US" altLang="zh-CN" sz="2400"/>
              <a:t>60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57D4C8E7-AC57-4BBD-BE4F-AACC81D89A39}"/>
              </a:ext>
            </a:extLst>
          </p:cNvPr>
          <p:cNvSpPr>
            <a:spLocks noGrp="1" noChangeArrowheads="1"/>
          </p:cNvSpPr>
          <p:nvPr>
            <p:ph type="title"/>
          </p:nvPr>
        </p:nvSpPr>
        <p:spPr/>
        <p:txBody>
          <a:bodyPr/>
          <a:lstStyle/>
          <a:p>
            <a:pPr eaLnBrk="1" hangingPunct="1"/>
            <a:r>
              <a:rPr lang="en-US" altLang="zh-CN"/>
              <a:t>TOFD</a:t>
            </a:r>
            <a:r>
              <a:rPr lang="zh-CN" altLang="en-US"/>
              <a:t>设备系统要求</a:t>
            </a:r>
          </a:p>
        </p:txBody>
      </p:sp>
      <p:sp>
        <p:nvSpPr>
          <p:cNvPr id="36867" name="Rectangle 3">
            <a:extLst>
              <a:ext uri="{FF2B5EF4-FFF2-40B4-BE49-F238E27FC236}">
                <a16:creationId xmlns:a16="http://schemas.microsoft.com/office/drawing/2014/main" id="{CCC0FE60-F81F-4728-9E96-EC31A86C3243}"/>
              </a:ext>
            </a:extLst>
          </p:cNvPr>
          <p:cNvSpPr>
            <a:spLocks noGrp="1" noChangeArrowheads="1"/>
          </p:cNvSpPr>
          <p:nvPr>
            <p:ph type="body" idx="1"/>
          </p:nvPr>
        </p:nvSpPr>
        <p:spPr/>
        <p:txBody>
          <a:bodyPr/>
          <a:lstStyle/>
          <a:p>
            <a:pPr eaLnBrk="1" hangingPunct="1">
              <a:lnSpc>
                <a:spcPct val="80000"/>
              </a:lnSpc>
            </a:pPr>
            <a:r>
              <a:rPr lang="zh-CN" altLang="en-US" sz="2800"/>
              <a:t>校验试块要求</a:t>
            </a:r>
          </a:p>
          <a:p>
            <a:pPr eaLnBrk="1" hangingPunct="1">
              <a:lnSpc>
                <a:spcPct val="80000"/>
              </a:lnSpc>
            </a:pPr>
            <a:r>
              <a:rPr lang="en-US" altLang="zh-CN" sz="2800"/>
              <a:t>ASME</a:t>
            </a:r>
            <a:r>
              <a:rPr lang="zh-CN" altLang="en-US" sz="2800"/>
              <a:t>法规</a:t>
            </a:r>
            <a:r>
              <a:rPr lang="en-US" altLang="zh-CN" sz="2800"/>
              <a:t>2004</a:t>
            </a:r>
            <a:r>
              <a:rPr lang="zh-CN" altLang="en-US" sz="2800"/>
              <a:t>版采用槽形试块作验证演示</a:t>
            </a:r>
            <a:r>
              <a:rPr lang="en-US" altLang="zh-CN" sz="2800"/>
              <a:t>,2006</a:t>
            </a:r>
            <a:r>
              <a:rPr lang="zh-CN" altLang="en-US" sz="2800"/>
              <a:t>增补版在强制性附录中规定采用长度方向与探测面相平行的长横孔</a:t>
            </a:r>
            <a:r>
              <a:rPr lang="en-US" altLang="zh-CN" sz="2800"/>
              <a:t>,</a:t>
            </a:r>
            <a:r>
              <a:rPr lang="zh-CN" altLang="en-US" sz="2800"/>
              <a:t>作为调整</a:t>
            </a:r>
            <a:r>
              <a:rPr lang="en-US" altLang="zh-CN" sz="2800"/>
              <a:t>TOFD</a:t>
            </a:r>
            <a:r>
              <a:rPr lang="zh-CN" altLang="en-US" sz="2800"/>
              <a:t>系统在厚度范围内检测灵敏度的校准反射体。孔长至少</a:t>
            </a:r>
            <a:r>
              <a:rPr lang="en-US" altLang="zh-CN" sz="2800"/>
              <a:t>50mm</a:t>
            </a:r>
            <a:r>
              <a:rPr lang="zh-CN" altLang="en-US" sz="2800"/>
              <a:t>，孔径随检测厚度而异。钻孔位置居于枝块侧面中心板厚</a:t>
            </a:r>
            <a:r>
              <a:rPr lang="en-US" altLang="zh-CN" sz="2800"/>
              <a:t>T</a:t>
            </a:r>
            <a:r>
              <a:rPr lang="zh-CN" altLang="en-US" sz="2800"/>
              <a:t>的四分之一和四分之三处。受检焊缝厚度较大时，校准试块也要分层。</a:t>
            </a:r>
          </a:p>
          <a:p>
            <a:pPr eaLnBrk="1" hangingPunct="1">
              <a:lnSpc>
                <a:spcPct val="80000"/>
              </a:lnSpc>
            </a:pPr>
            <a:r>
              <a:rPr lang="zh-CN" altLang="en-US" sz="2800"/>
              <a:t>校准试块厚度</a:t>
            </a:r>
            <a:r>
              <a:rPr lang="en-US" altLang="zh-CN" sz="2800"/>
              <a:t>Tc</a:t>
            </a:r>
            <a:r>
              <a:rPr lang="zh-CN" altLang="en-US" sz="2800"/>
              <a:t>，被检测件厚度</a:t>
            </a:r>
            <a:r>
              <a:rPr lang="en-US" altLang="zh-CN" sz="2800"/>
              <a:t>T≤100mm</a:t>
            </a:r>
            <a:r>
              <a:rPr lang="zh-CN" altLang="en-US" sz="2800"/>
              <a:t>时，</a:t>
            </a:r>
            <a:r>
              <a:rPr lang="en-US" altLang="zh-CN" sz="2800"/>
              <a:t>Tc=10%T</a:t>
            </a:r>
            <a:r>
              <a:rPr lang="zh-CN" altLang="en-US" sz="2800"/>
              <a:t>；</a:t>
            </a:r>
            <a:r>
              <a:rPr lang="en-US" altLang="zh-CN" sz="2800"/>
              <a:t>T</a:t>
            </a:r>
            <a:r>
              <a:rPr lang="zh-CN" altLang="en-US" sz="2800"/>
              <a:t>＞</a:t>
            </a:r>
            <a:r>
              <a:rPr lang="en-US" altLang="zh-CN" sz="2800"/>
              <a:t>100mm</a:t>
            </a:r>
            <a:r>
              <a:rPr lang="zh-CN" altLang="en-US" sz="2800"/>
              <a:t>时，</a:t>
            </a:r>
            <a:r>
              <a:rPr lang="en-US" altLang="zh-CN" sz="2800"/>
              <a:t>Tc=T+10mm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771DDE4-127A-418F-94B7-E081BEDDED56}"/>
              </a:ext>
            </a:extLst>
          </p:cNvPr>
          <p:cNvSpPr>
            <a:spLocks noGrp="1" noChangeArrowheads="1"/>
          </p:cNvSpPr>
          <p:nvPr>
            <p:ph type="title"/>
          </p:nvPr>
        </p:nvSpPr>
        <p:spPr/>
        <p:txBody>
          <a:bodyPr/>
          <a:lstStyle/>
          <a:p>
            <a:pPr eaLnBrk="1" hangingPunct="1"/>
            <a:r>
              <a:rPr lang="en-US" altLang="zh-CN"/>
              <a:t>TOFT</a:t>
            </a:r>
            <a:r>
              <a:rPr lang="zh-CN" altLang="en-US"/>
              <a:t>设备系统要求</a:t>
            </a:r>
          </a:p>
        </p:txBody>
      </p:sp>
      <p:sp>
        <p:nvSpPr>
          <p:cNvPr id="37891" name="Rectangle 3">
            <a:extLst>
              <a:ext uri="{FF2B5EF4-FFF2-40B4-BE49-F238E27FC236}">
                <a16:creationId xmlns:a16="http://schemas.microsoft.com/office/drawing/2014/main" id="{32657825-014C-4F4F-8A28-A3E313FFD38A}"/>
              </a:ext>
            </a:extLst>
          </p:cNvPr>
          <p:cNvSpPr>
            <a:spLocks noGrp="1" noChangeArrowheads="1"/>
          </p:cNvSpPr>
          <p:nvPr>
            <p:ph type="body" idx="1"/>
          </p:nvPr>
        </p:nvSpPr>
        <p:spPr/>
        <p:txBody>
          <a:bodyPr/>
          <a:lstStyle/>
          <a:p>
            <a:pPr eaLnBrk="1" hangingPunct="1"/>
            <a:r>
              <a:rPr lang="zh-CN" altLang="en-US"/>
              <a:t>扫查机构</a:t>
            </a:r>
          </a:p>
          <a:p>
            <a:pPr eaLnBrk="1" hangingPunct="1"/>
            <a:r>
              <a:rPr lang="zh-CN" altLang="en-US"/>
              <a:t>扫查机构应保证两探头间距固定不变，并保证扫查轴线在检测区段始终一致。探头移动可用机动或手动方式，探头支架应配置与</a:t>
            </a:r>
            <a:r>
              <a:rPr lang="en-US" altLang="zh-CN"/>
              <a:t>A</a:t>
            </a:r>
            <a:r>
              <a:rPr lang="zh-CN" altLang="en-US"/>
              <a:t>扫描取样同步的编码器。</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33CA8CA9-AEEE-4D7F-B7D8-E0E3A66E367E}"/>
              </a:ext>
            </a:extLst>
          </p:cNvPr>
          <p:cNvSpPr>
            <a:spLocks noGrp="1" noChangeArrowheads="1"/>
          </p:cNvSpPr>
          <p:nvPr>
            <p:ph type="title"/>
          </p:nvPr>
        </p:nvSpPr>
        <p:spPr/>
        <p:txBody>
          <a:bodyPr/>
          <a:lstStyle/>
          <a:p>
            <a:pPr eaLnBrk="1" hangingPunct="1"/>
            <a:r>
              <a:rPr lang="en-US" altLang="zh-CN"/>
              <a:t>6  TOFD</a:t>
            </a:r>
            <a:r>
              <a:rPr lang="zh-CN" altLang="en-US"/>
              <a:t>校准事项</a:t>
            </a:r>
          </a:p>
        </p:txBody>
      </p:sp>
      <p:sp>
        <p:nvSpPr>
          <p:cNvPr id="38915" name="Rectangle 3">
            <a:extLst>
              <a:ext uri="{FF2B5EF4-FFF2-40B4-BE49-F238E27FC236}">
                <a16:creationId xmlns:a16="http://schemas.microsoft.com/office/drawing/2014/main" id="{810FA48E-3FCB-4F9A-9B3E-74BA10B91070}"/>
              </a:ext>
            </a:extLst>
          </p:cNvPr>
          <p:cNvSpPr>
            <a:spLocks noGrp="1" noChangeArrowheads="1"/>
          </p:cNvSpPr>
          <p:nvPr>
            <p:ph type="body" idx="1"/>
          </p:nvPr>
        </p:nvSpPr>
        <p:spPr/>
        <p:txBody>
          <a:bodyPr/>
          <a:lstStyle/>
          <a:p>
            <a:pPr eaLnBrk="1" hangingPunct="1">
              <a:lnSpc>
                <a:spcPct val="80000"/>
              </a:lnSpc>
            </a:pPr>
            <a:r>
              <a:rPr lang="zh-CN" altLang="en-US" sz="2000"/>
              <a:t>灵敏度校准方法</a:t>
            </a:r>
          </a:p>
          <a:p>
            <a:pPr eaLnBrk="1" hangingPunct="1">
              <a:lnSpc>
                <a:spcPct val="80000"/>
              </a:lnSpc>
            </a:pPr>
            <a:r>
              <a:rPr lang="zh-CN" altLang="en-US" sz="2000"/>
              <a:t>将探头对置于试块或受检测件表面上，调节增益旋钮，使侧向波波幅为满屏高</a:t>
            </a:r>
            <a:r>
              <a:rPr lang="en-US" altLang="zh-CN" sz="2000"/>
              <a:t>40—90%</a:t>
            </a:r>
            <a:r>
              <a:rPr lang="zh-CN" altLang="en-US" sz="2000"/>
              <a:t>，而噪声低于</a:t>
            </a:r>
            <a:r>
              <a:rPr lang="en-US" altLang="zh-CN" sz="2000"/>
              <a:t>5-10%</a:t>
            </a:r>
            <a:r>
              <a:rPr lang="zh-CN" altLang="en-US" sz="2000"/>
              <a:t>，作基准灵敏度。分区检测侧向波不出现时，只需根据噪声水平来调节。</a:t>
            </a:r>
          </a:p>
          <a:p>
            <a:pPr eaLnBrk="1" hangingPunct="1">
              <a:lnSpc>
                <a:spcPct val="80000"/>
              </a:lnSpc>
            </a:pPr>
            <a:r>
              <a:rPr lang="zh-CN" altLang="en-US" sz="2000"/>
              <a:t>灵敏度的验证</a:t>
            </a:r>
          </a:p>
          <a:p>
            <a:pPr eaLnBrk="1" hangingPunct="1">
              <a:lnSpc>
                <a:spcPct val="80000"/>
              </a:lnSpc>
            </a:pPr>
            <a:r>
              <a:rPr lang="zh-CN" altLang="en-US" sz="2000"/>
              <a:t>使试块中长横孔位于两探头连线的中分面上，孔的最弱信号至少应为满屏高的</a:t>
            </a:r>
            <a:r>
              <a:rPr lang="en-US" altLang="zh-CN" sz="2000"/>
              <a:t>80%</a:t>
            </a:r>
            <a:r>
              <a:rPr lang="zh-CN" altLang="en-US" sz="2000"/>
              <a:t>。</a:t>
            </a:r>
          </a:p>
          <a:p>
            <a:pPr eaLnBrk="1" hangingPunct="1">
              <a:lnSpc>
                <a:spcPct val="80000"/>
              </a:lnSpc>
            </a:pPr>
            <a:r>
              <a:rPr lang="zh-CN" altLang="en-US" sz="2000"/>
              <a:t>厚度分层检测</a:t>
            </a:r>
          </a:p>
          <a:p>
            <a:pPr eaLnBrk="1" hangingPunct="1">
              <a:lnSpc>
                <a:spcPct val="80000"/>
              </a:lnSpc>
            </a:pPr>
            <a:r>
              <a:rPr lang="zh-CN" altLang="en-US" sz="2000"/>
              <a:t>重复以上操作。还应检出相邻层区中距离最近的长横孔。</a:t>
            </a:r>
          </a:p>
          <a:p>
            <a:pPr eaLnBrk="1" hangingPunct="1">
              <a:lnSpc>
                <a:spcPct val="80000"/>
              </a:lnSpc>
            </a:pPr>
            <a:r>
              <a:rPr lang="zh-CN" altLang="en-US" sz="2000"/>
              <a:t>覆盖宽度的验证</a:t>
            </a:r>
          </a:p>
          <a:p>
            <a:pPr eaLnBrk="1" hangingPunct="1">
              <a:lnSpc>
                <a:spcPct val="80000"/>
              </a:lnSpc>
            </a:pPr>
            <a:r>
              <a:rPr lang="zh-CN" altLang="en-US" sz="2000"/>
              <a:t>若对校准试块中要求检出的长横孔不能全部检出，就要增加两次偏心附加检查。</a:t>
            </a:r>
          </a:p>
          <a:p>
            <a:pPr eaLnBrk="1" hangingPunct="1">
              <a:lnSpc>
                <a:spcPct val="80000"/>
              </a:lnSpc>
            </a:pPr>
            <a:r>
              <a:rPr lang="zh-CN" altLang="en-US" sz="2000"/>
              <a:t>编码器的校准</a:t>
            </a:r>
          </a:p>
          <a:p>
            <a:pPr eaLnBrk="1" hangingPunct="1">
              <a:lnSpc>
                <a:spcPct val="80000"/>
              </a:lnSpc>
            </a:pPr>
            <a:r>
              <a:rPr lang="zh-CN" altLang="en-US" sz="2000"/>
              <a:t>按制造商推荐方法进行，误差</a:t>
            </a:r>
            <a:r>
              <a:rPr lang="en-US" altLang="zh-CN" sz="2000"/>
              <a:t>±1%</a:t>
            </a:r>
            <a:r>
              <a:rPr lang="zh-CN" altLang="en-US" sz="200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982731EF-94B5-485D-ACA6-B8E69BD29C27}"/>
              </a:ext>
            </a:extLst>
          </p:cNvPr>
          <p:cNvSpPr txBox="1">
            <a:spLocks noChangeArrowheads="1"/>
          </p:cNvSpPr>
          <p:nvPr/>
        </p:nvSpPr>
        <p:spPr bwMode="auto">
          <a:xfrm>
            <a:off x="228600" y="381000"/>
            <a:ext cx="8610600" cy="457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800"/>
              <a:t>7</a:t>
            </a:r>
            <a:r>
              <a:rPr lang="zh-CN" altLang="en-US" sz="2800"/>
              <a:t>、前期检测</a:t>
            </a:r>
          </a:p>
          <a:p>
            <a:pPr algn="just" eaLnBrk="1" hangingPunct="1">
              <a:spcBef>
                <a:spcPct val="50000"/>
              </a:spcBef>
              <a:buFontTx/>
              <a:buNone/>
            </a:pPr>
            <a:r>
              <a:rPr lang="zh-CN" altLang="en-US" sz="2800"/>
              <a:t>在斜波束检测前，要进行最初的直波束检测，以便发现被检区域中可能干涉斜波束检测的反射体，检测可以：</a:t>
            </a:r>
            <a:r>
              <a:rPr lang="en-US" altLang="zh-CN" sz="2800"/>
              <a:t>1</a:t>
            </a:r>
            <a:r>
              <a:rPr lang="zh-CN" altLang="en-US" sz="2800"/>
              <a:t>）手动检查，或</a:t>
            </a:r>
            <a:r>
              <a:rPr lang="en-US" altLang="zh-CN" sz="2800"/>
              <a:t>2</a:t>
            </a:r>
            <a:r>
              <a:rPr lang="zh-CN" altLang="en-US" sz="2800"/>
              <a:t>）是焊接前对母材的检查， 或</a:t>
            </a:r>
            <a:r>
              <a:rPr lang="en-US" altLang="zh-CN" sz="2800"/>
              <a:t>3</a:t>
            </a:r>
            <a:r>
              <a:rPr lang="zh-CN" altLang="en-US" sz="2800"/>
              <a:t>）在自动超声检测中进行。</a:t>
            </a:r>
          </a:p>
          <a:p>
            <a:pPr algn="just" eaLnBrk="1" hangingPunct="1">
              <a:spcBef>
                <a:spcPct val="50000"/>
              </a:spcBef>
              <a:buFontTx/>
              <a:buNone/>
            </a:pPr>
            <a:r>
              <a:rPr lang="en-US" altLang="zh-CN" sz="2800"/>
              <a:t>8</a:t>
            </a:r>
            <a:r>
              <a:rPr lang="zh-CN" altLang="en-US" sz="2800"/>
              <a:t>、对超声</a:t>
            </a:r>
            <a:r>
              <a:rPr lang="en-US" altLang="zh-CN" sz="2800"/>
              <a:t>TOFD</a:t>
            </a:r>
            <a:r>
              <a:rPr lang="zh-CN" altLang="en-US" sz="2800"/>
              <a:t>检测数据采集的要求</a:t>
            </a:r>
          </a:p>
          <a:p>
            <a:pPr algn="just" eaLnBrk="1" hangingPunct="1">
              <a:spcBef>
                <a:spcPct val="50000"/>
              </a:spcBef>
              <a:buFontTx/>
              <a:buNone/>
            </a:pPr>
            <a:r>
              <a:rPr lang="zh-CN" altLang="en-US" sz="2800">
                <a:latin typeface="宋体" panose="02010600030101010101" pitchFamily="2" charset="-122"/>
              </a:rPr>
              <a:t>超声检测应当采用自动的计算机数据采集装置。数据应是未经过修饰的。在数据记录中保存的数据应是未经闸门和取阈值处理的完整数据。</a:t>
            </a:r>
            <a:r>
              <a:rPr lang="zh-CN" altLang="en-US" sz="280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ext Box 345">
            <a:extLst>
              <a:ext uri="{FF2B5EF4-FFF2-40B4-BE49-F238E27FC236}">
                <a16:creationId xmlns:a16="http://schemas.microsoft.com/office/drawing/2014/main" id="{142E870C-DA8C-4E6F-924B-FE93F6EF7E02}"/>
              </a:ext>
            </a:extLst>
          </p:cNvPr>
          <p:cNvSpPr txBox="1">
            <a:spLocks noChangeArrowheads="1"/>
          </p:cNvSpPr>
          <p:nvPr/>
        </p:nvSpPr>
        <p:spPr bwMode="auto">
          <a:xfrm>
            <a:off x="228600" y="3048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endParaRPr lang="zh-CN" altLang="zh-CN" sz="2400"/>
          </a:p>
        </p:txBody>
      </p:sp>
      <p:sp>
        <p:nvSpPr>
          <p:cNvPr id="40963" name="Text Box 346">
            <a:extLst>
              <a:ext uri="{FF2B5EF4-FFF2-40B4-BE49-F238E27FC236}">
                <a16:creationId xmlns:a16="http://schemas.microsoft.com/office/drawing/2014/main" id="{38099A69-A517-419B-8C7B-31B892E2DD08}"/>
              </a:ext>
            </a:extLst>
          </p:cNvPr>
          <p:cNvSpPr txBox="1">
            <a:spLocks noChangeArrowheads="1"/>
          </p:cNvSpPr>
          <p:nvPr/>
        </p:nvSpPr>
        <p:spPr bwMode="auto">
          <a:xfrm>
            <a:off x="381000" y="762000"/>
            <a:ext cx="8229600"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b="1"/>
              <a:t>9</a:t>
            </a:r>
            <a:r>
              <a:rPr lang="zh-CN" altLang="en-US" b="1"/>
              <a:t>、数据分析和评定</a:t>
            </a:r>
            <a:endParaRPr lang="zh-CN" altLang="en-US"/>
          </a:p>
          <a:p>
            <a:pPr algn="just" eaLnBrk="1" hangingPunct="1">
              <a:spcBef>
                <a:spcPct val="50000"/>
              </a:spcBef>
              <a:buFontTx/>
              <a:buNone/>
            </a:pPr>
            <a:r>
              <a:rPr lang="en-US" altLang="zh-CN">
                <a:solidFill>
                  <a:srgbClr val="000000"/>
                </a:solidFill>
              </a:rPr>
              <a:t>9.1 </a:t>
            </a:r>
            <a:r>
              <a:rPr lang="zh-CN" altLang="en-US">
                <a:solidFill>
                  <a:srgbClr val="000000"/>
                </a:solidFill>
              </a:rPr>
              <a:t>数据分析准则：大于下文的反射体都应被区分究竟</a:t>
            </a:r>
            <a:r>
              <a:rPr lang="zh-CN" altLang="en-US"/>
              <a:t>是由缺陷产生的或是由于几何结构产生的。当反射体确被认为是缺陷时，按本标准进行评定和验收。</a:t>
            </a:r>
          </a:p>
          <a:p>
            <a:pPr algn="just" eaLnBrk="1" hangingPunct="1">
              <a:spcBef>
                <a:spcPct val="50000"/>
              </a:spcBef>
              <a:buFontTx/>
              <a:buNone/>
            </a:pPr>
            <a:r>
              <a:rPr lang="en-US" altLang="zh-CN"/>
              <a:t>9.1.1</a:t>
            </a:r>
            <a:r>
              <a:rPr lang="zh-CN" altLang="en-US"/>
              <a:t>在以波幅为基准的技术（</a:t>
            </a:r>
            <a:r>
              <a:rPr lang="en-US" altLang="zh-CN"/>
              <a:t>PE</a:t>
            </a:r>
            <a:r>
              <a:rPr lang="zh-CN" altLang="en-US"/>
              <a:t>）中，应对所产生的反应超过基准波高</a:t>
            </a:r>
            <a:r>
              <a:rPr lang="en-US" altLang="zh-CN"/>
              <a:t>20%</a:t>
            </a:r>
            <a:r>
              <a:rPr lang="zh-CN" altLang="en-US"/>
              <a:t>的反射体的位置、波幅和范围作进一步检查。</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79A760FC-E3A0-4299-ABBE-0ED9AC828FEC}"/>
              </a:ext>
            </a:extLst>
          </p:cNvPr>
          <p:cNvSpPr txBox="1">
            <a:spLocks noChangeArrowheads="1"/>
          </p:cNvSpPr>
          <p:nvPr/>
        </p:nvSpPr>
        <p:spPr bwMode="auto">
          <a:xfrm>
            <a:off x="0" y="457200"/>
            <a:ext cx="9144000"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a:t>9.1.2</a:t>
            </a:r>
            <a:r>
              <a:rPr lang="zh-CN" altLang="en-US"/>
              <a:t>在非波幅基准技术（</a:t>
            </a:r>
            <a:r>
              <a:rPr lang="en-US" altLang="zh-CN"/>
              <a:t>TOFD</a:t>
            </a:r>
            <a:r>
              <a:rPr lang="zh-CN" altLang="en-US"/>
              <a:t>）中，图象的显示长度超过下文（</a:t>
            </a:r>
            <a:r>
              <a:rPr lang="en-US" altLang="zh-CN"/>
              <a:t>1</a:t>
            </a:r>
            <a:r>
              <a:rPr lang="zh-CN" altLang="en-US"/>
              <a:t>）、（</a:t>
            </a:r>
            <a:r>
              <a:rPr lang="en-US" altLang="zh-CN"/>
              <a:t>2</a:t>
            </a:r>
            <a:r>
              <a:rPr lang="zh-CN" altLang="en-US"/>
              <a:t>）所列极限者，则其位置和范围应作进一步检查：</a:t>
            </a:r>
          </a:p>
          <a:p>
            <a:pPr algn="just" eaLnBrk="1" hangingPunct="1">
              <a:spcBef>
                <a:spcPct val="50000"/>
              </a:spcBef>
              <a:buFontTx/>
              <a:buNone/>
            </a:pPr>
            <a:r>
              <a:rPr lang="zh-CN" altLang="en-US"/>
              <a:t>（</a:t>
            </a:r>
            <a:r>
              <a:rPr lang="en-US" altLang="zh-CN"/>
              <a:t>1</a:t>
            </a:r>
            <a:r>
              <a:rPr lang="zh-CN" altLang="en-US"/>
              <a:t>）对母材厚度小于等于</a:t>
            </a:r>
            <a:r>
              <a:rPr lang="en-US" altLang="zh-CN"/>
              <a:t>102mm</a:t>
            </a:r>
            <a:r>
              <a:rPr lang="zh-CN" altLang="en-US"/>
              <a:t>的焊缝，图象显示长度大于</a:t>
            </a:r>
            <a:r>
              <a:rPr lang="en-US" altLang="zh-CN"/>
              <a:t>0.20</a:t>
            </a:r>
            <a:r>
              <a:rPr lang="zh-CN" altLang="en-US"/>
              <a:t>英寸（</a:t>
            </a:r>
            <a:r>
              <a:rPr lang="en-US" altLang="zh-CN"/>
              <a:t>5mm</a:t>
            </a:r>
            <a:r>
              <a:rPr lang="zh-CN" altLang="en-US"/>
              <a:t>）者应进一步检查；</a:t>
            </a:r>
          </a:p>
          <a:p>
            <a:pPr algn="just" eaLnBrk="1" hangingPunct="1">
              <a:spcBef>
                <a:spcPct val="50000"/>
              </a:spcBef>
              <a:buFontTx/>
              <a:buNone/>
            </a:pPr>
            <a:r>
              <a:rPr lang="zh-CN" altLang="en-US"/>
              <a:t>（</a:t>
            </a:r>
            <a:r>
              <a:rPr lang="en-US" altLang="zh-CN"/>
              <a:t>2</a:t>
            </a:r>
            <a:r>
              <a:rPr lang="zh-CN" altLang="en-US"/>
              <a:t>）对母材厚度大于</a:t>
            </a:r>
            <a:r>
              <a:rPr lang="en-US" altLang="zh-CN"/>
              <a:t>102mm</a:t>
            </a:r>
            <a:r>
              <a:rPr lang="zh-CN" altLang="en-US"/>
              <a:t>的焊缝，图象显示长度大于</a:t>
            </a:r>
            <a:r>
              <a:rPr lang="en-US" altLang="zh-CN"/>
              <a:t>0.05t</a:t>
            </a:r>
            <a:r>
              <a:rPr lang="zh-CN" altLang="en-US"/>
              <a:t>或</a:t>
            </a:r>
            <a:r>
              <a:rPr lang="en-US" altLang="zh-CN"/>
              <a:t>19mm</a:t>
            </a:r>
            <a:r>
              <a:rPr lang="zh-CN" altLang="en-US"/>
              <a:t>（取二者中之小值）者应进一步检查（注：</a:t>
            </a:r>
            <a:r>
              <a:rPr lang="en-US" altLang="zh-CN"/>
              <a:t>t</a:t>
            </a:r>
            <a:r>
              <a:rPr lang="zh-CN" altLang="en-US"/>
              <a:t>为焊缝相临母材的公称厚度）。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58326334-9DBD-4DC4-82E9-83CD87A3AF63}"/>
              </a:ext>
            </a:extLst>
          </p:cNvPr>
          <p:cNvSpPr txBox="1">
            <a:spLocks noChangeArrowheads="1"/>
          </p:cNvSpPr>
          <p:nvPr/>
        </p:nvSpPr>
        <p:spPr bwMode="auto">
          <a:xfrm>
            <a:off x="381000" y="4572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endParaRPr lang="zh-CN" altLang="zh-CN" sz="2400"/>
          </a:p>
        </p:txBody>
      </p:sp>
      <p:sp>
        <p:nvSpPr>
          <p:cNvPr id="5123" name="Rectangle 3">
            <a:extLst>
              <a:ext uri="{FF2B5EF4-FFF2-40B4-BE49-F238E27FC236}">
                <a16:creationId xmlns:a16="http://schemas.microsoft.com/office/drawing/2014/main" id="{D345B5B3-B35A-4A33-B675-8784DC1FB774}"/>
              </a:ext>
            </a:extLst>
          </p:cNvPr>
          <p:cNvSpPr>
            <a:spLocks noChangeArrowheads="1"/>
          </p:cNvSpPr>
          <p:nvPr/>
        </p:nvSpPr>
        <p:spPr bwMode="auto">
          <a:xfrm>
            <a:off x="0" y="152400"/>
            <a:ext cx="91424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en-US" altLang="zh-CN" sz="4400">
                <a:solidFill>
                  <a:schemeClr val="tx2"/>
                </a:solidFill>
              </a:rPr>
              <a:t>TOFD – </a:t>
            </a:r>
            <a:r>
              <a:rPr lang="zh-CN" altLang="en-US" sz="4400">
                <a:solidFill>
                  <a:schemeClr val="tx2"/>
                </a:solidFill>
              </a:rPr>
              <a:t>认可</a:t>
            </a:r>
          </a:p>
        </p:txBody>
      </p:sp>
      <p:sp>
        <p:nvSpPr>
          <p:cNvPr id="5124" name="Rectangle 4">
            <a:extLst>
              <a:ext uri="{FF2B5EF4-FFF2-40B4-BE49-F238E27FC236}">
                <a16:creationId xmlns:a16="http://schemas.microsoft.com/office/drawing/2014/main" id="{91860357-8690-4017-90E0-81E84A12C0C9}"/>
              </a:ext>
            </a:extLst>
          </p:cNvPr>
          <p:cNvSpPr>
            <a:spLocks noChangeArrowheads="1"/>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a:t>TOFD </a:t>
            </a:r>
            <a:r>
              <a:rPr lang="zh-CN" altLang="en-US"/>
              <a:t>还没有被管线标准认可 </a:t>
            </a:r>
            <a:r>
              <a:rPr lang="en-US" altLang="zh-CN"/>
              <a:t>(</a:t>
            </a:r>
            <a:r>
              <a:rPr lang="zh-CN" altLang="en-US"/>
              <a:t>仅仅有少数的标准中有关于</a:t>
            </a:r>
            <a:r>
              <a:rPr lang="en-US" altLang="zh-CN"/>
              <a:t>TOFD</a:t>
            </a:r>
            <a:r>
              <a:rPr lang="zh-CN" altLang="en-US"/>
              <a:t>的内容</a:t>
            </a:r>
            <a:r>
              <a:rPr lang="en-US" altLang="zh-CN"/>
              <a:t>)</a:t>
            </a:r>
          </a:p>
          <a:p>
            <a:pPr eaLnBrk="1" hangingPunct="1"/>
            <a:r>
              <a:rPr lang="zh-CN" altLang="en-US"/>
              <a:t>然而</a:t>
            </a:r>
            <a:r>
              <a:rPr lang="en-US" altLang="zh-CN"/>
              <a:t>, TOFD </a:t>
            </a:r>
            <a:r>
              <a:rPr lang="zh-CN" altLang="en-US"/>
              <a:t>对于判定缺陷尺寸的真实性和准确定量上十分有效。</a:t>
            </a:r>
          </a:p>
          <a:p>
            <a:pPr eaLnBrk="1" hangingPunct="1"/>
            <a:r>
              <a:rPr lang="zh-CN" altLang="en-US"/>
              <a:t>同时， </a:t>
            </a:r>
            <a:r>
              <a:rPr lang="en-US" altLang="zh-CN"/>
              <a:t>TOFD </a:t>
            </a:r>
            <a:r>
              <a:rPr lang="zh-CN" altLang="en-US"/>
              <a:t>可以和脉冲反射法相互取长补短。 例如， 检出焊缝中部的缺陷，判断缺陷是否向表面延伸等就是它的强项。</a:t>
            </a:r>
          </a:p>
          <a:p>
            <a:pPr eaLnBrk="1" hangingPunct="1"/>
            <a:r>
              <a:rPr lang="zh-CN" altLang="en-US"/>
              <a:t>在厚壁容器环焊缝上作为案例每次使用前需要向国家质检总局申请。</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A337CF1F-86FD-46C4-8134-FDA125CA0A0D}"/>
              </a:ext>
            </a:extLst>
          </p:cNvPr>
          <p:cNvSpPr txBox="1">
            <a:spLocks noChangeArrowheads="1"/>
          </p:cNvSpPr>
          <p:nvPr/>
        </p:nvSpPr>
        <p:spPr bwMode="auto">
          <a:xfrm>
            <a:off x="0" y="381000"/>
            <a:ext cx="8915400" cy="579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35000"/>
              </a:spcBef>
              <a:buFontTx/>
              <a:buNone/>
            </a:pPr>
            <a:r>
              <a:rPr lang="en-US" altLang="zh-CN"/>
              <a:t>9.2</a:t>
            </a:r>
            <a:r>
              <a:rPr lang="zh-CN" altLang="en-US"/>
              <a:t>几何形状引起的显示</a:t>
            </a:r>
          </a:p>
          <a:p>
            <a:pPr algn="just" eaLnBrk="1" hangingPunct="1">
              <a:spcBef>
                <a:spcPct val="35000"/>
              </a:spcBef>
              <a:buFontTx/>
              <a:buNone/>
            </a:pPr>
            <a:r>
              <a:rPr lang="zh-CN" altLang="en-US"/>
              <a:t>    由几何形状和冶金原因引起的超声波显示按以下分类：</a:t>
            </a:r>
          </a:p>
          <a:p>
            <a:pPr algn="just" eaLnBrk="1" hangingPunct="1">
              <a:spcBef>
                <a:spcPct val="35000"/>
              </a:spcBef>
              <a:buFontTx/>
              <a:buNone/>
            </a:pPr>
            <a:r>
              <a:rPr lang="en-US" altLang="zh-CN"/>
              <a:t>9.2.1</a:t>
            </a:r>
            <a:r>
              <a:rPr lang="zh-CN" altLang="en-US"/>
              <a:t>对于确定是由于表面轮廓（例如焊缝加强高或根部）或者材料冶金结构的变化（例如金属母材上的堆焊层界面）而引起的显示，可作为几何形状引起的显示进行分类，不必进行评定，但应对最大显示波幅和位置应予记录。例如：内部附件：最大波幅</a:t>
            </a:r>
            <a:r>
              <a:rPr lang="en-US" altLang="zh-CN"/>
              <a:t>200%DAC</a:t>
            </a:r>
            <a:r>
              <a:rPr lang="zh-CN" altLang="en-US"/>
              <a:t>，位于内表面，在焊缝中心线上方</a:t>
            </a:r>
            <a:r>
              <a:rPr lang="en-US" altLang="zh-CN"/>
              <a:t>25.4mm</a:t>
            </a:r>
            <a:r>
              <a:rPr lang="zh-CN" altLang="en-US"/>
              <a:t>，距定位原点的方向为从</a:t>
            </a:r>
            <a:r>
              <a:rPr lang="en-US" altLang="zh-CN"/>
              <a:t>90°</a:t>
            </a:r>
            <a:r>
              <a:rPr lang="zh-CN" altLang="en-US"/>
              <a:t>至</a:t>
            </a:r>
            <a:r>
              <a:rPr lang="en-US" altLang="zh-CN"/>
              <a:t>95°</a:t>
            </a:r>
            <a:r>
              <a:rPr lang="zh-CN" altLang="en-US"/>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ext Box 2">
            <a:extLst>
              <a:ext uri="{FF2B5EF4-FFF2-40B4-BE49-F238E27FC236}">
                <a16:creationId xmlns:a16="http://schemas.microsoft.com/office/drawing/2014/main" id="{BEB94ED4-09CD-4799-A28C-2CCD8A8DFB29}"/>
              </a:ext>
            </a:extLst>
          </p:cNvPr>
          <p:cNvSpPr txBox="1">
            <a:spLocks noChangeArrowheads="1"/>
          </p:cNvSpPr>
          <p:nvPr/>
        </p:nvSpPr>
        <p:spPr bwMode="auto">
          <a:xfrm>
            <a:off x="0" y="304800"/>
            <a:ext cx="9144000" cy="613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35000"/>
              </a:spcBef>
              <a:buFontTx/>
              <a:buNone/>
            </a:pPr>
            <a:r>
              <a:rPr lang="en-US" altLang="zh-CN"/>
              <a:t>9.2.2</a:t>
            </a:r>
            <a:r>
              <a:rPr lang="zh-CN" altLang="en-US"/>
              <a:t>按以下步骤来确定显示是否是由几何形状引起：</a:t>
            </a:r>
          </a:p>
          <a:p>
            <a:pPr algn="just" eaLnBrk="1" hangingPunct="1">
              <a:spcBef>
                <a:spcPct val="35000"/>
              </a:spcBef>
              <a:buFontTx/>
              <a:buNone/>
            </a:pPr>
            <a:r>
              <a:rPr lang="zh-CN" altLang="en-US"/>
              <a:t>（</a:t>
            </a:r>
            <a:r>
              <a:rPr lang="en-US" altLang="zh-CN"/>
              <a:t>1</a:t>
            </a:r>
            <a:r>
              <a:rPr lang="zh-CN" altLang="en-US"/>
              <a:t>）按现用的检测程序对包含反射体的区域进行实验结果进行整理；</a:t>
            </a:r>
          </a:p>
          <a:p>
            <a:pPr algn="just" eaLnBrk="1" hangingPunct="1">
              <a:spcBef>
                <a:spcPct val="35000"/>
              </a:spcBef>
              <a:buFontTx/>
              <a:buNone/>
            </a:pPr>
            <a:r>
              <a:rPr lang="zh-CN" altLang="en-US"/>
              <a:t>（</a:t>
            </a:r>
            <a:r>
              <a:rPr lang="en-US" altLang="zh-CN"/>
              <a:t>2</a:t>
            </a:r>
            <a:r>
              <a:rPr lang="zh-CN" altLang="en-US"/>
              <a:t>）绘制和验证反射体的坐标，提供可显示出反射体位置和表面不连续（例如根部和镗孔）的横截面展示；</a:t>
            </a:r>
          </a:p>
          <a:p>
            <a:pPr algn="just" eaLnBrk="1" hangingPunct="1">
              <a:spcBef>
                <a:spcPct val="35000"/>
              </a:spcBef>
              <a:buFontTx/>
              <a:buNone/>
            </a:pPr>
            <a:r>
              <a:rPr lang="zh-CN" altLang="en-US"/>
              <a:t>（</a:t>
            </a:r>
            <a:r>
              <a:rPr lang="en-US" altLang="zh-CN"/>
              <a:t>3</a:t>
            </a:r>
            <a:r>
              <a:rPr lang="zh-CN" altLang="en-US"/>
              <a:t>）审查加工和焊缝准备图（焊接接头坡口图）。</a:t>
            </a:r>
          </a:p>
          <a:p>
            <a:pPr algn="just" eaLnBrk="1" hangingPunct="1">
              <a:spcBef>
                <a:spcPct val="35000"/>
              </a:spcBef>
              <a:buFontTx/>
              <a:buNone/>
            </a:pPr>
            <a:r>
              <a:rPr lang="en-US" altLang="zh-CN"/>
              <a:t>9.2.3</a:t>
            </a:r>
            <a:r>
              <a:rPr lang="zh-CN" altLang="en-US"/>
              <a:t>另外，还可使用其他</a:t>
            </a:r>
            <a:r>
              <a:rPr lang="en-US" altLang="zh-CN"/>
              <a:t>NDE</a:t>
            </a:r>
            <a:r>
              <a:rPr lang="zh-CN" altLang="en-US"/>
              <a:t>方法和技术确定疑点的成因（例如选用另外的超声波声束的角度，射线照相，检查内孔表面和</a:t>
            </a:r>
            <a:r>
              <a:rPr lang="en-US" altLang="zh-CN"/>
              <a:t>/</a:t>
            </a:r>
            <a:r>
              <a:rPr lang="zh-CN" altLang="en-US"/>
              <a:t>或外圆表面的几何形状）。</a:t>
            </a:r>
            <a:endParaRPr lang="zh-CN" altLang="en-US" sz="2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2">
            <a:extLst>
              <a:ext uri="{FF2B5EF4-FFF2-40B4-BE49-F238E27FC236}">
                <a16:creationId xmlns:a16="http://schemas.microsoft.com/office/drawing/2014/main" id="{382790C8-0D1C-4CAE-832D-4DF836AC3B23}"/>
              </a:ext>
            </a:extLst>
          </p:cNvPr>
          <p:cNvSpPr txBox="1">
            <a:spLocks noChangeArrowheads="1"/>
          </p:cNvSpPr>
          <p:nvPr/>
        </p:nvSpPr>
        <p:spPr bwMode="auto">
          <a:xfrm>
            <a:off x="228600" y="381000"/>
            <a:ext cx="8686800" cy="481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35000"/>
              </a:spcBef>
              <a:buFontTx/>
              <a:buNone/>
            </a:pPr>
            <a:r>
              <a:rPr lang="en-US" altLang="zh-CN"/>
              <a:t>9.3</a:t>
            </a:r>
            <a:r>
              <a:rPr lang="zh-CN" altLang="en-US"/>
              <a:t>缺陷的定量</a:t>
            </a:r>
          </a:p>
          <a:p>
            <a:pPr algn="just" eaLnBrk="1" hangingPunct="1">
              <a:spcBef>
                <a:spcPct val="35000"/>
              </a:spcBef>
              <a:buFontTx/>
              <a:buNone/>
            </a:pPr>
            <a:r>
              <a:rPr lang="zh-CN" altLang="en-US"/>
              <a:t>     缺陷的定量应遵循验证过的程序，该程序要完成过相似厚度材料的认证试块和校准试块的检测。缺陷也可以采用补充的手动技术检查，但也需要上述的演示证明。缺陷的尺寸由完全包含缺陷区域的矩形确定。</a:t>
            </a:r>
          </a:p>
          <a:p>
            <a:pPr algn="just" eaLnBrk="1" hangingPunct="1">
              <a:spcBef>
                <a:spcPct val="35000"/>
              </a:spcBef>
              <a:buFontTx/>
              <a:buNone/>
            </a:pPr>
            <a:r>
              <a:rPr lang="zh-CN" altLang="en-US"/>
              <a:t>注意：根据目前的经验，缺陷长度测量误差较大，有时辅助手工超声波检测或其它检测手段是非常必要的。</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Text Box 2">
            <a:extLst>
              <a:ext uri="{FF2B5EF4-FFF2-40B4-BE49-F238E27FC236}">
                <a16:creationId xmlns:a16="http://schemas.microsoft.com/office/drawing/2014/main" id="{2E2E7A2B-357A-411A-BB9A-40F81582E519}"/>
              </a:ext>
            </a:extLst>
          </p:cNvPr>
          <p:cNvSpPr txBox="1">
            <a:spLocks noChangeArrowheads="1"/>
          </p:cNvSpPr>
          <p:nvPr/>
        </p:nvSpPr>
        <p:spPr bwMode="auto">
          <a:xfrm>
            <a:off x="304800" y="304800"/>
            <a:ext cx="8458200" cy="481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35000"/>
              </a:spcBef>
              <a:buFontTx/>
              <a:buNone/>
            </a:pPr>
            <a:r>
              <a:rPr lang="en-US" altLang="zh-CN"/>
              <a:t>9.4</a:t>
            </a:r>
            <a:r>
              <a:rPr lang="zh-CN" altLang="en-US"/>
              <a:t>缺陷的评定</a:t>
            </a:r>
          </a:p>
          <a:p>
            <a:pPr algn="just" eaLnBrk="1" hangingPunct="1">
              <a:spcBef>
                <a:spcPct val="35000"/>
              </a:spcBef>
              <a:buFontTx/>
              <a:buNone/>
            </a:pPr>
            <a:r>
              <a:rPr lang="zh-CN" altLang="en-US"/>
              <a:t>使用表</a:t>
            </a:r>
            <a:r>
              <a:rPr lang="en-US" altLang="zh-CN"/>
              <a:t>1</a:t>
            </a:r>
            <a:r>
              <a:rPr lang="zh-CN" altLang="en-US"/>
              <a:t>、表</a:t>
            </a:r>
            <a:r>
              <a:rPr lang="en-US" altLang="zh-CN"/>
              <a:t>2</a:t>
            </a:r>
            <a:r>
              <a:rPr lang="zh-CN" altLang="en-US"/>
              <a:t>、表</a:t>
            </a:r>
            <a:r>
              <a:rPr lang="en-US" altLang="zh-CN"/>
              <a:t>3</a:t>
            </a:r>
            <a:r>
              <a:rPr lang="zh-CN" altLang="en-US"/>
              <a:t>和以下要求对缺陷进行验收评定：</a:t>
            </a:r>
          </a:p>
          <a:p>
            <a:pPr algn="just" eaLnBrk="1" hangingPunct="1">
              <a:spcBef>
                <a:spcPct val="35000"/>
              </a:spcBef>
              <a:buFontTx/>
              <a:buNone/>
            </a:pPr>
            <a:r>
              <a:rPr lang="en-US" altLang="zh-CN"/>
              <a:t>9.4.1</a:t>
            </a:r>
            <a:r>
              <a:rPr lang="zh-CN" altLang="en-US"/>
              <a:t>表面缺陷。</a:t>
            </a:r>
            <a:r>
              <a:rPr lang="en-US" altLang="zh-CN"/>
              <a:t>UT</a:t>
            </a:r>
            <a:r>
              <a:rPr lang="zh-CN" altLang="en-US"/>
              <a:t>检查中确定的表面缺陷有的可能与表面相连，有的不与表面相连。与表面相连的缺陷或表面开口缺陷是拒收的。但根据下面表（</a:t>
            </a:r>
            <a:r>
              <a:rPr lang="en-US" altLang="zh-CN"/>
              <a:t>1</a:t>
            </a:r>
            <a:r>
              <a:rPr lang="zh-CN" altLang="en-US"/>
              <a:t>）、（</a:t>
            </a:r>
            <a:r>
              <a:rPr lang="en-US" altLang="zh-CN"/>
              <a:t>2</a:t>
            </a:r>
            <a:r>
              <a:rPr lang="zh-CN" altLang="en-US"/>
              <a:t>）或（</a:t>
            </a:r>
            <a:r>
              <a:rPr lang="en-US" altLang="zh-CN"/>
              <a:t>3</a:t>
            </a:r>
            <a:r>
              <a:rPr lang="zh-CN" altLang="en-US"/>
              <a:t>）的规定进行了表面检测者除外。如果缺陷穿透到表面，可进行</a:t>
            </a:r>
            <a:r>
              <a:rPr lang="en-US" altLang="zh-CN"/>
              <a:t>MT</a:t>
            </a:r>
            <a:r>
              <a:rPr lang="zh-CN" altLang="en-US"/>
              <a:t>、</a:t>
            </a:r>
            <a:r>
              <a:rPr lang="en-US" altLang="zh-CN"/>
              <a:t>PT</a:t>
            </a:r>
            <a:r>
              <a:rPr lang="zh-CN" altLang="en-US"/>
              <a:t>或</a:t>
            </a:r>
            <a:r>
              <a:rPr lang="en-US" altLang="zh-CN"/>
              <a:t>ET</a:t>
            </a:r>
            <a:r>
              <a:rPr lang="zh-CN" altLang="en-US"/>
              <a:t>检测。</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69C028FB-E911-4C65-8024-E0828A74E294}"/>
              </a:ext>
            </a:extLst>
          </p:cNvPr>
          <p:cNvSpPr txBox="1">
            <a:spLocks noChangeArrowheads="1"/>
          </p:cNvSpPr>
          <p:nvPr/>
        </p:nvSpPr>
        <p:spPr bwMode="auto">
          <a:xfrm>
            <a:off x="228600" y="457200"/>
            <a:ext cx="8534400" cy="547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35000"/>
              </a:spcBef>
              <a:buFontTx/>
              <a:buNone/>
            </a:pPr>
            <a:r>
              <a:rPr lang="en-US" altLang="zh-CN"/>
              <a:t>9.4.2</a:t>
            </a:r>
            <a:r>
              <a:rPr lang="zh-CN" altLang="en-US"/>
              <a:t>多个缺陷</a:t>
            </a:r>
          </a:p>
          <a:p>
            <a:pPr algn="just" eaLnBrk="1" hangingPunct="1">
              <a:spcBef>
                <a:spcPct val="35000"/>
              </a:spcBef>
              <a:buFontTx/>
              <a:buNone/>
            </a:pPr>
            <a:r>
              <a:rPr lang="zh-CN" altLang="en-US"/>
              <a:t>（</a:t>
            </a:r>
            <a:r>
              <a:rPr lang="en-US" altLang="zh-CN"/>
              <a:t>1</a:t>
            </a:r>
            <a:r>
              <a:rPr lang="zh-CN" altLang="en-US"/>
              <a:t>）相邻的不连续缺陷的间距小于等于图</a:t>
            </a:r>
            <a:r>
              <a:rPr lang="en-US" altLang="zh-CN"/>
              <a:t>2</a:t>
            </a:r>
            <a:r>
              <a:rPr lang="zh-CN" altLang="en-US"/>
              <a:t>所示的“</a:t>
            </a:r>
            <a:r>
              <a:rPr lang="en-US" altLang="zh-CN"/>
              <a:t>s”</a:t>
            </a:r>
            <a:r>
              <a:rPr lang="zh-CN" altLang="en-US"/>
              <a:t>时，应被认为是一个平面型缺陷。</a:t>
            </a:r>
          </a:p>
          <a:p>
            <a:pPr algn="just" eaLnBrk="1" hangingPunct="1">
              <a:spcBef>
                <a:spcPct val="35000"/>
              </a:spcBef>
              <a:buFontTx/>
              <a:buNone/>
            </a:pPr>
            <a:r>
              <a:rPr lang="zh-CN" altLang="en-US"/>
              <a:t>（</a:t>
            </a:r>
            <a:r>
              <a:rPr lang="en-US" altLang="zh-CN"/>
              <a:t>2</a:t>
            </a:r>
            <a:r>
              <a:rPr lang="zh-CN" altLang="en-US"/>
              <a:t>）不连续缺陷基本上平行时，缺陷的平面间距离小于等于</a:t>
            </a:r>
            <a:r>
              <a:rPr lang="en-US" altLang="zh-CN"/>
              <a:t>12.7mm</a:t>
            </a:r>
            <a:r>
              <a:rPr lang="zh-CN" altLang="en-US"/>
              <a:t>（参看图</a:t>
            </a:r>
            <a:r>
              <a:rPr lang="en-US" altLang="zh-CN"/>
              <a:t>3</a:t>
            </a:r>
            <a:r>
              <a:rPr lang="zh-CN" altLang="en-US"/>
              <a:t>）者，应被认为是一个平面型缺陷。</a:t>
            </a:r>
          </a:p>
          <a:p>
            <a:pPr algn="just" eaLnBrk="1" hangingPunct="1">
              <a:spcBef>
                <a:spcPct val="35000"/>
              </a:spcBef>
              <a:buFontTx/>
              <a:buNone/>
            </a:pPr>
            <a:r>
              <a:rPr lang="zh-CN" altLang="en-US"/>
              <a:t>（</a:t>
            </a:r>
            <a:r>
              <a:rPr lang="en-US" altLang="zh-CN"/>
              <a:t>3</a:t>
            </a:r>
            <a:r>
              <a:rPr lang="zh-CN" altLang="en-US"/>
              <a:t>）在穿透容器筒壁的方向上，共面而非线性排列的不连续缺陷，如果当相邻缺陷的间距小于等于图</a:t>
            </a:r>
            <a:r>
              <a:rPr lang="en-US" altLang="zh-CN"/>
              <a:t>4</a:t>
            </a:r>
            <a:r>
              <a:rPr lang="zh-CN" altLang="en-US"/>
              <a:t>所示的“</a:t>
            </a:r>
            <a:r>
              <a:rPr lang="en-US" altLang="zh-CN"/>
              <a:t>s”</a:t>
            </a:r>
            <a:r>
              <a:rPr lang="zh-CN" altLang="en-US"/>
              <a:t>时，应被认为是一个平面缺陷。</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ext Box 2">
            <a:extLst>
              <a:ext uri="{FF2B5EF4-FFF2-40B4-BE49-F238E27FC236}">
                <a16:creationId xmlns:a16="http://schemas.microsoft.com/office/drawing/2014/main" id="{1FDC5FD1-463C-42C9-999A-988CB88BC71A}"/>
              </a:ext>
            </a:extLst>
          </p:cNvPr>
          <p:cNvSpPr txBox="1">
            <a:spLocks noChangeArrowheads="1"/>
          </p:cNvSpPr>
          <p:nvPr/>
        </p:nvSpPr>
        <p:spPr bwMode="auto">
          <a:xfrm>
            <a:off x="0" y="1143000"/>
            <a:ext cx="9144000" cy="318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35000"/>
              </a:spcBef>
              <a:buFontTx/>
              <a:buNone/>
            </a:pPr>
            <a:r>
              <a:rPr lang="zh-CN" altLang="en-US"/>
              <a:t>（</a:t>
            </a:r>
            <a:r>
              <a:rPr lang="en-US" altLang="zh-CN"/>
              <a:t>4</a:t>
            </a:r>
            <a:r>
              <a:rPr lang="zh-CN" altLang="en-US"/>
              <a:t>）在穿透筒壁方向上（即垂直于工件受压表面的方向），相距</a:t>
            </a:r>
            <a:r>
              <a:rPr lang="en-US" altLang="zh-CN"/>
              <a:t>12.7mm</a:t>
            </a:r>
            <a:r>
              <a:rPr lang="zh-CN" altLang="en-US"/>
              <a:t>的两个平行平面内，不连续的共面缺陷的深度尺寸之和超过图</a:t>
            </a:r>
            <a:r>
              <a:rPr lang="en-US" altLang="zh-CN"/>
              <a:t>5</a:t>
            </a:r>
            <a:r>
              <a:rPr lang="zh-CN" altLang="en-US"/>
              <a:t>所示</a:t>
            </a:r>
            <a:r>
              <a:rPr lang="en-US" altLang="zh-CN"/>
              <a:t>S</a:t>
            </a:r>
            <a:r>
              <a:rPr lang="zh-CN" altLang="en-US"/>
              <a:t>时，则应予以拒收。</a:t>
            </a:r>
          </a:p>
          <a:p>
            <a:pPr algn="just" eaLnBrk="1" hangingPunct="1">
              <a:spcBef>
                <a:spcPct val="35000"/>
              </a:spcBef>
              <a:buFontTx/>
              <a:buNone/>
            </a:pPr>
            <a:r>
              <a:rPr lang="en-US" altLang="zh-CN"/>
              <a:t>8.4.3</a:t>
            </a:r>
            <a:r>
              <a:rPr lang="zh-CN" altLang="en-US"/>
              <a:t>不与表面相连的表面缺陷：缺陷长度（</a:t>
            </a:r>
            <a:r>
              <a:rPr lang="en-US" altLang="zh-CN"/>
              <a:t>l</a:t>
            </a:r>
            <a:r>
              <a:rPr lang="zh-CN" altLang="en-US"/>
              <a:t>）不得超过</a:t>
            </a:r>
            <a:r>
              <a:rPr lang="en-US" altLang="zh-CN"/>
              <a:t>4t</a:t>
            </a:r>
            <a:r>
              <a:rPr lang="zh-CN" altLang="en-US"/>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Text Box 2">
            <a:extLst>
              <a:ext uri="{FF2B5EF4-FFF2-40B4-BE49-F238E27FC236}">
                <a16:creationId xmlns:a16="http://schemas.microsoft.com/office/drawing/2014/main" id="{5647DEBC-D926-4BD5-A8E7-9CEB7F0E87D0}"/>
              </a:ext>
            </a:extLst>
          </p:cNvPr>
          <p:cNvSpPr txBox="1">
            <a:spLocks noChangeArrowheads="1"/>
          </p:cNvSpPr>
          <p:nvPr/>
        </p:nvSpPr>
        <p:spPr bwMode="auto">
          <a:xfrm>
            <a:off x="304800" y="381000"/>
            <a:ext cx="8382000" cy="498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35000"/>
              </a:spcBef>
              <a:buFontTx/>
              <a:buNone/>
            </a:pPr>
            <a:r>
              <a:rPr lang="en-US" altLang="zh-CN" b="1"/>
              <a:t>9  </a:t>
            </a:r>
            <a:r>
              <a:rPr lang="zh-CN" altLang="en-US" b="1"/>
              <a:t>验收准则</a:t>
            </a:r>
            <a:endParaRPr lang="zh-CN" altLang="en-US"/>
          </a:p>
          <a:p>
            <a:pPr algn="just" eaLnBrk="1" hangingPunct="1">
              <a:spcBef>
                <a:spcPct val="35000"/>
              </a:spcBef>
              <a:buFontTx/>
              <a:buNone/>
            </a:pPr>
            <a:r>
              <a:rPr lang="en-US" altLang="zh-CN"/>
              <a:t>9.1</a:t>
            </a:r>
            <a:r>
              <a:rPr lang="zh-CN" altLang="en-US"/>
              <a:t>多通道超声波检测中，确认与表面相连或表面开口的缺陷是拒收的：</a:t>
            </a:r>
          </a:p>
          <a:p>
            <a:pPr algn="just" eaLnBrk="1" hangingPunct="1">
              <a:spcBef>
                <a:spcPct val="35000"/>
              </a:spcBef>
              <a:buFontTx/>
              <a:buNone/>
            </a:pPr>
            <a:r>
              <a:rPr lang="en-US" altLang="zh-CN"/>
              <a:t>9.2 </a:t>
            </a:r>
            <a:r>
              <a:rPr lang="zh-CN" altLang="en-US"/>
              <a:t>单个缺陷指示长度不允许超过</a:t>
            </a:r>
            <a:r>
              <a:rPr lang="en-US" altLang="zh-CN"/>
              <a:t>1/3t</a:t>
            </a:r>
            <a:r>
              <a:rPr lang="zh-CN" altLang="en-US"/>
              <a:t>，且对于板厚为</a:t>
            </a:r>
            <a:r>
              <a:rPr lang="en-US" altLang="zh-CN"/>
              <a:t>80~120mm</a:t>
            </a:r>
            <a:r>
              <a:rPr lang="zh-CN" altLang="en-US"/>
              <a:t>的焊缝最大不超过</a:t>
            </a:r>
            <a:r>
              <a:rPr lang="en-US" altLang="zh-CN"/>
              <a:t>30mm</a:t>
            </a:r>
            <a:r>
              <a:rPr lang="zh-CN" altLang="en-US"/>
              <a:t>，板厚大于</a:t>
            </a:r>
            <a:r>
              <a:rPr lang="en-US" altLang="zh-CN"/>
              <a:t>120mm</a:t>
            </a:r>
            <a:r>
              <a:rPr lang="zh-CN" altLang="en-US"/>
              <a:t>的焊缝最大不超过</a:t>
            </a:r>
            <a:r>
              <a:rPr lang="en-US" altLang="zh-CN"/>
              <a:t>50mm</a:t>
            </a:r>
            <a:r>
              <a:rPr lang="zh-CN" altLang="en-US"/>
              <a:t>；</a:t>
            </a:r>
          </a:p>
          <a:p>
            <a:pPr algn="just" eaLnBrk="1" hangingPunct="1">
              <a:spcBef>
                <a:spcPct val="35000"/>
              </a:spcBef>
              <a:buFontTx/>
              <a:buNone/>
            </a:pPr>
            <a:r>
              <a:rPr lang="en-US" altLang="zh-CN"/>
              <a:t>9.3</a:t>
            </a:r>
            <a:r>
              <a:rPr lang="zh-CN" altLang="en-US"/>
              <a:t>对于</a:t>
            </a:r>
            <a:r>
              <a:rPr lang="en-US" altLang="zh-CN"/>
              <a:t>80~400mm</a:t>
            </a:r>
            <a:r>
              <a:rPr lang="zh-CN" altLang="en-US"/>
              <a:t>的焊缝检测中发现的缺陷按表</a:t>
            </a:r>
            <a:r>
              <a:rPr lang="en-US" altLang="zh-CN"/>
              <a:t>1</a:t>
            </a:r>
            <a:r>
              <a:rPr lang="zh-CN" altLang="en-US"/>
              <a:t>、表</a:t>
            </a:r>
            <a:r>
              <a:rPr lang="en-US" altLang="zh-CN"/>
              <a:t>2</a:t>
            </a:r>
            <a:r>
              <a:rPr lang="zh-CN" altLang="en-US"/>
              <a:t>、表</a:t>
            </a:r>
            <a:r>
              <a:rPr lang="en-US" altLang="zh-CN"/>
              <a:t>3</a:t>
            </a:r>
            <a:r>
              <a:rPr lang="zh-CN" altLang="en-US"/>
              <a:t>验收。当表中缺陷的验收标准与以上三条相矛盾时，按严格要求执行。</a:t>
            </a:r>
            <a:endParaRPr lang="zh-CN" altLang="en-US" sz="24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Text Box 2">
            <a:extLst>
              <a:ext uri="{FF2B5EF4-FFF2-40B4-BE49-F238E27FC236}">
                <a16:creationId xmlns:a16="http://schemas.microsoft.com/office/drawing/2014/main" id="{98F7FFBF-62AD-4AB3-8F64-DF186C8070D7}"/>
              </a:ext>
            </a:extLst>
          </p:cNvPr>
          <p:cNvSpPr txBox="1">
            <a:spLocks noChangeArrowheads="1"/>
          </p:cNvSpPr>
          <p:nvPr/>
        </p:nvSpPr>
        <p:spPr bwMode="auto">
          <a:xfrm>
            <a:off x="381000" y="38100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endParaRPr lang="zh-CN" altLang="zh-CN" sz="2400"/>
          </a:p>
        </p:txBody>
      </p:sp>
      <p:sp>
        <p:nvSpPr>
          <p:cNvPr id="50179" name="Text Box 24">
            <a:extLst>
              <a:ext uri="{FF2B5EF4-FFF2-40B4-BE49-F238E27FC236}">
                <a16:creationId xmlns:a16="http://schemas.microsoft.com/office/drawing/2014/main" id="{B445AB51-40C0-4FAA-9A1B-A9D05838B74F}"/>
              </a:ext>
            </a:extLst>
          </p:cNvPr>
          <p:cNvSpPr txBox="1">
            <a:spLocks noChangeArrowheads="1"/>
          </p:cNvSpPr>
          <p:nvPr/>
        </p:nvSpPr>
        <p:spPr bwMode="auto">
          <a:xfrm>
            <a:off x="381000" y="533400"/>
            <a:ext cx="830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50180" name="Text Box 25">
            <a:extLst>
              <a:ext uri="{FF2B5EF4-FFF2-40B4-BE49-F238E27FC236}">
                <a16:creationId xmlns:a16="http://schemas.microsoft.com/office/drawing/2014/main" id="{A36210CE-56A3-4096-865A-DCDFCB451E1B}"/>
              </a:ext>
            </a:extLst>
          </p:cNvPr>
          <p:cNvSpPr txBox="1">
            <a:spLocks noChangeArrowheads="1"/>
          </p:cNvSpPr>
          <p:nvPr/>
        </p:nvSpPr>
        <p:spPr bwMode="auto">
          <a:xfrm>
            <a:off x="381000" y="1371600"/>
            <a:ext cx="8305800" cy="307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r>
              <a:rPr lang="zh-CN" altLang="en-US" b="1"/>
              <a:t>检测工艺示例  </a:t>
            </a:r>
            <a:r>
              <a:rPr lang="en-US" altLang="zh-CN" b="1"/>
              <a:t>1</a:t>
            </a:r>
          </a:p>
          <a:p>
            <a:pPr algn="ctr" eaLnBrk="1" hangingPunct="1">
              <a:spcBef>
                <a:spcPct val="50000"/>
              </a:spcBef>
              <a:buFontTx/>
              <a:buNone/>
            </a:pPr>
            <a:endParaRPr lang="en-US" altLang="zh-CN"/>
          </a:p>
          <a:p>
            <a:pPr algn="ctr" eaLnBrk="1" hangingPunct="1">
              <a:spcBef>
                <a:spcPct val="50000"/>
              </a:spcBef>
              <a:buFontTx/>
              <a:buNone/>
            </a:pPr>
            <a:r>
              <a:rPr lang="en-US" altLang="zh-CN" b="1"/>
              <a:t>80</a:t>
            </a:r>
            <a:r>
              <a:rPr lang="zh-CN" altLang="en-US" b="1"/>
              <a:t>～</a:t>
            </a:r>
            <a:r>
              <a:rPr lang="en-US" altLang="zh-CN" b="1"/>
              <a:t>400mm</a:t>
            </a:r>
            <a:r>
              <a:rPr lang="zh-CN" altLang="en-US" b="1"/>
              <a:t>厚对接焊缝的多通道自动超声检测通用工艺规程</a:t>
            </a:r>
          </a:p>
          <a:p>
            <a:pPr algn="just" eaLnBrk="1" hangingPunct="1">
              <a:spcBef>
                <a:spcPct val="50000"/>
              </a:spcBef>
              <a:buFontTx/>
              <a:buNone/>
            </a:pPr>
            <a:r>
              <a:rPr lang="zh-CN" altLang="en-US" sz="240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Text Box 2">
            <a:extLst>
              <a:ext uri="{FF2B5EF4-FFF2-40B4-BE49-F238E27FC236}">
                <a16:creationId xmlns:a16="http://schemas.microsoft.com/office/drawing/2014/main" id="{71168957-EEF7-451C-B3AF-18D41C11A543}"/>
              </a:ext>
            </a:extLst>
          </p:cNvPr>
          <p:cNvSpPr txBox="1">
            <a:spLocks noChangeArrowheads="1"/>
          </p:cNvSpPr>
          <p:nvPr/>
        </p:nvSpPr>
        <p:spPr bwMode="auto">
          <a:xfrm>
            <a:off x="228600" y="304800"/>
            <a:ext cx="8610600" cy="611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lang="en-US" altLang="zh-CN" sz="2400" b="1"/>
              <a:t>1 </a:t>
            </a:r>
            <a:r>
              <a:rPr lang="zh-CN" altLang="en-US" sz="2400" b="1"/>
              <a:t>范围</a:t>
            </a:r>
            <a:endParaRPr lang="zh-CN" altLang="en-US" sz="2400"/>
          </a:p>
          <a:p>
            <a:pPr algn="just" eaLnBrk="1" hangingPunct="1">
              <a:spcBef>
                <a:spcPct val="50000"/>
              </a:spcBef>
              <a:buFontTx/>
              <a:buNone/>
            </a:pPr>
            <a:r>
              <a:rPr lang="en-US" altLang="zh-CN" sz="2400" b="1"/>
              <a:t>2 </a:t>
            </a:r>
            <a:r>
              <a:rPr lang="zh-CN" altLang="en-US" sz="2400" b="1"/>
              <a:t>规范性引用标准</a:t>
            </a:r>
            <a:endParaRPr lang="zh-CN" altLang="en-US" sz="2400"/>
          </a:p>
          <a:p>
            <a:pPr algn="just" eaLnBrk="1" hangingPunct="1">
              <a:spcBef>
                <a:spcPct val="50000"/>
              </a:spcBef>
              <a:buFontTx/>
              <a:buNone/>
            </a:pPr>
            <a:r>
              <a:rPr lang="en-US" altLang="zh-CN" sz="2400" b="1"/>
              <a:t>3 </a:t>
            </a:r>
            <a:r>
              <a:rPr lang="zh-CN" altLang="en-US" sz="2400" b="1"/>
              <a:t>检测人员</a:t>
            </a:r>
            <a:endParaRPr lang="zh-CN" altLang="en-US" sz="2400"/>
          </a:p>
          <a:p>
            <a:pPr algn="just" eaLnBrk="1" hangingPunct="1">
              <a:spcBef>
                <a:spcPct val="50000"/>
              </a:spcBef>
              <a:buFontTx/>
              <a:buNone/>
            </a:pPr>
            <a:r>
              <a:rPr lang="en-US" altLang="zh-CN" sz="2400"/>
              <a:t>3.1 </a:t>
            </a:r>
            <a:r>
              <a:rPr lang="zh-CN" altLang="en-US" sz="2400"/>
              <a:t>操作多通道超声检测设备及评定分析超声波检验数据的人员必须具有质量技术监督局颁发的超声波</a:t>
            </a:r>
            <a:r>
              <a:rPr lang="en-US" altLang="zh-CN" sz="2400"/>
              <a:t>II</a:t>
            </a:r>
            <a:r>
              <a:rPr lang="zh-CN" altLang="en-US" sz="2400"/>
              <a:t>级或</a:t>
            </a:r>
            <a:r>
              <a:rPr lang="en-US" altLang="zh-CN" sz="2400"/>
              <a:t>II</a:t>
            </a:r>
            <a:r>
              <a:rPr lang="zh-CN" altLang="en-US" sz="2400"/>
              <a:t>级以上资格证书。</a:t>
            </a:r>
          </a:p>
          <a:p>
            <a:pPr algn="just" eaLnBrk="1" hangingPunct="1">
              <a:spcBef>
                <a:spcPct val="50000"/>
              </a:spcBef>
              <a:buFontTx/>
              <a:buNone/>
            </a:pPr>
            <a:r>
              <a:rPr lang="en-US" altLang="zh-CN" sz="2400"/>
              <a:t>3.2</a:t>
            </a:r>
            <a:r>
              <a:rPr lang="zh-CN" altLang="en-US" sz="2400"/>
              <a:t>操作多通道超声检测设备的人员应接受设备制造商技术人员或具有</a:t>
            </a:r>
            <a:r>
              <a:rPr lang="en-US" altLang="zh-CN" sz="2400"/>
              <a:t>TOFD</a:t>
            </a:r>
            <a:r>
              <a:rPr lang="zh-CN" altLang="en-US" sz="2400"/>
              <a:t>资格证书的人员进行的培训并且考核合格</a:t>
            </a:r>
            <a:r>
              <a:rPr lang="en-US" altLang="zh-CN" sz="2400"/>
              <a:t>,</a:t>
            </a:r>
            <a:r>
              <a:rPr lang="zh-CN" altLang="en-US" sz="2400"/>
              <a:t>还须经过单位技术负责人的批准。</a:t>
            </a:r>
          </a:p>
          <a:p>
            <a:pPr algn="just" eaLnBrk="1" hangingPunct="1">
              <a:spcBef>
                <a:spcPct val="50000"/>
              </a:spcBef>
              <a:buFontTx/>
              <a:buNone/>
            </a:pPr>
            <a:r>
              <a:rPr lang="en-US" altLang="zh-CN" sz="2400"/>
              <a:t>3.3</a:t>
            </a:r>
            <a:r>
              <a:rPr lang="zh-CN" altLang="en-US" sz="2400"/>
              <a:t>采集和分析数据的人员除了具备以上两条的要求外，还应参与了对检测工艺的论证。</a:t>
            </a:r>
          </a:p>
          <a:p>
            <a:pPr algn="just" eaLnBrk="1" hangingPunct="1">
              <a:spcBef>
                <a:spcPct val="50000"/>
              </a:spcBef>
              <a:buFontTx/>
              <a:buNone/>
            </a:pPr>
            <a:r>
              <a:rPr lang="en-US" altLang="zh-CN" sz="2400"/>
              <a:t>3.4</a:t>
            </a:r>
            <a:r>
              <a:rPr lang="zh-CN" altLang="en-US" sz="2400"/>
              <a:t>进行多通道超声波检测人员的资格鉴定证书应统一保存，在检测时如果需要统一向用户或监检单位出示。</a:t>
            </a:r>
          </a:p>
          <a:p>
            <a:pPr algn="just" eaLnBrk="1" hangingPunct="1">
              <a:spcBef>
                <a:spcPct val="50000"/>
              </a:spcBef>
              <a:buFontTx/>
              <a:buNone/>
            </a:pPr>
            <a:r>
              <a:rPr lang="zh-CN" altLang="en-US" sz="2400"/>
              <a:t>注意：操作人员的熟练程度与检测结果的准确性有直接关系。</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ext Box 2">
            <a:extLst>
              <a:ext uri="{FF2B5EF4-FFF2-40B4-BE49-F238E27FC236}">
                <a16:creationId xmlns:a16="http://schemas.microsoft.com/office/drawing/2014/main" id="{F888F708-31FE-4EE9-9EBD-A62527705B76}"/>
              </a:ext>
            </a:extLst>
          </p:cNvPr>
          <p:cNvSpPr txBox="1">
            <a:spLocks noChangeArrowheads="1"/>
          </p:cNvSpPr>
          <p:nvPr/>
        </p:nvSpPr>
        <p:spPr bwMode="auto">
          <a:xfrm>
            <a:off x="0" y="304800"/>
            <a:ext cx="91440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b="1"/>
              <a:t>4 </a:t>
            </a:r>
            <a:r>
              <a:rPr lang="zh-CN" altLang="en-US" sz="2400" b="1"/>
              <a:t>检测位置和区域的确定</a:t>
            </a:r>
            <a:endParaRPr lang="zh-CN" altLang="en-US" sz="2400"/>
          </a:p>
          <a:p>
            <a:pPr algn="just" eaLnBrk="1" hangingPunct="1">
              <a:spcBef>
                <a:spcPct val="50000"/>
              </a:spcBef>
              <a:buFontTx/>
              <a:buNone/>
            </a:pPr>
            <a:r>
              <a:rPr lang="en-US" altLang="zh-CN" sz="2400"/>
              <a:t>4.1 </a:t>
            </a:r>
            <a:r>
              <a:rPr lang="zh-CN" altLang="en-US" sz="2400"/>
              <a:t>画线</a:t>
            </a:r>
          </a:p>
          <a:p>
            <a:pPr algn="just" eaLnBrk="1" hangingPunct="1">
              <a:spcBef>
                <a:spcPct val="50000"/>
              </a:spcBef>
              <a:buFontTx/>
              <a:buNone/>
            </a:pPr>
            <a:r>
              <a:rPr lang="en-US" altLang="zh-CN" sz="2400"/>
              <a:t>4.1.1</a:t>
            </a:r>
            <a:r>
              <a:rPr lang="zh-CN" altLang="en-US" sz="2400"/>
              <a:t>进行多通道超声波检测的焊缝，其类型、材料，包括厚度、尺寸结构应在图纸中标明。</a:t>
            </a:r>
          </a:p>
          <a:p>
            <a:pPr algn="just" eaLnBrk="1" hangingPunct="1">
              <a:spcBef>
                <a:spcPct val="50000"/>
              </a:spcBef>
              <a:buFontTx/>
              <a:buNone/>
            </a:pPr>
            <a:r>
              <a:rPr lang="en-US" altLang="zh-CN" sz="2400"/>
              <a:t>4.1.2</a:t>
            </a:r>
            <a:r>
              <a:rPr lang="zh-CN" altLang="en-US" sz="2400"/>
              <a:t>工艺部门在编制工艺时，对需要进行多通道超声波检测的焊缝，工艺中应明确焊接前在母材上距焊缝中心线规定的的位置上画出一条标记线（标记线的具体位置见专用工艺），并将此标记线保留到进行多通道超声波检测时。</a:t>
            </a:r>
          </a:p>
          <a:p>
            <a:pPr eaLnBrk="1" hangingPunct="1">
              <a:spcBef>
                <a:spcPct val="50000"/>
              </a:spcBef>
              <a:buFontTx/>
              <a:buNone/>
            </a:pPr>
            <a:r>
              <a:rPr lang="en-US" altLang="zh-CN" sz="2400"/>
              <a:t>4.1.3</a:t>
            </a:r>
            <a:r>
              <a:rPr lang="zh-CN" altLang="en-US" sz="2400"/>
              <a:t>如果焊缝多通道超声检测或其它检测不合格，应将标记线保留到返修后再次检测为止。</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E2B6CBC9-481C-4DEA-9554-BEB27CAEFDBA}"/>
              </a:ext>
            </a:extLst>
          </p:cNvPr>
          <p:cNvSpPr txBox="1">
            <a:spLocks noChangeArrowheads="1"/>
          </p:cNvSpPr>
          <p:nvPr/>
        </p:nvSpPr>
        <p:spPr bwMode="auto">
          <a:xfrm>
            <a:off x="228600" y="3048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6147" name="Rectangle 3">
            <a:extLst>
              <a:ext uri="{FF2B5EF4-FFF2-40B4-BE49-F238E27FC236}">
                <a16:creationId xmlns:a16="http://schemas.microsoft.com/office/drawing/2014/main" id="{88E820C6-7247-4C20-ABB8-811AEE7F2A15}"/>
              </a:ext>
            </a:extLst>
          </p:cNvPr>
          <p:cNvSpPr>
            <a:spLocks noChangeArrowheads="1"/>
          </p:cNvSpPr>
          <p:nvPr/>
        </p:nvSpPr>
        <p:spPr bwMode="auto">
          <a:xfrm>
            <a:off x="0" y="152400"/>
            <a:ext cx="91424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en-US" sz="4400">
                <a:solidFill>
                  <a:schemeClr val="tx2"/>
                </a:solidFill>
              </a:rPr>
              <a:t>衍射现象</a:t>
            </a:r>
          </a:p>
        </p:txBody>
      </p:sp>
      <p:sp>
        <p:nvSpPr>
          <p:cNvPr id="6148" name="Line 4">
            <a:extLst>
              <a:ext uri="{FF2B5EF4-FFF2-40B4-BE49-F238E27FC236}">
                <a16:creationId xmlns:a16="http://schemas.microsoft.com/office/drawing/2014/main" id="{00A1AA68-1161-4733-AE88-C7B71DE0A171}"/>
              </a:ext>
            </a:extLst>
          </p:cNvPr>
          <p:cNvSpPr>
            <a:spLocks noChangeShapeType="1"/>
          </p:cNvSpPr>
          <p:nvPr/>
        </p:nvSpPr>
        <p:spPr bwMode="auto">
          <a:xfrm flipV="1">
            <a:off x="2171700" y="3895725"/>
            <a:ext cx="2286000" cy="3810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49" name="Line 5">
            <a:extLst>
              <a:ext uri="{FF2B5EF4-FFF2-40B4-BE49-F238E27FC236}">
                <a16:creationId xmlns:a16="http://schemas.microsoft.com/office/drawing/2014/main" id="{165E4A9A-1802-48D9-A880-0FBED5782DF5}"/>
              </a:ext>
            </a:extLst>
          </p:cNvPr>
          <p:cNvSpPr>
            <a:spLocks noChangeShapeType="1"/>
          </p:cNvSpPr>
          <p:nvPr/>
        </p:nvSpPr>
        <p:spPr bwMode="auto">
          <a:xfrm flipH="1" flipV="1">
            <a:off x="3362325" y="2143125"/>
            <a:ext cx="1076325" cy="17526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0" name="Line 6">
            <a:extLst>
              <a:ext uri="{FF2B5EF4-FFF2-40B4-BE49-F238E27FC236}">
                <a16:creationId xmlns:a16="http://schemas.microsoft.com/office/drawing/2014/main" id="{1998B3E1-ED09-4585-838A-530A1E471AB2}"/>
              </a:ext>
            </a:extLst>
          </p:cNvPr>
          <p:cNvSpPr>
            <a:spLocks noChangeShapeType="1"/>
          </p:cNvSpPr>
          <p:nvPr/>
        </p:nvSpPr>
        <p:spPr bwMode="auto">
          <a:xfrm>
            <a:off x="2409825" y="3981450"/>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1" name="Line 7">
            <a:extLst>
              <a:ext uri="{FF2B5EF4-FFF2-40B4-BE49-F238E27FC236}">
                <a16:creationId xmlns:a16="http://schemas.microsoft.com/office/drawing/2014/main" id="{27A3DF3F-CD21-4C66-BECE-877E2070BFDD}"/>
              </a:ext>
            </a:extLst>
          </p:cNvPr>
          <p:cNvSpPr>
            <a:spLocks noChangeShapeType="1"/>
          </p:cNvSpPr>
          <p:nvPr/>
        </p:nvSpPr>
        <p:spPr bwMode="auto">
          <a:xfrm>
            <a:off x="2543175" y="3971925"/>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2" name="Line 8">
            <a:extLst>
              <a:ext uri="{FF2B5EF4-FFF2-40B4-BE49-F238E27FC236}">
                <a16:creationId xmlns:a16="http://schemas.microsoft.com/office/drawing/2014/main" id="{A71B34C4-DADC-4A5D-9FCC-F3020F484BC5}"/>
              </a:ext>
            </a:extLst>
          </p:cNvPr>
          <p:cNvSpPr>
            <a:spLocks noChangeShapeType="1"/>
          </p:cNvSpPr>
          <p:nvPr/>
        </p:nvSpPr>
        <p:spPr bwMode="auto">
          <a:xfrm>
            <a:off x="2667000" y="3943350"/>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3" name="Line 9">
            <a:extLst>
              <a:ext uri="{FF2B5EF4-FFF2-40B4-BE49-F238E27FC236}">
                <a16:creationId xmlns:a16="http://schemas.microsoft.com/office/drawing/2014/main" id="{4A65405F-80E4-4433-97F2-D6A5BC4BE529}"/>
              </a:ext>
            </a:extLst>
          </p:cNvPr>
          <p:cNvSpPr>
            <a:spLocks noChangeShapeType="1"/>
          </p:cNvSpPr>
          <p:nvPr/>
        </p:nvSpPr>
        <p:spPr bwMode="auto">
          <a:xfrm>
            <a:off x="2800350" y="3933825"/>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4" name="Line 10">
            <a:extLst>
              <a:ext uri="{FF2B5EF4-FFF2-40B4-BE49-F238E27FC236}">
                <a16:creationId xmlns:a16="http://schemas.microsoft.com/office/drawing/2014/main" id="{A8BE5A1B-9A35-40A5-85C1-4A93FE56BD7A}"/>
              </a:ext>
            </a:extLst>
          </p:cNvPr>
          <p:cNvSpPr>
            <a:spLocks noChangeShapeType="1"/>
          </p:cNvSpPr>
          <p:nvPr/>
        </p:nvSpPr>
        <p:spPr bwMode="auto">
          <a:xfrm>
            <a:off x="2943225" y="3895725"/>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5" name="Line 11">
            <a:extLst>
              <a:ext uri="{FF2B5EF4-FFF2-40B4-BE49-F238E27FC236}">
                <a16:creationId xmlns:a16="http://schemas.microsoft.com/office/drawing/2014/main" id="{986F63C6-8633-4AAB-A17E-C008B3DF40DD}"/>
              </a:ext>
            </a:extLst>
          </p:cNvPr>
          <p:cNvSpPr>
            <a:spLocks noChangeShapeType="1"/>
          </p:cNvSpPr>
          <p:nvPr/>
        </p:nvSpPr>
        <p:spPr bwMode="auto">
          <a:xfrm>
            <a:off x="3076575" y="3886200"/>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6" name="Line 12">
            <a:extLst>
              <a:ext uri="{FF2B5EF4-FFF2-40B4-BE49-F238E27FC236}">
                <a16:creationId xmlns:a16="http://schemas.microsoft.com/office/drawing/2014/main" id="{B5238ACD-467F-4157-9199-29029FCC767A}"/>
              </a:ext>
            </a:extLst>
          </p:cNvPr>
          <p:cNvSpPr>
            <a:spLocks noChangeShapeType="1"/>
          </p:cNvSpPr>
          <p:nvPr/>
        </p:nvSpPr>
        <p:spPr bwMode="auto">
          <a:xfrm>
            <a:off x="3200400" y="3857625"/>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7" name="Line 13">
            <a:extLst>
              <a:ext uri="{FF2B5EF4-FFF2-40B4-BE49-F238E27FC236}">
                <a16:creationId xmlns:a16="http://schemas.microsoft.com/office/drawing/2014/main" id="{D6B2AAC5-FFC0-4001-A8F7-FBD31E170141}"/>
              </a:ext>
            </a:extLst>
          </p:cNvPr>
          <p:cNvSpPr>
            <a:spLocks noChangeShapeType="1"/>
          </p:cNvSpPr>
          <p:nvPr/>
        </p:nvSpPr>
        <p:spPr bwMode="auto">
          <a:xfrm>
            <a:off x="3333750" y="3848100"/>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8" name="Line 14">
            <a:extLst>
              <a:ext uri="{FF2B5EF4-FFF2-40B4-BE49-F238E27FC236}">
                <a16:creationId xmlns:a16="http://schemas.microsoft.com/office/drawing/2014/main" id="{BBE553BD-0719-4DEA-81DA-41498FD5D224}"/>
              </a:ext>
            </a:extLst>
          </p:cNvPr>
          <p:cNvSpPr>
            <a:spLocks noChangeShapeType="1"/>
          </p:cNvSpPr>
          <p:nvPr/>
        </p:nvSpPr>
        <p:spPr bwMode="auto">
          <a:xfrm>
            <a:off x="3467100" y="3819525"/>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59" name="Line 15">
            <a:extLst>
              <a:ext uri="{FF2B5EF4-FFF2-40B4-BE49-F238E27FC236}">
                <a16:creationId xmlns:a16="http://schemas.microsoft.com/office/drawing/2014/main" id="{F3CEE97E-A391-4F72-B502-2F1B236FEA72}"/>
              </a:ext>
            </a:extLst>
          </p:cNvPr>
          <p:cNvSpPr>
            <a:spLocks noChangeShapeType="1"/>
          </p:cNvSpPr>
          <p:nvPr/>
        </p:nvSpPr>
        <p:spPr bwMode="auto">
          <a:xfrm>
            <a:off x="3600450" y="3810000"/>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0" name="Line 16">
            <a:extLst>
              <a:ext uri="{FF2B5EF4-FFF2-40B4-BE49-F238E27FC236}">
                <a16:creationId xmlns:a16="http://schemas.microsoft.com/office/drawing/2014/main" id="{EBB3C495-31F5-4383-BD13-968E4F28D700}"/>
              </a:ext>
            </a:extLst>
          </p:cNvPr>
          <p:cNvSpPr>
            <a:spLocks noChangeShapeType="1"/>
          </p:cNvSpPr>
          <p:nvPr/>
        </p:nvSpPr>
        <p:spPr bwMode="auto">
          <a:xfrm>
            <a:off x="3724275" y="3781425"/>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1" name="Line 17">
            <a:extLst>
              <a:ext uri="{FF2B5EF4-FFF2-40B4-BE49-F238E27FC236}">
                <a16:creationId xmlns:a16="http://schemas.microsoft.com/office/drawing/2014/main" id="{4505B78E-B549-4186-B4F3-2CE6D4C00665}"/>
              </a:ext>
            </a:extLst>
          </p:cNvPr>
          <p:cNvSpPr>
            <a:spLocks noChangeShapeType="1"/>
          </p:cNvSpPr>
          <p:nvPr/>
        </p:nvSpPr>
        <p:spPr bwMode="auto">
          <a:xfrm>
            <a:off x="3857625" y="3771900"/>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2" name="Line 18">
            <a:extLst>
              <a:ext uri="{FF2B5EF4-FFF2-40B4-BE49-F238E27FC236}">
                <a16:creationId xmlns:a16="http://schemas.microsoft.com/office/drawing/2014/main" id="{74E7A4F9-BF85-4AFC-91C7-23FB97F5F5B0}"/>
              </a:ext>
            </a:extLst>
          </p:cNvPr>
          <p:cNvSpPr>
            <a:spLocks noChangeShapeType="1"/>
          </p:cNvSpPr>
          <p:nvPr/>
        </p:nvSpPr>
        <p:spPr bwMode="auto">
          <a:xfrm>
            <a:off x="4000500" y="3733800"/>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3" name="Line 19">
            <a:extLst>
              <a:ext uri="{FF2B5EF4-FFF2-40B4-BE49-F238E27FC236}">
                <a16:creationId xmlns:a16="http://schemas.microsoft.com/office/drawing/2014/main" id="{275FCDE3-E877-477A-AC6A-B70DE88D4B79}"/>
              </a:ext>
            </a:extLst>
          </p:cNvPr>
          <p:cNvSpPr>
            <a:spLocks noChangeShapeType="1"/>
          </p:cNvSpPr>
          <p:nvPr/>
        </p:nvSpPr>
        <p:spPr bwMode="auto">
          <a:xfrm>
            <a:off x="4133850" y="3724275"/>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4" name="Line 20">
            <a:extLst>
              <a:ext uri="{FF2B5EF4-FFF2-40B4-BE49-F238E27FC236}">
                <a16:creationId xmlns:a16="http://schemas.microsoft.com/office/drawing/2014/main" id="{153B9B16-6D93-4DC4-901C-A0C974F635B1}"/>
              </a:ext>
            </a:extLst>
          </p:cNvPr>
          <p:cNvSpPr>
            <a:spLocks noChangeShapeType="1"/>
          </p:cNvSpPr>
          <p:nvPr/>
        </p:nvSpPr>
        <p:spPr bwMode="auto">
          <a:xfrm>
            <a:off x="4257675" y="3695700"/>
            <a:ext cx="85725" cy="4953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165" name="Group 21">
            <a:extLst>
              <a:ext uri="{FF2B5EF4-FFF2-40B4-BE49-F238E27FC236}">
                <a16:creationId xmlns:a16="http://schemas.microsoft.com/office/drawing/2014/main" id="{8131ED80-0D23-4D60-8B1D-87F46F01A5FF}"/>
              </a:ext>
            </a:extLst>
          </p:cNvPr>
          <p:cNvGrpSpPr>
            <a:grpSpLocks/>
          </p:cNvGrpSpPr>
          <p:nvPr/>
        </p:nvGrpSpPr>
        <p:grpSpPr bwMode="auto">
          <a:xfrm rot="4111098">
            <a:off x="2914650" y="2600326"/>
            <a:ext cx="1933575" cy="781050"/>
            <a:chOff x="3366" y="2226"/>
            <a:chExt cx="1218" cy="492"/>
          </a:xfrm>
        </p:grpSpPr>
        <p:sp>
          <p:nvSpPr>
            <p:cNvPr id="6196" name="Line 22">
              <a:extLst>
                <a:ext uri="{FF2B5EF4-FFF2-40B4-BE49-F238E27FC236}">
                  <a16:creationId xmlns:a16="http://schemas.microsoft.com/office/drawing/2014/main" id="{8BB2DDBF-E468-4951-847C-3A35BDDD320D}"/>
                </a:ext>
              </a:extLst>
            </p:cNvPr>
            <p:cNvSpPr>
              <a:spLocks noChangeShapeType="1"/>
            </p:cNvSpPr>
            <p:nvPr/>
          </p:nvSpPr>
          <p:spPr bwMode="auto">
            <a:xfrm>
              <a:off x="3366" y="2406"/>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7" name="Line 23">
              <a:extLst>
                <a:ext uri="{FF2B5EF4-FFF2-40B4-BE49-F238E27FC236}">
                  <a16:creationId xmlns:a16="http://schemas.microsoft.com/office/drawing/2014/main" id="{F1D7C9E1-5B8B-4003-969B-BE72191E7286}"/>
                </a:ext>
              </a:extLst>
            </p:cNvPr>
            <p:cNvSpPr>
              <a:spLocks noChangeShapeType="1"/>
            </p:cNvSpPr>
            <p:nvPr/>
          </p:nvSpPr>
          <p:spPr bwMode="auto">
            <a:xfrm>
              <a:off x="3450" y="2400"/>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8" name="Line 24">
              <a:extLst>
                <a:ext uri="{FF2B5EF4-FFF2-40B4-BE49-F238E27FC236}">
                  <a16:creationId xmlns:a16="http://schemas.microsoft.com/office/drawing/2014/main" id="{0918B2C5-3563-48A2-9D67-035C043BED3A}"/>
                </a:ext>
              </a:extLst>
            </p:cNvPr>
            <p:cNvSpPr>
              <a:spLocks noChangeShapeType="1"/>
            </p:cNvSpPr>
            <p:nvPr/>
          </p:nvSpPr>
          <p:spPr bwMode="auto">
            <a:xfrm>
              <a:off x="3528" y="2382"/>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9" name="Line 25">
              <a:extLst>
                <a:ext uri="{FF2B5EF4-FFF2-40B4-BE49-F238E27FC236}">
                  <a16:creationId xmlns:a16="http://schemas.microsoft.com/office/drawing/2014/main" id="{5009F5EF-34B4-4498-8491-61F671F67B8B}"/>
                </a:ext>
              </a:extLst>
            </p:cNvPr>
            <p:cNvSpPr>
              <a:spLocks noChangeShapeType="1"/>
            </p:cNvSpPr>
            <p:nvPr/>
          </p:nvSpPr>
          <p:spPr bwMode="auto">
            <a:xfrm>
              <a:off x="3612" y="2376"/>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0" name="Line 26">
              <a:extLst>
                <a:ext uri="{FF2B5EF4-FFF2-40B4-BE49-F238E27FC236}">
                  <a16:creationId xmlns:a16="http://schemas.microsoft.com/office/drawing/2014/main" id="{644251BF-CDB0-441B-942B-37CED2204935}"/>
                </a:ext>
              </a:extLst>
            </p:cNvPr>
            <p:cNvSpPr>
              <a:spLocks noChangeShapeType="1"/>
            </p:cNvSpPr>
            <p:nvPr/>
          </p:nvSpPr>
          <p:spPr bwMode="auto">
            <a:xfrm>
              <a:off x="3702" y="2352"/>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1" name="Line 27">
              <a:extLst>
                <a:ext uri="{FF2B5EF4-FFF2-40B4-BE49-F238E27FC236}">
                  <a16:creationId xmlns:a16="http://schemas.microsoft.com/office/drawing/2014/main" id="{716FA100-A841-4180-9527-F2EC73D93486}"/>
                </a:ext>
              </a:extLst>
            </p:cNvPr>
            <p:cNvSpPr>
              <a:spLocks noChangeShapeType="1"/>
            </p:cNvSpPr>
            <p:nvPr/>
          </p:nvSpPr>
          <p:spPr bwMode="auto">
            <a:xfrm>
              <a:off x="3786" y="2346"/>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2" name="Line 28">
              <a:extLst>
                <a:ext uri="{FF2B5EF4-FFF2-40B4-BE49-F238E27FC236}">
                  <a16:creationId xmlns:a16="http://schemas.microsoft.com/office/drawing/2014/main" id="{9C12C015-374F-417C-B3DF-9279A18B65B8}"/>
                </a:ext>
              </a:extLst>
            </p:cNvPr>
            <p:cNvSpPr>
              <a:spLocks noChangeShapeType="1"/>
            </p:cNvSpPr>
            <p:nvPr/>
          </p:nvSpPr>
          <p:spPr bwMode="auto">
            <a:xfrm>
              <a:off x="3864" y="2328"/>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3" name="Line 29">
              <a:extLst>
                <a:ext uri="{FF2B5EF4-FFF2-40B4-BE49-F238E27FC236}">
                  <a16:creationId xmlns:a16="http://schemas.microsoft.com/office/drawing/2014/main" id="{51471D64-EA5D-4B2C-8FDE-780BDFF8D384}"/>
                </a:ext>
              </a:extLst>
            </p:cNvPr>
            <p:cNvSpPr>
              <a:spLocks noChangeShapeType="1"/>
            </p:cNvSpPr>
            <p:nvPr/>
          </p:nvSpPr>
          <p:spPr bwMode="auto">
            <a:xfrm>
              <a:off x="3948" y="2322"/>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4" name="Line 30">
              <a:extLst>
                <a:ext uri="{FF2B5EF4-FFF2-40B4-BE49-F238E27FC236}">
                  <a16:creationId xmlns:a16="http://schemas.microsoft.com/office/drawing/2014/main" id="{80D276C5-5884-4B66-8B3F-56C41B26649D}"/>
                </a:ext>
              </a:extLst>
            </p:cNvPr>
            <p:cNvSpPr>
              <a:spLocks noChangeShapeType="1"/>
            </p:cNvSpPr>
            <p:nvPr/>
          </p:nvSpPr>
          <p:spPr bwMode="auto">
            <a:xfrm>
              <a:off x="4032" y="2304"/>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5" name="Line 31">
              <a:extLst>
                <a:ext uri="{FF2B5EF4-FFF2-40B4-BE49-F238E27FC236}">
                  <a16:creationId xmlns:a16="http://schemas.microsoft.com/office/drawing/2014/main" id="{8CCBEA08-9DE9-49E0-9A16-6DCC439CC149}"/>
                </a:ext>
              </a:extLst>
            </p:cNvPr>
            <p:cNvSpPr>
              <a:spLocks noChangeShapeType="1"/>
            </p:cNvSpPr>
            <p:nvPr/>
          </p:nvSpPr>
          <p:spPr bwMode="auto">
            <a:xfrm>
              <a:off x="4116" y="2298"/>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6" name="Line 32">
              <a:extLst>
                <a:ext uri="{FF2B5EF4-FFF2-40B4-BE49-F238E27FC236}">
                  <a16:creationId xmlns:a16="http://schemas.microsoft.com/office/drawing/2014/main" id="{4FFF9269-3370-4FA2-89B7-804B1278140D}"/>
                </a:ext>
              </a:extLst>
            </p:cNvPr>
            <p:cNvSpPr>
              <a:spLocks noChangeShapeType="1"/>
            </p:cNvSpPr>
            <p:nvPr/>
          </p:nvSpPr>
          <p:spPr bwMode="auto">
            <a:xfrm>
              <a:off x="4194" y="2280"/>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7" name="Line 33">
              <a:extLst>
                <a:ext uri="{FF2B5EF4-FFF2-40B4-BE49-F238E27FC236}">
                  <a16:creationId xmlns:a16="http://schemas.microsoft.com/office/drawing/2014/main" id="{7A467629-BE85-43B3-9B0D-1E9C6871E8D3}"/>
                </a:ext>
              </a:extLst>
            </p:cNvPr>
            <p:cNvSpPr>
              <a:spLocks noChangeShapeType="1"/>
            </p:cNvSpPr>
            <p:nvPr/>
          </p:nvSpPr>
          <p:spPr bwMode="auto">
            <a:xfrm>
              <a:off x="4278" y="2274"/>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8" name="Line 34">
              <a:extLst>
                <a:ext uri="{FF2B5EF4-FFF2-40B4-BE49-F238E27FC236}">
                  <a16:creationId xmlns:a16="http://schemas.microsoft.com/office/drawing/2014/main" id="{1A239C01-88E9-4D0E-9277-8DED1AC88E2D}"/>
                </a:ext>
              </a:extLst>
            </p:cNvPr>
            <p:cNvSpPr>
              <a:spLocks noChangeShapeType="1"/>
            </p:cNvSpPr>
            <p:nvPr/>
          </p:nvSpPr>
          <p:spPr bwMode="auto">
            <a:xfrm>
              <a:off x="4368" y="2250"/>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09" name="Line 35">
              <a:extLst>
                <a:ext uri="{FF2B5EF4-FFF2-40B4-BE49-F238E27FC236}">
                  <a16:creationId xmlns:a16="http://schemas.microsoft.com/office/drawing/2014/main" id="{820E60AD-9513-45EC-BD1E-1024488AA424}"/>
                </a:ext>
              </a:extLst>
            </p:cNvPr>
            <p:cNvSpPr>
              <a:spLocks noChangeShapeType="1"/>
            </p:cNvSpPr>
            <p:nvPr/>
          </p:nvSpPr>
          <p:spPr bwMode="auto">
            <a:xfrm>
              <a:off x="4452" y="2244"/>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210" name="Line 36">
              <a:extLst>
                <a:ext uri="{FF2B5EF4-FFF2-40B4-BE49-F238E27FC236}">
                  <a16:creationId xmlns:a16="http://schemas.microsoft.com/office/drawing/2014/main" id="{6B701865-0272-4695-9FC9-2189983BF646}"/>
                </a:ext>
              </a:extLst>
            </p:cNvPr>
            <p:cNvSpPr>
              <a:spLocks noChangeShapeType="1"/>
            </p:cNvSpPr>
            <p:nvPr/>
          </p:nvSpPr>
          <p:spPr bwMode="auto">
            <a:xfrm>
              <a:off x="4530" y="2226"/>
              <a:ext cx="54" cy="312"/>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6166" name="Oval 37">
            <a:extLst>
              <a:ext uri="{FF2B5EF4-FFF2-40B4-BE49-F238E27FC236}">
                <a16:creationId xmlns:a16="http://schemas.microsoft.com/office/drawing/2014/main" id="{4D606442-F669-42E0-A569-36AF585331E8}"/>
              </a:ext>
            </a:extLst>
          </p:cNvPr>
          <p:cNvSpPr>
            <a:spLocks noChangeArrowheads="1"/>
          </p:cNvSpPr>
          <p:nvPr/>
        </p:nvSpPr>
        <p:spPr bwMode="auto">
          <a:xfrm>
            <a:off x="4743450" y="2952750"/>
            <a:ext cx="285750" cy="266700"/>
          </a:xfrm>
          <a:prstGeom prst="ellipse">
            <a:avLst/>
          </a:prstGeom>
          <a:noFill/>
          <a:ln w="19050">
            <a:solidFill>
              <a:srgbClr val="FFCC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6167" name="Oval 38">
            <a:extLst>
              <a:ext uri="{FF2B5EF4-FFF2-40B4-BE49-F238E27FC236}">
                <a16:creationId xmlns:a16="http://schemas.microsoft.com/office/drawing/2014/main" id="{FA53BB45-0FC8-4E81-8B06-47C5DBA97C8B}"/>
              </a:ext>
            </a:extLst>
          </p:cNvPr>
          <p:cNvSpPr>
            <a:spLocks noChangeArrowheads="1"/>
          </p:cNvSpPr>
          <p:nvPr/>
        </p:nvSpPr>
        <p:spPr bwMode="auto">
          <a:xfrm>
            <a:off x="4629150" y="2841625"/>
            <a:ext cx="504825" cy="485775"/>
          </a:xfrm>
          <a:prstGeom prst="ellipse">
            <a:avLst/>
          </a:prstGeom>
          <a:noFill/>
          <a:ln w="19050">
            <a:solidFill>
              <a:srgbClr val="FFCC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6168" name="Line 39">
            <a:extLst>
              <a:ext uri="{FF2B5EF4-FFF2-40B4-BE49-F238E27FC236}">
                <a16:creationId xmlns:a16="http://schemas.microsoft.com/office/drawing/2014/main" id="{6AA0B2D2-1FE7-4EF6-9C85-7D711C2AB37C}"/>
              </a:ext>
            </a:extLst>
          </p:cNvPr>
          <p:cNvSpPr>
            <a:spLocks noChangeShapeType="1"/>
          </p:cNvSpPr>
          <p:nvPr/>
        </p:nvSpPr>
        <p:spPr bwMode="auto">
          <a:xfrm>
            <a:off x="3708400" y="2711450"/>
            <a:ext cx="215900" cy="342900"/>
          </a:xfrm>
          <a:prstGeom prst="line">
            <a:avLst/>
          </a:prstGeom>
          <a:noFill/>
          <a:ln w="9525">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69" name="Oval 40">
            <a:extLst>
              <a:ext uri="{FF2B5EF4-FFF2-40B4-BE49-F238E27FC236}">
                <a16:creationId xmlns:a16="http://schemas.microsoft.com/office/drawing/2014/main" id="{58DAF404-3822-4CAF-8AD6-39A2D3F24BB2}"/>
              </a:ext>
            </a:extLst>
          </p:cNvPr>
          <p:cNvSpPr>
            <a:spLocks noChangeArrowheads="1"/>
          </p:cNvSpPr>
          <p:nvPr/>
        </p:nvSpPr>
        <p:spPr bwMode="auto">
          <a:xfrm>
            <a:off x="4495800" y="2720975"/>
            <a:ext cx="771525" cy="733425"/>
          </a:xfrm>
          <a:prstGeom prst="ellipse">
            <a:avLst/>
          </a:prstGeom>
          <a:noFill/>
          <a:ln w="19050">
            <a:solidFill>
              <a:srgbClr val="FFCC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6170" name="Line 41">
            <a:extLst>
              <a:ext uri="{FF2B5EF4-FFF2-40B4-BE49-F238E27FC236}">
                <a16:creationId xmlns:a16="http://schemas.microsoft.com/office/drawing/2014/main" id="{C9FE9DC0-0057-4313-8920-8DAE164B1D5B}"/>
              </a:ext>
            </a:extLst>
          </p:cNvPr>
          <p:cNvSpPr>
            <a:spLocks noChangeShapeType="1"/>
          </p:cNvSpPr>
          <p:nvPr/>
        </p:nvSpPr>
        <p:spPr bwMode="auto">
          <a:xfrm flipH="1" flipV="1">
            <a:off x="4470400" y="2679700"/>
            <a:ext cx="412750" cy="39370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1" name="Line 42">
            <a:extLst>
              <a:ext uri="{FF2B5EF4-FFF2-40B4-BE49-F238E27FC236}">
                <a16:creationId xmlns:a16="http://schemas.microsoft.com/office/drawing/2014/main" id="{45BEC83C-2DD1-4724-9D50-1379E03EBFB2}"/>
              </a:ext>
            </a:extLst>
          </p:cNvPr>
          <p:cNvSpPr>
            <a:spLocks noChangeShapeType="1"/>
          </p:cNvSpPr>
          <p:nvPr/>
        </p:nvSpPr>
        <p:spPr bwMode="auto">
          <a:xfrm rot="2360783" flipH="1" flipV="1">
            <a:off x="4641850" y="2578100"/>
            <a:ext cx="412750" cy="39370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2" name="Line 43">
            <a:extLst>
              <a:ext uri="{FF2B5EF4-FFF2-40B4-BE49-F238E27FC236}">
                <a16:creationId xmlns:a16="http://schemas.microsoft.com/office/drawing/2014/main" id="{EBA560B9-183B-4ADA-8CD1-21D70F449CAA}"/>
              </a:ext>
            </a:extLst>
          </p:cNvPr>
          <p:cNvSpPr>
            <a:spLocks noChangeShapeType="1"/>
          </p:cNvSpPr>
          <p:nvPr/>
        </p:nvSpPr>
        <p:spPr bwMode="auto">
          <a:xfrm rot="9007161" flipH="1" flipV="1">
            <a:off x="4959350" y="2952750"/>
            <a:ext cx="412750" cy="39370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3" name="Line 44">
            <a:extLst>
              <a:ext uri="{FF2B5EF4-FFF2-40B4-BE49-F238E27FC236}">
                <a16:creationId xmlns:a16="http://schemas.microsoft.com/office/drawing/2014/main" id="{93D43ACD-7FF2-48E0-91A8-5A686782A465}"/>
              </a:ext>
            </a:extLst>
          </p:cNvPr>
          <p:cNvSpPr>
            <a:spLocks noChangeShapeType="1"/>
          </p:cNvSpPr>
          <p:nvPr/>
        </p:nvSpPr>
        <p:spPr bwMode="auto">
          <a:xfrm rot="6560917" flipH="1" flipV="1">
            <a:off x="4933950" y="2749550"/>
            <a:ext cx="412750" cy="39370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4" name="Line 45">
            <a:extLst>
              <a:ext uri="{FF2B5EF4-FFF2-40B4-BE49-F238E27FC236}">
                <a16:creationId xmlns:a16="http://schemas.microsoft.com/office/drawing/2014/main" id="{A2703C83-73B0-4C2C-A49A-6306A72B977C}"/>
              </a:ext>
            </a:extLst>
          </p:cNvPr>
          <p:cNvSpPr>
            <a:spLocks noChangeShapeType="1"/>
          </p:cNvSpPr>
          <p:nvPr/>
        </p:nvSpPr>
        <p:spPr bwMode="auto">
          <a:xfrm rot="4622662" flipH="1" flipV="1">
            <a:off x="4819650" y="2622550"/>
            <a:ext cx="412750" cy="39370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5" name="Line 46">
            <a:extLst>
              <a:ext uri="{FF2B5EF4-FFF2-40B4-BE49-F238E27FC236}">
                <a16:creationId xmlns:a16="http://schemas.microsoft.com/office/drawing/2014/main" id="{604AF4CA-0BF7-4B87-937A-1AA769C50DDD}"/>
              </a:ext>
            </a:extLst>
          </p:cNvPr>
          <p:cNvSpPr>
            <a:spLocks noChangeShapeType="1"/>
          </p:cNvSpPr>
          <p:nvPr/>
        </p:nvSpPr>
        <p:spPr bwMode="auto">
          <a:xfrm rot="-10332037" flipH="1" flipV="1">
            <a:off x="4857750" y="3111500"/>
            <a:ext cx="412750" cy="39370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76" name="Line 47">
            <a:extLst>
              <a:ext uri="{FF2B5EF4-FFF2-40B4-BE49-F238E27FC236}">
                <a16:creationId xmlns:a16="http://schemas.microsoft.com/office/drawing/2014/main" id="{10ED0B70-5644-448B-99FD-68DE06227B64}"/>
              </a:ext>
            </a:extLst>
          </p:cNvPr>
          <p:cNvSpPr>
            <a:spLocks noChangeShapeType="1"/>
          </p:cNvSpPr>
          <p:nvPr/>
        </p:nvSpPr>
        <p:spPr bwMode="auto">
          <a:xfrm rot="-2703135" flipH="1" flipV="1">
            <a:off x="4381500" y="2889250"/>
            <a:ext cx="412750" cy="39370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6177" name="Group 48">
            <a:extLst>
              <a:ext uri="{FF2B5EF4-FFF2-40B4-BE49-F238E27FC236}">
                <a16:creationId xmlns:a16="http://schemas.microsoft.com/office/drawing/2014/main" id="{A4995840-D134-4056-B2F5-0431CE87B902}"/>
              </a:ext>
            </a:extLst>
          </p:cNvPr>
          <p:cNvGrpSpPr>
            <a:grpSpLocks/>
          </p:cNvGrpSpPr>
          <p:nvPr/>
        </p:nvGrpSpPr>
        <p:grpSpPr bwMode="auto">
          <a:xfrm flipH="1" flipV="1">
            <a:off x="3476625" y="4445000"/>
            <a:ext cx="981075" cy="927100"/>
            <a:chOff x="3306" y="2524"/>
            <a:chExt cx="618" cy="584"/>
          </a:xfrm>
        </p:grpSpPr>
        <p:sp>
          <p:nvSpPr>
            <p:cNvPr id="6186" name="Oval 49">
              <a:extLst>
                <a:ext uri="{FF2B5EF4-FFF2-40B4-BE49-F238E27FC236}">
                  <a16:creationId xmlns:a16="http://schemas.microsoft.com/office/drawing/2014/main" id="{AABFE012-B024-4386-940F-B7FE8DAA35B1}"/>
                </a:ext>
              </a:extLst>
            </p:cNvPr>
            <p:cNvSpPr>
              <a:spLocks noChangeArrowheads="1"/>
            </p:cNvSpPr>
            <p:nvPr/>
          </p:nvSpPr>
          <p:spPr bwMode="auto">
            <a:xfrm>
              <a:off x="3528" y="2760"/>
              <a:ext cx="180" cy="168"/>
            </a:xfrm>
            <a:prstGeom prst="ellipse">
              <a:avLst/>
            </a:prstGeom>
            <a:noFill/>
            <a:ln w="19050">
              <a:solidFill>
                <a:srgbClr val="FFCC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6187" name="Oval 50">
              <a:extLst>
                <a:ext uri="{FF2B5EF4-FFF2-40B4-BE49-F238E27FC236}">
                  <a16:creationId xmlns:a16="http://schemas.microsoft.com/office/drawing/2014/main" id="{17EA6A1F-5DE9-4B68-A3CD-DD8561903E90}"/>
                </a:ext>
              </a:extLst>
            </p:cNvPr>
            <p:cNvSpPr>
              <a:spLocks noChangeArrowheads="1"/>
            </p:cNvSpPr>
            <p:nvPr/>
          </p:nvSpPr>
          <p:spPr bwMode="auto">
            <a:xfrm>
              <a:off x="3456" y="2690"/>
              <a:ext cx="318" cy="306"/>
            </a:xfrm>
            <a:prstGeom prst="ellipse">
              <a:avLst/>
            </a:prstGeom>
            <a:noFill/>
            <a:ln w="19050">
              <a:solidFill>
                <a:srgbClr val="FFCC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6188" name="Oval 51">
              <a:extLst>
                <a:ext uri="{FF2B5EF4-FFF2-40B4-BE49-F238E27FC236}">
                  <a16:creationId xmlns:a16="http://schemas.microsoft.com/office/drawing/2014/main" id="{92B4D456-75A5-4206-9826-DA7E179E96FD}"/>
                </a:ext>
              </a:extLst>
            </p:cNvPr>
            <p:cNvSpPr>
              <a:spLocks noChangeArrowheads="1"/>
            </p:cNvSpPr>
            <p:nvPr/>
          </p:nvSpPr>
          <p:spPr bwMode="auto">
            <a:xfrm>
              <a:off x="3372" y="2614"/>
              <a:ext cx="486" cy="462"/>
            </a:xfrm>
            <a:prstGeom prst="ellipse">
              <a:avLst/>
            </a:prstGeom>
            <a:noFill/>
            <a:ln w="19050">
              <a:solidFill>
                <a:srgbClr val="FFCC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6189" name="Line 52">
              <a:extLst>
                <a:ext uri="{FF2B5EF4-FFF2-40B4-BE49-F238E27FC236}">
                  <a16:creationId xmlns:a16="http://schemas.microsoft.com/office/drawing/2014/main" id="{B3D79B72-76E6-42D4-8213-91727BE101ED}"/>
                </a:ext>
              </a:extLst>
            </p:cNvPr>
            <p:cNvSpPr>
              <a:spLocks noChangeShapeType="1"/>
            </p:cNvSpPr>
            <p:nvPr/>
          </p:nvSpPr>
          <p:spPr bwMode="auto">
            <a:xfrm flipH="1" flipV="1">
              <a:off x="3356" y="2588"/>
              <a:ext cx="260" cy="248"/>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0" name="Line 53">
              <a:extLst>
                <a:ext uri="{FF2B5EF4-FFF2-40B4-BE49-F238E27FC236}">
                  <a16:creationId xmlns:a16="http://schemas.microsoft.com/office/drawing/2014/main" id="{FB05FD7F-F7AE-400A-A1C7-6D6E05177B4A}"/>
                </a:ext>
              </a:extLst>
            </p:cNvPr>
            <p:cNvSpPr>
              <a:spLocks noChangeShapeType="1"/>
            </p:cNvSpPr>
            <p:nvPr/>
          </p:nvSpPr>
          <p:spPr bwMode="auto">
            <a:xfrm rot="2360783" flipH="1" flipV="1">
              <a:off x="3464" y="2524"/>
              <a:ext cx="260" cy="248"/>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1" name="Line 54">
              <a:extLst>
                <a:ext uri="{FF2B5EF4-FFF2-40B4-BE49-F238E27FC236}">
                  <a16:creationId xmlns:a16="http://schemas.microsoft.com/office/drawing/2014/main" id="{95576A14-BEB7-4336-BF1C-D56FE2F73C82}"/>
                </a:ext>
              </a:extLst>
            </p:cNvPr>
            <p:cNvSpPr>
              <a:spLocks noChangeShapeType="1"/>
            </p:cNvSpPr>
            <p:nvPr/>
          </p:nvSpPr>
          <p:spPr bwMode="auto">
            <a:xfrm rot="9007161" flipH="1" flipV="1">
              <a:off x="3664" y="2760"/>
              <a:ext cx="260" cy="248"/>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2" name="Line 55">
              <a:extLst>
                <a:ext uri="{FF2B5EF4-FFF2-40B4-BE49-F238E27FC236}">
                  <a16:creationId xmlns:a16="http://schemas.microsoft.com/office/drawing/2014/main" id="{0ACFBE14-4A61-4071-9621-6816825A89C2}"/>
                </a:ext>
              </a:extLst>
            </p:cNvPr>
            <p:cNvSpPr>
              <a:spLocks noChangeShapeType="1"/>
            </p:cNvSpPr>
            <p:nvPr/>
          </p:nvSpPr>
          <p:spPr bwMode="auto">
            <a:xfrm rot="6560917" flipH="1" flipV="1">
              <a:off x="3648" y="2632"/>
              <a:ext cx="260" cy="248"/>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3" name="Line 56">
              <a:extLst>
                <a:ext uri="{FF2B5EF4-FFF2-40B4-BE49-F238E27FC236}">
                  <a16:creationId xmlns:a16="http://schemas.microsoft.com/office/drawing/2014/main" id="{8B496710-EA94-43BA-B9FC-F4EE59D0385E}"/>
                </a:ext>
              </a:extLst>
            </p:cNvPr>
            <p:cNvSpPr>
              <a:spLocks noChangeShapeType="1"/>
            </p:cNvSpPr>
            <p:nvPr/>
          </p:nvSpPr>
          <p:spPr bwMode="auto">
            <a:xfrm rot="4622662" flipH="1" flipV="1">
              <a:off x="3576" y="2552"/>
              <a:ext cx="260" cy="248"/>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4" name="Line 57">
              <a:extLst>
                <a:ext uri="{FF2B5EF4-FFF2-40B4-BE49-F238E27FC236}">
                  <a16:creationId xmlns:a16="http://schemas.microsoft.com/office/drawing/2014/main" id="{DD8A3518-3B65-4239-9521-65673F417C48}"/>
                </a:ext>
              </a:extLst>
            </p:cNvPr>
            <p:cNvSpPr>
              <a:spLocks noChangeShapeType="1"/>
            </p:cNvSpPr>
            <p:nvPr/>
          </p:nvSpPr>
          <p:spPr bwMode="auto">
            <a:xfrm rot="-10332037" flipH="1" flipV="1">
              <a:off x="3600" y="2860"/>
              <a:ext cx="260" cy="248"/>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95" name="Line 58">
              <a:extLst>
                <a:ext uri="{FF2B5EF4-FFF2-40B4-BE49-F238E27FC236}">
                  <a16:creationId xmlns:a16="http://schemas.microsoft.com/office/drawing/2014/main" id="{E5E7871F-B6F9-4E67-8E50-04D82B972906}"/>
                </a:ext>
              </a:extLst>
            </p:cNvPr>
            <p:cNvSpPr>
              <a:spLocks noChangeShapeType="1"/>
            </p:cNvSpPr>
            <p:nvPr/>
          </p:nvSpPr>
          <p:spPr bwMode="auto">
            <a:xfrm rot="-2703135" flipH="1" flipV="1">
              <a:off x="3300" y="2720"/>
              <a:ext cx="260" cy="248"/>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6178" name="Text Box 59">
            <a:extLst>
              <a:ext uri="{FF2B5EF4-FFF2-40B4-BE49-F238E27FC236}">
                <a16:creationId xmlns:a16="http://schemas.microsoft.com/office/drawing/2014/main" id="{739CEA2C-81ED-49E9-89C5-41D9DC08EE6D}"/>
              </a:ext>
            </a:extLst>
          </p:cNvPr>
          <p:cNvSpPr txBox="1">
            <a:spLocks noChangeArrowheads="1"/>
          </p:cNvSpPr>
          <p:nvPr/>
        </p:nvSpPr>
        <p:spPr bwMode="auto">
          <a:xfrm>
            <a:off x="4852988" y="3895725"/>
            <a:ext cx="7937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t>裂纹</a:t>
            </a:r>
          </a:p>
        </p:txBody>
      </p:sp>
      <p:sp>
        <p:nvSpPr>
          <p:cNvPr id="6179" name="Text Box 60">
            <a:extLst>
              <a:ext uri="{FF2B5EF4-FFF2-40B4-BE49-F238E27FC236}">
                <a16:creationId xmlns:a16="http://schemas.microsoft.com/office/drawing/2014/main" id="{B84B3C39-D2B9-4A3B-9163-38C16FFAB888}"/>
              </a:ext>
            </a:extLst>
          </p:cNvPr>
          <p:cNvSpPr txBox="1">
            <a:spLocks noChangeArrowheads="1"/>
          </p:cNvSpPr>
          <p:nvPr/>
        </p:nvSpPr>
        <p:spPr bwMode="auto">
          <a:xfrm>
            <a:off x="5541963" y="2390775"/>
            <a:ext cx="1098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t>衍射波</a:t>
            </a:r>
          </a:p>
        </p:txBody>
      </p:sp>
      <p:sp>
        <p:nvSpPr>
          <p:cNvPr id="6180" name="Text Box 61">
            <a:extLst>
              <a:ext uri="{FF2B5EF4-FFF2-40B4-BE49-F238E27FC236}">
                <a16:creationId xmlns:a16="http://schemas.microsoft.com/office/drawing/2014/main" id="{D0856CCC-9E89-4D19-BB18-8527BE40546E}"/>
              </a:ext>
            </a:extLst>
          </p:cNvPr>
          <p:cNvSpPr txBox="1">
            <a:spLocks noChangeArrowheads="1"/>
          </p:cNvSpPr>
          <p:nvPr/>
        </p:nvSpPr>
        <p:spPr bwMode="auto">
          <a:xfrm>
            <a:off x="4379913" y="5619750"/>
            <a:ext cx="1098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t>衍射波</a:t>
            </a:r>
          </a:p>
        </p:txBody>
      </p:sp>
      <p:sp>
        <p:nvSpPr>
          <p:cNvPr id="6181" name="Line 62">
            <a:extLst>
              <a:ext uri="{FF2B5EF4-FFF2-40B4-BE49-F238E27FC236}">
                <a16:creationId xmlns:a16="http://schemas.microsoft.com/office/drawing/2014/main" id="{F46E44F9-9D40-4D3F-B184-C28BCEAF4BA9}"/>
              </a:ext>
            </a:extLst>
          </p:cNvPr>
          <p:cNvSpPr>
            <a:spLocks noChangeShapeType="1"/>
          </p:cNvSpPr>
          <p:nvPr/>
        </p:nvSpPr>
        <p:spPr bwMode="auto">
          <a:xfrm flipH="1">
            <a:off x="3130550" y="4038600"/>
            <a:ext cx="450850" cy="76200"/>
          </a:xfrm>
          <a:prstGeom prst="line">
            <a:avLst/>
          </a:prstGeom>
          <a:noFill/>
          <a:ln w="9525">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82" name="Text Box 63">
            <a:extLst>
              <a:ext uri="{FF2B5EF4-FFF2-40B4-BE49-F238E27FC236}">
                <a16:creationId xmlns:a16="http://schemas.microsoft.com/office/drawing/2014/main" id="{4D824D31-2C69-46BD-9AB8-A1EFA53E3027}"/>
              </a:ext>
            </a:extLst>
          </p:cNvPr>
          <p:cNvSpPr txBox="1">
            <a:spLocks noChangeArrowheads="1"/>
          </p:cNvSpPr>
          <p:nvPr/>
        </p:nvSpPr>
        <p:spPr bwMode="auto">
          <a:xfrm>
            <a:off x="1939925" y="1924050"/>
            <a:ext cx="1098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t>入射波</a:t>
            </a:r>
          </a:p>
        </p:txBody>
      </p:sp>
      <p:sp>
        <p:nvSpPr>
          <p:cNvPr id="6183" name="Text Box 64">
            <a:extLst>
              <a:ext uri="{FF2B5EF4-FFF2-40B4-BE49-F238E27FC236}">
                <a16:creationId xmlns:a16="http://schemas.microsoft.com/office/drawing/2014/main" id="{BC7FEA30-549A-4BA1-AE06-16AA69B9B80A}"/>
              </a:ext>
            </a:extLst>
          </p:cNvPr>
          <p:cNvSpPr txBox="1">
            <a:spLocks noChangeArrowheads="1"/>
          </p:cNvSpPr>
          <p:nvPr/>
        </p:nvSpPr>
        <p:spPr bwMode="auto">
          <a:xfrm>
            <a:off x="882650" y="4029075"/>
            <a:ext cx="10985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t>折射波</a:t>
            </a:r>
          </a:p>
        </p:txBody>
      </p:sp>
      <p:sp>
        <p:nvSpPr>
          <p:cNvPr id="6184" name="Line 65">
            <a:extLst>
              <a:ext uri="{FF2B5EF4-FFF2-40B4-BE49-F238E27FC236}">
                <a16:creationId xmlns:a16="http://schemas.microsoft.com/office/drawing/2014/main" id="{0CB71972-DD9C-42E2-8E53-CA3E510C8551}"/>
              </a:ext>
            </a:extLst>
          </p:cNvPr>
          <p:cNvSpPr>
            <a:spLocks noChangeShapeType="1"/>
          </p:cNvSpPr>
          <p:nvPr/>
        </p:nvSpPr>
        <p:spPr bwMode="auto">
          <a:xfrm flipH="1">
            <a:off x="3971925" y="3095625"/>
            <a:ext cx="914400" cy="175260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34" name="Text Box 66">
            <a:extLst>
              <a:ext uri="{FF2B5EF4-FFF2-40B4-BE49-F238E27FC236}">
                <a16:creationId xmlns:a16="http://schemas.microsoft.com/office/drawing/2014/main" id="{F795CF7D-9FF9-444F-9953-3BC88F2DFE99}"/>
              </a:ext>
            </a:extLst>
          </p:cNvPr>
          <p:cNvSpPr txBox="1">
            <a:spLocks noChangeArrowheads="1"/>
          </p:cNvSpPr>
          <p:nvPr/>
        </p:nvSpPr>
        <p:spPr bwMode="auto">
          <a:xfrm>
            <a:off x="6272213" y="3746500"/>
            <a:ext cx="2574925" cy="191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chemeClr val="tx2"/>
                </a:solidFill>
              </a:rPr>
              <a:t>向各个方向传播</a:t>
            </a:r>
          </a:p>
          <a:p>
            <a:pPr algn="ctr">
              <a:spcBef>
                <a:spcPct val="0"/>
              </a:spcBef>
              <a:buFontTx/>
              <a:buNone/>
            </a:pPr>
            <a:endParaRPr kumimoji="0" lang="zh-CN" altLang="en-US" sz="2400" b="1">
              <a:solidFill>
                <a:schemeClr val="tx2"/>
              </a:solidFill>
            </a:endParaRPr>
          </a:p>
          <a:p>
            <a:pPr algn="ctr">
              <a:spcBef>
                <a:spcPct val="0"/>
              </a:spcBef>
              <a:buFontTx/>
              <a:buNone/>
            </a:pPr>
            <a:r>
              <a:rPr kumimoji="0" lang="zh-CN" altLang="en-US" sz="2400" b="1">
                <a:solidFill>
                  <a:schemeClr val="tx2"/>
                </a:solidFill>
              </a:rPr>
              <a:t>能量低</a:t>
            </a:r>
          </a:p>
          <a:p>
            <a:pPr algn="ctr">
              <a:spcBef>
                <a:spcPct val="0"/>
              </a:spcBef>
              <a:buFontTx/>
              <a:buNone/>
            </a:pPr>
            <a:endParaRPr kumimoji="0" lang="zh-CN" altLang="en-US" sz="2400" b="1">
              <a:solidFill>
                <a:schemeClr val="tx2"/>
              </a:solidFill>
            </a:endParaRPr>
          </a:p>
          <a:p>
            <a:pPr algn="ctr">
              <a:spcBef>
                <a:spcPct val="0"/>
              </a:spcBef>
              <a:buFontTx/>
              <a:buNone/>
            </a:pPr>
            <a:r>
              <a:rPr kumimoji="0" lang="zh-CN" altLang="en-US" sz="2400" b="1">
                <a:solidFill>
                  <a:schemeClr val="tx2"/>
                </a:solidFill>
              </a:rPr>
              <a:t>取决于入射角</a:t>
            </a:r>
            <a:endParaRPr kumimoji="0" lang="zh-CN" altLang="en-US" sz="2400" b="1">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234">
                                            <p:txEl>
                                              <p:pRg st="0" end="0"/>
                                            </p:txEl>
                                          </p:spTgt>
                                        </p:tgtEl>
                                        <p:attrNameLst>
                                          <p:attrName>style.visibility</p:attrName>
                                        </p:attrNameLst>
                                      </p:cBhvr>
                                      <p:to>
                                        <p:strVal val="visible"/>
                                      </p:to>
                                    </p:set>
                                    <p:animEffect transition="in" filter="wipe(left)">
                                      <p:cBhvr>
                                        <p:cTn id="7" dur="500"/>
                                        <p:tgtEl>
                                          <p:spTgt spid="72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34">
                                            <p:txEl>
                                              <p:pRg st="2" end="2"/>
                                            </p:txEl>
                                          </p:spTgt>
                                        </p:tgtEl>
                                        <p:attrNameLst>
                                          <p:attrName>style.visibility</p:attrName>
                                        </p:attrNameLst>
                                      </p:cBhvr>
                                      <p:to>
                                        <p:strVal val="visible"/>
                                      </p:to>
                                    </p:set>
                                    <p:animEffect transition="in" filter="wipe(left)">
                                      <p:cBhvr>
                                        <p:cTn id="12" dur="500"/>
                                        <p:tgtEl>
                                          <p:spTgt spid="723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234">
                                            <p:txEl>
                                              <p:pRg st="4" end="4"/>
                                            </p:txEl>
                                          </p:spTgt>
                                        </p:tgtEl>
                                        <p:attrNameLst>
                                          <p:attrName>style.visibility</p:attrName>
                                        </p:attrNameLst>
                                      </p:cBhvr>
                                      <p:to>
                                        <p:strVal val="visible"/>
                                      </p:to>
                                    </p:set>
                                    <p:animEffect transition="in" filter="wipe(left)">
                                      <p:cBhvr>
                                        <p:cTn id="17" dur="500"/>
                                        <p:tgtEl>
                                          <p:spTgt spid="72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4"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Text Box 2">
            <a:extLst>
              <a:ext uri="{FF2B5EF4-FFF2-40B4-BE49-F238E27FC236}">
                <a16:creationId xmlns:a16="http://schemas.microsoft.com/office/drawing/2014/main" id="{6BECFF63-CE74-4308-9F15-8F2042222CCF}"/>
              </a:ext>
            </a:extLst>
          </p:cNvPr>
          <p:cNvSpPr txBox="1">
            <a:spLocks noChangeArrowheads="1"/>
          </p:cNvSpPr>
          <p:nvPr/>
        </p:nvSpPr>
        <p:spPr bwMode="auto">
          <a:xfrm>
            <a:off x="0" y="381000"/>
            <a:ext cx="91440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a:t>4.2</a:t>
            </a:r>
            <a:r>
              <a:rPr lang="zh-CN" altLang="en-US" sz="2400"/>
              <a:t>检测应包括焊缝的全部体积和热影响区再加上焊缝两侧热影响区以外</a:t>
            </a:r>
            <a:r>
              <a:rPr lang="en-US" altLang="zh-CN" sz="2400"/>
              <a:t>6.4mm</a:t>
            </a:r>
            <a:r>
              <a:rPr lang="zh-CN" altLang="en-US" sz="2400"/>
              <a:t>的区域。容器的设计和制造部门应提供焊缝和热影响区的尺寸。焊缝的位置应清楚地标注出来以便在工件上能清晰地辨认出焊缝的位置。</a:t>
            </a:r>
          </a:p>
          <a:p>
            <a:pPr algn="just" eaLnBrk="1" hangingPunct="1">
              <a:spcBef>
                <a:spcPct val="50000"/>
              </a:spcBef>
              <a:buFontTx/>
              <a:buNone/>
            </a:pPr>
            <a:r>
              <a:rPr lang="en-US" altLang="zh-CN" sz="2400"/>
              <a:t>4.2.1</a:t>
            </a:r>
            <a:r>
              <a:rPr lang="zh-CN" altLang="en-US" sz="2400"/>
              <a:t>一般容器的筒体与筒体对接环焊缝和筒体与封头对接环焊缝热影响区小于</a:t>
            </a:r>
            <a:r>
              <a:rPr lang="en-US" altLang="zh-CN" sz="2400"/>
              <a:t>5mm</a:t>
            </a:r>
            <a:r>
              <a:rPr lang="zh-CN" altLang="en-US" sz="2400"/>
              <a:t>，因此检测区域为焊缝宽度及每侧再加上</a:t>
            </a:r>
            <a:r>
              <a:rPr lang="en-US" altLang="zh-CN" sz="2400"/>
              <a:t>12mm</a:t>
            </a:r>
            <a:r>
              <a:rPr lang="zh-CN" altLang="en-US" sz="2400"/>
              <a:t>的范围。</a:t>
            </a:r>
          </a:p>
          <a:p>
            <a:pPr algn="just" eaLnBrk="1" hangingPunct="1">
              <a:spcBef>
                <a:spcPct val="50000"/>
              </a:spcBef>
              <a:buFontTx/>
              <a:buNone/>
            </a:pPr>
            <a:r>
              <a:rPr lang="zh-CN" altLang="en-US" sz="2400"/>
              <a:t>注意：一般窄间隙焊接宽度</a:t>
            </a:r>
            <a:r>
              <a:rPr lang="en-US" altLang="zh-CN" sz="2400"/>
              <a:t>30mm</a:t>
            </a:r>
            <a:r>
              <a:rPr lang="zh-CN" altLang="en-US" sz="2400"/>
              <a:t>以下，认证时，需要将扫查架左右偏移</a:t>
            </a:r>
            <a:r>
              <a:rPr lang="en-US" altLang="zh-CN" sz="2400"/>
              <a:t>15mm+12mm=27mm</a:t>
            </a:r>
            <a:r>
              <a:rPr lang="zh-CN" altLang="en-US" sz="2400"/>
              <a:t>扫查三次，以确定全部检测区域一次检测有效</a:t>
            </a:r>
          </a:p>
          <a:p>
            <a:pPr algn="just" eaLnBrk="1" hangingPunct="1">
              <a:spcBef>
                <a:spcPct val="50000"/>
              </a:spcBef>
              <a:buFontTx/>
              <a:buNone/>
            </a:pPr>
            <a:r>
              <a:rPr lang="en-US" altLang="zh-CN" sz="2400" b="1"/>
              <a:t>5 </a:t>
            </a:r>
            <a:r>
              <a:rPr lang="zh-CN" altLang="en-US" sz="2400" b="1"/>
              <a:t>检测区域的表面要求</a:t>
            </a:r>
            <a:endParaRPr lang="zh-CN" altLang="en-US" sz="2400"/>
          </a:p>
          <a:p>
            <a:pPr algn="just" eaLnBrk="1" hangingPunct="1">
              <a:spcBef>
                <a:spcPct val="50000"/>
              </a:spcBef>
              <a:buFontTx/>
              <a:buNone/>
            </a:pPr>
            <a:r>
              <a:rPr lang="en-US" altLang="zh-CN" sz="2400"/>
              <a:t>5.1 </a:t>
            </a:r>
            <a:r>
              <a:rPr lang="zh-CN" altLang="en-US" sz="2400"/>
              <a:t>母材：焊缝两侧各</a:t>
            </a:r>
            <a:r>
              <a:rPr lang="en-US" altLang="zh-CN" sz="2400"/>
              <a:t>500mm</a:t>
            </a:r>
            <a:r>
              <a:rPr lang="zh-CN" altLang="en-US" sz="2400"/>
              <a:t>范围内的母材应是轧制的、机加的或打磨的状态，以便去除焊豆、表面不规则和其它影响检测的杂质。</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Text Box 2">
            <a:extLst>
              <a:ext uri="{FF2B5EF4-FFF2-40B4-BE49-F238E27FC236}">
                <a16:creationId xmlns:a16="http://schemas.microsoft.com/office/drawing/2014/main" id="{6ABB64DA-41CA-49C3-9AAF-4F61CCA1ECCF}"/>
              </a:ext>
            </a:extLst>
          </p:cNvPr>
          <p:cNvSpPr txBox="1">
            <a:spLocks noChangeArrowheads="1"/>
          </p:cNvSpPr>
          <p:nvPr/>
        </p:nvSpPr>
        <p:spPr bwMode="auto">
          <a:xfrm>
            <a:off x="533400" y="1295400"/>
            <a:ext cx="8229600" cy="356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a:t>5.2 </a:t>
            </a:r>
            <a:r>
              <a:rPr lang="zh-CN" altLang="en-US" sz="2400"/>
              <a:t>焊缝：如果焊缝表面影响检测，应对焊缝表面进行修整，使之不影响扫查或产生非相关显示。</a:t>
            </a:r>
          </a:p>
          <a:p>
            <a:pPr algn="just" eaLnBrk="1" hangingPunct="1">
              <a:spcBef>
                <a:spcPct val="50000"/>
              </a:spcBef>
              <a:buFontTx/>
              <a:buNone/>
            </a:pPr>
            <a:r>
              <a:rPr lang="zh-CN" altLang="en-US" sz="2400"/>
              <a:t>注意：根据目前设备使用情况，自动检测所要求的表面粗糙度略高于手工超声波检测的要求。另外表面的不平整有时会在直通波时有反映。</a:t>
            </a:r>
          </a:p>
          <a:p>
            <a:pPr algn="just" eaLnBrk="1" hangingPunct="1">
              <a:spcBef>
                <a:spcPct val="50000"/>
              </a:spcBef>
              <a:buFontTx/>
              <a:buNone/>
            </a:pPr>
            <a:r>
              <a:rPr lang="en-US" altLang="zh-CN" sz="2400" b="1"/>
              <a:t>6 </a:t>
            </a:r>
            <a:r>
              <a:rPr lang="zh-CN" altLang="en-US" sz="2400" b="1"/>
              <a:t>检测时机</a:t>
            </a:r>
            <a:endParaRPr lang="zh-CN" altLang="en-US" sz="2400"/>
          </a:p>
          <a:p>
            <a:pPr algn="just" eaLnBrk="1" hangingPunct="1">
              <a:spcBef>
                <a:spcPct val="50000"/>
              </a:spcBef>
              <a:buFontTx/>
              <a:buNone/>
            </a:pPr>
            <a:r>
              <a:rPr lang="zh-CN" altLang="en-US" sz="2400"/>
              <a:t>       多通道超声波检测时机应与反应器技术条件中规定的射线检测时机相一致，在专用工艺中应明确检测时机。</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Text Box 2">
            <a:extLst>
              <a:ext uri="{FF2B5EF4-FFF2-40B4-BE49-F238E27FC236}">
                <a16:creationId xmlns:a16="http://schemas.microsoft.com/office/drawing/2014/main" id="{D1D24523-8948-406E-97CF-8510AD0ED8D8}"/>
              </a:ext>
            </a:extLst>
          </p:cNvPr>
          <p:cNvSpPr txBox="1">
            <a:spLocks noChangeArrowheads="1"/>
          </p:cNvSpPr>
          <p:nvPr/>
        </p:nvSpPr>
        <p:spPr bwMode="auto">
          <a:xfrm>
            <a:off x="228600" y="457200"/>
            <a:ext cx="85344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0"/>
              </a:spcBef>
              <a:buFontTx/>
              <a:buNone/>
            </a:pPr>
            <a:r>
              <a:rPr lang="en-US" altLang="zh-CN" sz="2400" b="1"/>
              <a:t>7 </a:t>
            </a:r>
            <a:r>
              <a:rPr lang="zh-CN" altLang="en-US" sz="2400" b="1"/>
              <a:t>仪器、装备和器材</a:t>
            </a:r>
            <a:endParaRPr lang="zh-CN" altLang="en-US" sz="2400"/>
          </a:p>
          <a:p>
            <a:pPr algn="just" eaLnBrk="1" hangingPunct="1">
              <a:spcBef>
                <a:spcPct val="0"/>
              </a:spcBef>
              <a:buFontTx/>
              <a:buNone/>
            </a:pPr>
            <a:r>
              <a:rPr lang="en-US" altLang="zh-CN" sz="2400"/>
              <a:t>7.1</a:t>
            </a:r>
            <a:r>
              <a:rPr lang="zh-CN" altLang="en-US" sz="2400"/>
              <a:t>仪器 </a:t>
            </a:r>
          </a:p>
          <a:p>
            <a:pPr algn="just" eaLnBrk="1" hangingPunct="1">
              <a:spcBef>
                <a:spcPct val="0"/>
              </a:spcBef>
              <a:buFontTx/>
              <a:buNone/>
            </a:pPr>
            <a:r>
              <a:rPr lang="zh-CN" altLang="en-US" sz="2400"/>
              <a:t>   超声波检测使用以下仪器完成：</a:t>
            </a:r>
          </a:p>
          <a:p>
            <a:pPr algn="just" eaLnBrk="1" hangingPunct="1">
              <a:spcBef>
                <a:spcPct val="0"/>
              </a:spcBef>
              <a:buFontTx/>
              <a:buNone/>
            </a:pPr>
            <a:r>
              <a:rPr lang="en-US" altLang="zh-CN" sz="2400"/>
              <a:t>a </a:t>
            </a:r>
            <a:r>
              <a:rPr lang="zh-CN" altLang="en-US" sz="2400"/>
              <a:t>仪器和 扫查器</a:t>
            </a:r>
          </a:p>
          <a:p>
            <a:pPr algn="just" eaLnBrk="1" hangingPunct="1">
              <a:spcBef>
                <a:spcPct val="0"/>
              </a:spcBef>
              <a:buFontTx/>
              <a:buNone/>
            </a:pPr>
            <a:r>
              <a:rPr lang="en-US" altLang="zh-CN" sz="2400"/>
              <a:t>b </a:t>
            </a:r>
            <a:r>
              <a:rPr lang="zh-CN" altLang="en-US" sz="2400"/>
              <a:t>探头：</a:t>
            </a:r>
            <a:r>
              <a:rPr lang="en-US" altLang="zh-CN" sz="2400"/>
              <a:t>5MHz 1/2”  45°</a:t>
            </a:r>
            <a:r>
              <a:rPr lang="zh-CN" altLang="en-US" sz="2400"/>
              <a:t>＆</a:t>
            </a:r>
            <a:r>
              <a:rPr lang="en-US" altLang="zh-CN" sz="2400"/>
              <a:t>60°</a:t>
            </a:r>
            <a:r>
              <a:rPr lang="zh-CN" altLang="en-US" sz="2400"/>
              <a:t>、</a:t>
            </a:r>
            <a:r>
              <a:rPr lang="en-US" altLang="zh-CN" sz="2400"/>
              <a:t>5.0MHz 1/4”  70°</a:t>
            </a:r>
            <a:r>
              <a:rPr lang="zh-CN" altLang="en-US" sz="2400"/>
              <a:t>、</a:t>
            </a:r>
          </a:p>
          <a:p>
            <a:pPr algn="just" eaLnBrk="1" hangingPunct="1">
              <a:spcBef>
                <a:spcPct val="0"/>
              </a:spcBef>
              <a:buFontTx/>
              <a:buNone/>
            </a:pPr>
            <a:r>
              <a:rPr lang="zh-CN" altLang="en-US" sz="2400"/>
              <a:t>               </a:t>
            </a:r>
            <a:r>
              <a:rPr lang="en-US" altLang="zh-CN" sz="2400"/>
              <a:t>2.25MHz  1”  45°</a:t>
            </a:r>
            <a:r>
              <a:rPr lang="zh-CN" altLang="en-US" sz="2400"/>
              <a:t>、爬波</a:t>
            </a:r>
            <a:r>
              <a:rPr lang="en-US" altLang="zh-CN" sz="2400"/>
              <a:t>2MHz</a:t>
            </a:r>
            <a:r>
              <a:rPr lang="zh-CN" altLang="en-US" sz="2400"/>
              <a:t>和</a:t>
            </a:r>
            <a:r>
              <a:rPr lang="en-US" altLang="zh-CN" sz="2400"/>
              <a:t>45°</a:t>
            </a:r>
            <a:r>
              <a:rPr lang="zh-CN" altLang="en-US" sz="2400"/>
              <a:t>、</a:t>
            </a:r>
            <a:r>
              <a:rPr lang="en-US" altLang="zh-CN" sz="2400"/>
              <a:t>60°</a:t>
            </a:r>
            <a:r>
              <a:rPr lang="zh-CN" altLang="en-US" sz="2400"/>
              <a:t>、</a:t>
            </a:r>
            <a:r>
              <a:rPr lang="en-US" altLang="zh-CN" sz="2400"/>
              <a:t>70°</a:t>
            </a:r>
            <a:r>
              <a:rPr lang="zh-CN" altLang="en-US" sz="2400"/>
              <a:t>纵      波楔块。</a:t>
            </a:r>
          </a:p>
          <a:p>
            <a:pPr algn="just" eaLnBrk="1" hangingPunct="1">
              <a:spcBef>
                <a:spcPct val="0"/>
              </a:spcBef>
              <a:buFontTx/>
              <a:buNone/>
            </a:pPr>
            <a:r>
              <a:rPr lang="en-US" altLang="zh-CN" sz="2400"/>
              <a:t>c </a:t>
            </a:r>
            <a:r>
              <a:rPr lang="zh-CN" altLang="en-US" sz="2400"/>
              <a:t>其它</a:t>
            </a:r>
          </a:p>
          <a:p>
            <a:pPr algn="just" eaLnBrk="1" hangingPunct="1">
              <a:spcBef>
                <a:spcPct val="0"/>
              </a:spcBef>
              <a:buFontTx/>
              <a:buNone/>
            </a:pPr>
            <a:r>
              <a:rPr lang="zh-CN" altLang="en-US" sz="2400"/>
              <a:t>       调节试块</a:t>
            </a:r>
            <a:r>
              <a:rPr lang="en-US" altLang="zh-CN" sz="2400"/>
              <a:t>1</a:t>
            </a:r>
            <a:r>
              <a:rPr lang="zh-CN" altLang="en-US" sz="2400"/>
              <a:t>：参考</a:t>
            </a:r>
            <a:r>
              <a:rPr lang="en-US" altLang="zh-CN" sz="2400"/>
              <a:t>ASME Sect. V, Article 4 T435</a:t>
            </a:r>
            <a:r>
              <a:rPr lang="zh-CN" altLang="en-US" sz="2400"/>
              <a:t>制作的基本调节试块；</a:t>
            </a:r>
          </a:p>
          <a:p>
            <a:pPr algn="just" eaLnBrk="1" hangingPunct="1">
              <a:spcBef>
                <a:spcPct val="0"/>
              </a:spcBef>
              <a:buFontTx/>
              <a:buNone/>
            </a:pPr>
            <a:r>
              <a:rPr lang="zh-CN" altLang="en-US" sz="2400"/>
              <a:t>       调节试块</a:t>
            </a:r>
            <a:r>
              <a:rPr lang="en-US" altLang="zh-CN" sz="2400"/>
              <a:t>2</a:t>
            </a:r>
            <a:r>
              <a:rPr lang="zh-CN" altLang="en-US" sz="2400"/>
              <a:t>：认证试块</a:t>
            </a:r>
          </a:p>
          <a:p>
            <a:pPr algn="just" eaLnBrk="1" hangingPunct="1">
              <a:spcBef>
                <a:spcPct val="0"/>
              </a:spcBef>
              <a:buFontTx/>
              <a:buNone/>
            </a:pPr>
            <a:r>
              <a:rPr lang="zh-CN" altLang="en-US" sz="2400"/>
              <a:t>       耦合剂：水</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Text Box 2">
            <a:extLst>
              <a:ext uri="{FF2B5EF4-FFF2-40B4-BE49-F238E27FC236}">
                <a16:creationId xmlns:a16="http://schemas.microsoft.com/office/drawing/2014/main" id="{6BB32804-C4A8-4FFA-9BBC-140BE570712C}"/>
              </a:ext>
            </a:extLst>
          </p:cNvPr>
          <p:cNvSpPr txBox="1">
            <a:spLocks noChangeArrowheads="1"/>
          </p:cNvSpPr>
          <p:nvPr/>
        </p:nvSpPr>
        <p:spPr bwMode="auto">
          <a:xfrm>
            <a:off x="457200" y="304800"/>
            <a:ext cx="8153400" cy="639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25000"/>
              </a:spcBef>
              <a:buFontTx/>
              <a:buNone/>
            </a:pPr>
            <a:r>
              <a:rPr lang="en-US" altLang="zh-CN" sz="2400" b="1"/>
              <a:t>8 </a:t>
            </a:r>
            <a:r>
              <a:rPr lang="zh-CN" altLang="en-US" sz="2400" b="1"/>
              <a:t>参数设计</a:t>
            </a:r>
            <a:endParaRPr lang="zh-CN" altLang="en-US" sz="2400"/>
          </a:p>
          <a:p>
            <a:pPr algn="just" eaLnBrk="1" hangingPunct="1">
              <a:spcBef>
                <a:spcPct val="25000"/>
              </a:spcBef>
              <a:buFontTx/>
              <a:buNone/>
            </a:pPr>
            <a:r>
              <a:rPr lang="en-US" altLang="zh-CN" sz="2400"/>
              <a:t>8.1</a:t>
            </a:r>
            <a:r>
              <a:rPr lang="zh-CN" altLang="en-US" sz="2400"/>
              <a:t>试块</a:t>
            </a:r>
          </a:p>
          <a:p>
            <a:pPr algn="just" eaLnBrk="1" hangingPunct="1">
              <a:spcBef>
                <a:spcPct val="25000"/>
              </a:spcBef>
              <a:buFontTx/>
              <a:buNone/>
            </a:pPr>
            <a:r>
              <a:rPr lang="en-US" altLang="zh-CN" sz="2400"/>
              <a:t>a </a:t>
            </a:r>
            <a:r>
              <a:rPr lang="zh-CN" altLang="en-US" sz="2400"/>
              <a:t>灵敏度调节试块</a:t>
            </a:r>
          </a:p>
          <a:p>
            <a:pPr algn="just" eaLnBrk="1" hangingPunct="1">
              <a:spcBef>
                <a:spcPct val="25000"/>
              </a:spcBef>
              <a:buFontTx/>
              <a:buNone/>
            </a:pPr>
            <a:r>
              <a:rPr lang="zh-CN" altLang="en-US" sz="2400"/>
              <a:t>灵敏度调节试块应根据</a:t>
            </a:r>
            <a:r>
              <a:rPr lang="en-US" altLang="zh-CN" sz="2400"/>
              <a:t>ASME Sect. V, Article 4</a:t>
            </a:r>
            <a:r>
              <a:rPr lang="zh-CN" altLang="en-US" sz="2400"/>
              <a:t>的要求设计，试块简图见图</a:t>
            </a:r>
            <a:r>
              <a:rPr lang="en-US" altLang="zh-CN" sz="2400"/>
              <a:t>B.1</a:t>
            </a:r>
            <a:r>
              <a:rPr lang="zh-CN" altLang="en-US" sz="2400"/>
              <a:t>灵敏度调节试块基本尺寸，在专用工艺中针对不同厚度的工件分别设计灵敏度调节试块，孔径的选用原则见表和图。</a:t>
            </a:r>
          </a:p>
          <a:p>
            <a:pPr algn="just" eaLnBrk="1" hangingPunct="1">
              <a:spcBef>
                <a:spcPct val="25000"/>
              </a:spcBef>
              <a:buFontTx/>
              <a:buNone/>
            </a:pPr>
            <a:r>
              <a:rPr lang="en-US" altLang="zh-CN" sz="2400"/>
              <a:t>1.2</a:t>
            </a:r>
            <a:r>
              <a:rPr lang="zh-CN" altLang="en-US" sz="2400"/>
              <a:t>认证试块</a:t>
            </a:r>
          </a:p>
          <a:p>
            <a:pPr algn="just" eaLnBrk="1" hangingPunct="1">
              <a:spcBef>
                <a:spcPct val="25000"/>
              </a:spcBef>
              <a:buFontTx/>
              <a:buNone/>
            </a:pPr>
            <a:r>
              <a:rPr lang="en-US" altLang="zh-CN" sz="2400"/>
              <a:t>b </a:t>
            </a:r>
            <a:r>
              <a:rPr lang="zh-CN" altLang="en-US" sz="2400"/>
              <a:t>认证试块应该通过焊接工艺制备，且至少带有三个模仿焊接件上平行于熔合线的缺陷，要求如下：</a:t>
            </a:r>
          </a:p>
          <a:p>
            <a:pPr algn="just" eaLnBrk="1" hangingPunct="1">
              <a:spcBef>
                <a:spcPct val="25000"/>
              </a:spcBef>
              <a:buFontTx/>
              <a:buNone/>
            </a:pPr>
            <a:r>
              <a:rPr lang="zh-CN" altLang="en-US" sz="2400"/>
              <a:t>（</a:t>
            </a:r>
            <a:r>
              <a:rPr lang="en-US" altLang="zh-CN" sz="2400"/>
              <a:t>1</a:t>
            </a:r>
            <a:r>
              <a:rPr lang="zh-CN" altLang="en-US" sz="2400"/>
              <a:t>）代表容器外表面的试块一侧有一个表面缺陷；</a:t>
            </a:r>
          </a:p>
          <a:p>
            <a:pPr algn="just" eaLnBrk="1" hangingPunct="1">
              <a:spcBef>
                <a:spcPct val="25000"/>
              </a:spcBef>
              <a:buFontTx/>
              <a:buNone/>
            </a:pPr>
            <a:r>
              <a:rPr lang="zh-CN" altLang="en-US" sz="2400"/>
              <a:t>（</a:t>
            </a:r>
            <a:r>
              <a:rPr lang="en-US" altLang="zh-CN" sz="2400"/>
              <a:t>2</a:t>
            </a:r>
            <a:r>
              <a:rPr lang="zh-CN" altLang="en-US" sz="2400"/>
              <a:t>）代表容器内表面的试块一侧有一个表面缺陷；</a:t>
            </a:r>
          </a:p>
          <a:p>
            <a:pPr algn="just" eaLnBrk="1" hangingPunct="1">
              <a:spcBef>
                <a:spcPct val="25000"/>
              </a:spcBef>
              <a:buFontTx/>
              <a:buNone/>
            </a:pPr>
            <a:r>
              <a:rPr lang="zh-CN" altLang="en-US" sz="2400"/>
              <a:t>（</a:t>
            </a:r>
            <a:r>
              <a:rPr lang="en-US" altLang="zh-CN" sz="2400"/>
              <a:t>3</a:t>
            </a:r>
            <a:r>
              <a:rPr lang="zh-CN" altLang="en-US" sz="2400"/>
              <a:t>）有一个内部缺陷；</a:t>
            </a:r>
          </a:p>
          <a:p>
            <a:pPr algn="just" eaLnBrk="1" hangingPunct="1">
              <a:spcBef>
                <a:spcPct val="25000"/>
              </a:spcBef>
              <a:buFontTx/>
              <a:buNone/>
            </a:pPr>
            <a:r>
              <a:rPr lang="zh-CN" altLang="en-US" sz="2400"/>
              <a:t>  如果在检测时试块可以倒置，就可以有一个缺陷同时代表内表面和外表面缺陷，那么只需要两个缺陷。</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Text Box 2">
            <a:extLst>
              <a:ext uri="{FF2B5EF4-FFF2-40B4-BE49-F238E27FC236}">
                <a16:creationId xmlns:a16="http://schemas.microsoft.com/office/drawing/2014/main" id="{87A7FEE6-BC71-4DCC-BEE1-BF021AF46BDA}"/>
              </a:ext>
            </a:extLst>
          </p:cNvPr>
          <p:cNvSpPr txBox="1">
            <a:spLocks noChangeArrowheads="1"/>
          </p:cNvSpPr>
          <p:nvPr/>
        </p:nvSpPr>
        <p:spPr bwMode="auto">
          <a:xfrm>
            <a:off x="304800" y="304800"/>
            <a:ext cx="8458200" cy="557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25000"/>
              </a:spcBef>
              <a:buFontTx/>
              <a:buNone/>
            </a:pPr>
            <a:r>
              <a:rPr lang="en-US" altLang="zh-CN" sz="2400"/>
              <a:t> </a:t>
            </a:r>
            <a:r>
              <a:rPr lang="zh-CN" altLang="en-US" sz="2400"/>
              <a:t>在一定被检焊缝厚度情况下，缺陷尺寸应不大于表</a:t>
            </a:r>
            <a:r>
              <a:rPr lang="en-US" altLang="zh-CN" sz="2400"/>
              <a:t>1</a:t>
            </a:r>
            <a:r>
              <a:rPr lang="zh-CN" altLang="en-US" sz="2400"/>
              <a:t>、</a:t>
            </a:r>
            <a:r>
              <a:rPr lang="en-US" altLang="zh-CN" sz="2400"/>
              <a:t>2</a:t>
            </a:r>
            <a:r>
              <a:rPr lang="zh-CN" altLang="en-US" sz="2400"/>
              <a:t>、</a:t>
            </a:r>
            <a:r>
              <a:rPr lang="en-US" altLang="zh-CN" sz="2400"/>
              <a:t>3</a:t>
            </a:r>
            <a:r>
              <a:rPr lang="zh-CN" altLang="en-US" sz="2400"/>
              <a:t>中相应的规定。对于以波幅评定缺陷尺寸的检测技术，合格的验证演示定义为：试验中从最大允许缺陷及其它需试验显示的缺陷上给出的反应要超过基准水平。对于不是以使用波幅评定缺陷尺寸的检测技术，合格的验证演示定义为：试验显示出全部带有记录长度的成像缺陷，包括最大允许缺陷，均有其显示长度，且此长度等于或大于评定试块上相应缺陷的实际长度。</a:t>
            </a:r>
          </a:p>
          <a:p>
            <a:pPr algn="just" eaLnBrk="1" hangingPunct="1">
              <a:spcBef>
                <a:spcPct val="25000"/>
              </a:spcBef>
              <a:buFontTx/>
              <a:buNone/>
            </a:pPr>
            <a:r>
              <a:rPr lang="en-US" altLang="zh-CN" sz="2400"/>
              <a:t>c </a:t>
            </a:r>
            <a:r>
              <a:rPr lang="zh-CN" altLang="en-US" sz="2400"/>
              <a:t>如果工件有堆焊层，灵敏度调节试块和认证试块应采用与工件焊接相同的工艺堆焊。</a:t>
            </a:r>
          </a:p>
          <a:p>
            <a:pPr algn="just" eaLnBrk="1" hangingPunct="1">
              <a:spcBef>
                <a:spcPct val="25000"/>
              </a:spcBef>
              <a:buFontTx/>
              <a:buNone/>
            </a:pPr>
            <a:r>
              <a:rPr lang="en-US" altLang="zh-CN" sz="2400"/>
              <a:t>d </a:t>
            </a:r>
            <a:r>
              <a:rPr lang="zh-CN" altLang="en-US" sz="2400"/>
              <a:t>灵敏度调节试块和认证试块应与容器的热处理状态相同或相近。</a:t>
            </a:r>
          </a:p>
          <a:p>
            <a:pPr algn="just" eaLnBrk="1" hangingPunct="1">
              <a:spcBef>
                <a:spcPct val="25000"/>
              </a:spcBef>
              <a:buFontTx/>
              <a:buNone/>
            </a:pPr>
            <a:r>
              <a:rPr lang="en-US" altLang="zh-CN" sz="2400"/>
              <a:t>e </a:t>
            </a:r>
            <a:r>
              <a:rPr lang="zh-CN" altLang="en-US" sz="2400"/>
              <a:t>试块表面的粗糙度应与工件表面的粗糙度相似。</a:t>
            </a:r>
          </a:p>
          <a:p>
            <a:pPr algn="just" eaLnBrk="1" hangingPunct="1">
              <a:spcBef>
                <a:spcPct val="25000"/>
              </a:spcBef>
              <a:buFontTx/>
              <a:buNone/>
            </a:pPr>
            <a:r>
              <a:rPr lang="zh-CN" altLang="en-US" sz="2400"/>
              <a:t>注意：检测厚壁焊缝时，两类试块上缺陷的数量应多于标准的规定，便于确定相邻两对探头检测区域的重叠情况。</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Text Box 2">
            <a:extLst>
              <a:ext uri="{FF2B5EF4-FFF2-40B4-BE49-F238E27FC236}">
                <a16:creationId xmlns:a16="http://schemas.microsoft.com/office/drawing/2014/main" id="{C406BFDD-72BC-4ED6-9222-311F271E02B8}"/>
              </a:ext>
            </a:extLst>
          </p:cNvPr>
          <p:cNvSpPr txBox="1">
            <a:spLocks noChangeArrowheads="1"/>
          </p:cNvSpPr>
          <p:nvPr/>
        </p:nvSpPr>
        <p:spPr bwMode="auto">
          <a:xfrm>
            <a:off x="304800" y="381000"/>
            <a:ext cx="84582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a:t>10.8.2</a:t>
            </a:r>
            <a:r>
              <a:rPr lang="zh-CN" altLang="en-US" sz="2400"/>
              <a:t>探头</a:t>
            </a:r>
          </a:p>
          <a:p>
            <a:pPr algn="just" eaLnBrk="1" hangingPunct="1">
              <a:spcBef>
                <a:spcPct val="50000"/>
              </a:spcBef>
              <a:buFontTx/>
              <a:buNone/>
            </a:pPr>
            <a:r>
              <a:rPr lang="en-US" altLang="zh-CN" sz="2400"/>
              <a:t>a </a:t>
            </a:r>
            <a:r>
              <a:rPr lang="zh-CN" altLang="en-US" sz="2400"/>
              <a:t>探头数量</a:t>
            </a:r>
          </a:p>
          <a:p>
            <a:pPr algn="just" eaLnBrk="1" hangingPunct="1">
              <a:spcBef>
                <a:spcPct val="50000"/>
              </a:spcBef>
              <a:buFontTx/>
              <a:buNone/>
            </a:pPr>
            <a:r>
              <a:rPr lang="zh-CN" altLang="en-US" sz="2400"/>
              <a:t>探头的数量应包括检测上表面的爬波探头、多对</a:t>
            </a:r>
            <a:r>
              <a:rPr lang="en-US" altLang="zh-CN" sz="2400"/>
              <a:t>TOFD</a:t>
            </a:r>
            <a:r>
              <a:rPr lang="zh-CN" altLang="en-US" sz="2400"/>
              <a:t>探头以及检测下表面的</a:t>
            </a:r>
            <a:r>
              <a:rPr lang="en-US" altLang="zh-CN" sz="2400"/>
              <a:t>PE</a:t>
            </a:r>
            <a:r>
              <a:rPr lang="zh-CN" altLang="en-US" sz="2400"/>
              <a:t>探头。探头数量的设定应保证相邻每对探头负责的检测区域之间至少有</a:t>
            </a:r>
            <a:r>
              <a:rPr lang="en-US" altLang="zh-CN" sz="2400"/>
              <a:t>10%</a:t>
            </a:r>
            <a:r>
              <a:rPr lang="zh-CN" altLang="en-US" sz="2400"/>
              <a:t>的重叠。</a:t>
            </a:r>
          </a:p>
          <a:p>
            <a:pPr algn="just" eaLnBrk="1" hangingPunct="1">
              <a:spcBef>
                <a:spcPct val="50000"/>
              </a:spcBef>
              <a:buFontTx/>
              <a:buNone/>
            </a:pPr>
            <a:r>
              <a:rPr lang="en-US" altLang="zh-CN" sz="2400"/>
              <a:t>b </a:t>
            </a:r>
            <a:r>
              <a:rPr lang="zh-CN" altLang="en-US" sz="2400"/>
              <a:t>频率、晶片尺寸和角度</a:t>
            </a:r>
          </a:p>
          <a:p>
            <a:pPr algn="just" eaLnBrk="1" hangingPunct="1">
              <a:spcBef>
                <a:spcPct val="50000"/>
              </a:spcBef>
              <a:buFontTx/>
              <a:buNone/>
            </a:pPr>
            <a:r>
              <a:rPr lang="zh-CN" altLang="en-US" sz="2400"/>
              <a:t>探头的频率应在</a:t>
            </a:r>
            <a:r>
              <a:rPr lang="en-US" altLang="zh-CN" sz="2400"/>
              <a:t>1MHz~10MHz</a:t>
            </a:r>
            <a:r>
              <a:rPr lang="zh-CN" altLang="en-US" sz="2400"/>
              <a:t>的频率范围内，探头直径</a:t>
            </a:r>
            <a:r>
              <a:rPr lang="en-US" altLang="zh-CN" sz="2400"/>
              <a:t>6mm~25mm</a:t>
            </a:r>
            <a:r>
              <a:rPr lang="zh-CN" altLang="en-US" sz="2400"/>
              <a:t>。探头的选择按表</a:t>
            </a:r>
            <a:r>
              <a:rPr lang="en-US" altLang="zh-CN" sz="2400"/>
              <a:t>4 </a:t>
            </a:r>
            <a:r>
              <a:rPr lang="zh-CN" altLang="en-US" sz="2400"/>
              <a:t>所列：</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Text Box 2">
            <a:extLst>
              <a:ext uri="{FF2B5EF4-FFF2-40B4-BE49-F238E27FC236}">
                <a16:creationId xmlns:a16="http://schemas.microsoft.com/office/drawing/2014/main" id="{9B1237EA-EDC8-4F76-A132-E8085AACCFCF}"/>
              </a:ext>
            </a:extLst>
          </p:cNvPr>
          <p:cNvSpPr txBox="1">
            <a:spLocks noChangeArrowheads="1"/>
          </p:cNvSpPr>
          <p:nvPr/>
        </p:nvSpPr>
        <p:spPr bwMode="auto">
          <a:xfrm>
            <a:off x="228600" y="381000"/>
            <a:ext cx="8534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a:t>c </a:t>
            </a:r>
            <a:r>
              <a:rPr lang="zh-CN" altLang="en-US" sz="2400"/>
              <a:t>探头的间距</a:t>
            </a:r>
          </a:p>
          <a:p>
            <a:pPr algn="just" eaLnBrk="1" hangingPunct="1">
              <a:spcBef>
                <a:spcPct val="50000"/>
              </a:spcBef>
              <a:buFontTx/>
              <a:buNone/>
            </a:pPr>
            <a:r>
              <a:rPr lang="zh-CN" altLang="en-US" sz="2400"/>
              <a:t>当考虑声波穿透效果时，探头的间距最好是大间距；考虑探头分辨率时，间距最好是小间距。设定以每对探头在其检测区域深度的</a:t>
            </a:r>
            <a:r>
              <a:rPr lang="en-US" altLang="zh-CN" sz="2400"/>
              <a:t>2/3</a:t>
            </a:r>
            <a:r>
              <a:rPr lang="zh-CN" altLang="en-US" sz="2400"/>
              <a:t>处为角的顶点</a:t>
            </a:r>
            <a:r>
              <a:rPr lang="en-US" altLang="zh-CN" sz="2400"/>
              <a:t>W</a:t>
            </a:r>
            <a:r>
              <a:rPr lang="zh-CN" altLang="en-US" sz="2400"/>
              <a:t>，通常探头间距为</a:t>
            </a:r>
            <a:r>
              <a:rPr lang="en-US" altLang="zh-CN" sz="2400"/>
              <a:t>W</a:t>
            </a:r>
            <a:r>
              <a:rPr lang="zh-CN" altLang="en-US" sz="2400"/>
              <a:t>分别与两探头入射点连线的夹角为</a:t>
            </a:r>
            <a:r>
              <a:rPr lang="en-US" altLang="zh-CN" sz="2400"/>
              <a:t>110°</a:t>
            </a:r>
            <a:r>
              <a:rPr lang="zh-CN" altLang="en-US" sz="2400"/>
              <a:t>时两探头的距离值。</a:t>
            </a:r>
          </a:p>
          <a:p>
            <a:pPr algn="just" eaLnBrk="1" hangingPunct="1">
              <a:spcBef>
                <a:spcPct val="50000"/>
              </a:spcBef>
              <a:buFontTx/>
              <a:buNone/>
            </a:pPr>
            <a:r>
              <a:rPr lang="en-US" altLang="zh-CN" sz="2400"/>
              <a:t>d </a:t>
            </a:r>
            <a:r>
              <a:rPr lang="zh-CN" altLang="en-US" sz="2400"/>
              <a:t>探头的位置</a:t>
            </a:r>
          </a:p>
          <a:p>
            <a:pPr algn="just" eaLnBrk="1" hangingPunct="1">
              <a:spcBef>
                <a:spcPct val="50000"/>
              </a:spcBef>
              <a:buFontTx/>
              <a:buNone/>
            </a:pPr>
            <a:r>
              <a:rPr lang="zh-CN" altLang="en-US" sz="2400"/>
              <a:t>各对</a:t>
            </a:r>
            <a:r>
              <a:rPr lang="en-US" altLang="zh-CN" sz="2400"/>
              <a:t>TOFD</a:t>
            </a:r>
            <a:r>
              <a:rPr lang="zh-CN" altLang="en-US" sz="2400"/>
              <a:t>探头和爬波探头应相对于焊缝中心对称，各对探头组合应确保其检测覆盖整个被检测区域。</a:t>
            </a:r>
          </a:p>
          <a:p>
            <a:pPr algn="just" eaLnBrk="1" hangingPunct="1">
              <a:spcBef>
                <a:spcPct val="50000"/>
              </a:spcBef>
              <a:buFontTx/>
              <a:buNone/>
            </a:pPr>
            <a:r>
              <a:rPr lang="zh-CN" altLang="en-US" sz="2400"/>
              <a:t>   在专用工艺中应明确规定以上几条的参数。</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ext Box 2">
            <a:extLst>
              <a:ext uri="{FF2B5EF4-FFF2-40B4-BE49-F238E27FC236}">
                <a16:creationId xmlns:a16="http://schemas.microsoft.com/office/drawing/2014/main" id="{765A9C6C-F768-47B0-A29F-0499A6100C62}"/>
              </a:ext>
            </a:extLst>
          </p:cNvPr>
          <p:cNvSpPr txBox="1">
            <a:spLocks noChangeArrowheads="1"/>
          </p:cNvSpPr>
          <p:nvPr/>
        </p:nvSpPr>
        <p:spPr bwMode="auto">
          <a:xfrm>
            <a:off x="152400" y="381000"/>
            <a:ext cx="86868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b="1"/>
              <a:t>9 </a:t>
            </a:r>
            <a:r>
              <a:rPr lang="zh-CN" altLang="en-US" sz="2400" b="1"/>
              <a:t>调节</a:t>
            </a:r>
            <a:endParaRPr lang="zh-CN" altLang="en-US" sz="2400"/>
          </a:p>
          <a:p>
            <a:pPr algn="just" eaLnBrk="1" hangingPunct="1">
              <a:spcBef>
                <a:spcPct val="50000"/>
              </a:spcBef>
              <a:buFontTx/>
              <a:buNone/>
            </a:pPr>
            <a:r>
              <a:rPr lang="en-US" altLang="zh-CN" sz="2400"/>
              <a:t>a </a:t>
            </a:r>
            <a:r>
              <a:rPr lang="zh-CN" altLang="en-US" sz="2400"/>
              <a:t>调节</a:t>
            </a:r>
          </a:p>
          <a:p>
            <a:pPr algn="just" eaLnBrk="1" hangingPunct="1">
              <a:spcBef>
                <a:spcPct val="50000"/>
              </a:spcBef>
              <a:buFontTx/>
              <a:buNone/>
            </a:pPr>
            <a:r>
              <a:rPr lang="zh-CN" altLang="en-US" sz="2400"/>
              <a:t>将探头放置在调节试块上，采集表面、孔或槽的反射数据。采集到的横向波或反射纵波的数据都应包含在顶部显示（</a:t>
            </a:r>
            <a:r>
              <a:rPr lang="en-US" altLang="zh-CN" sz="2400"/>
              <a:t>D-</a:t>
            </a:r>
            <a:r>
              <a:rPr lang="zh-CN" altLang="en-US" sz="2400"/>
              <a:t>扫查）中。如果横向波或底面反射信号不能被采集到，或超出探头负责的深度检测区域范围，系统深度调节可选用此区域中的任意两个孔或槽。总之侧面孔的顶部、横向波或底面反射均可用于深度调节。</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Text Box 2">
            <a:extLst>
              <a:ext uri="{FF2B5EF4-FFF2-40B4-BE49-F238E27FC236}">
                <a16:creationId xmlns:a16="http://schemas.microsoft.com/office/drawing/2014/main" id="{098F43FB-3AD4-4528-8CC9-DA51949EAC84}"/>
              </a:ext>
            </a:extLst>
          </p:cNvPr>
          <p:cNvSpPr txBox="1">
            <a:spLocks noChangeArrowheads="1"/>
          </p:cNvSpPr>
          <p:nvPr/>
        </p:nvSpPr>
        <p:spPr bwMode="auto">
          <a:xfrm>
            <a:off x="381000" y="228600"/>
            <a:ext cx="8534400"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a:t>b </a:t>
            </a:r>
            <a:r>
              <a:rPr lang="zh-CN" altLang="en-US" sz="2400"/>
              <a:t>灵敏度调节</a:t>
            </a:r>
          </a:p>
          <a:p>
            <a:pPr algn="just" eaLnBrk="1" hangingPunct="1">
              <a:spcBef>
                <a:spcPct val="50000"/>
              </a:spcBef>
              <a:buFontTx/>
              <a:buNone/>
            </a:pPr>
            <a:r>
              <a:rPr lang="zh-CN" altLang="en-US" sz="2400"/>
              <a:t>        系统</a:t>
            </a:r>
            <a:r>
              <a:rPr lang="en-US" altLang="zh-CN" sz="2400"/>
              <a:t>TOFD</a:t>
            </a:r>
            <a:r>
              <a:rPr lang="zh-CN" altLang="en-US" sz="2400"/>
              <a:t>检测的灵敏度设定应保证所有灵敏度校准目标的反射能够清楚的分辨出来。</a:t>
            </a:r>
          </a:p>
          <a:p>
            <a:pPr algn="just" eaLnBrk="1" hangingPunct="1">
              <a:spcBef>
                <a:spcPct val="50000"/>
              </a:spcBef>
              <a:buFontTx/>
              <a:buNone/>
            </a:pPr>
            <a:r>
              <a:rPr lang="zh-CN" altLang="en-US" sz="2400"/>
              <a:t>       系统脉冲回声斜波束检测的灵敏度设定应保证所有灵敏度校准目标的反射都达到</a:t>
            </a:r>
            <a:r>
              <a:rPr lang="en-US" altLang="zh-CN" sz="2400"/>
              <a:t>80%</a:t>
            </a:r>
            <a:r>
              <a:rPr lang="zh-CN" altLang="en-US" sz="2400"/>
              <a:t>的屏幕高度。当要求整个检测范围的波幅归一化时可以使用</a:t>
            </a:r>
            <a:r>
              <a:rPr lang="en-US" altLang="zh-CN" sz="2400"/>
              <a:t>DAC</a:t>
            </a:r>
            <a:r>
              <a:rPr lang="zh-CN" altLang="en-US" sz="2400"/>
              <a:t>曲线。</a:t>
            </a:r>
          </a:p>
          <a:p>
            <a:pPr algn="just" eaLnBrk="1" hangingPunct="1">
              <a:spcBef>
                <a:spcPct val="50000"/>
              </a:spcBef>
              <a:buFontTx/>
              <a:buNone/>
            </a:pPr>
            <a:r>
              <a:rPr lang="zh-CN" altLang="en-US" sz="2400"/>
              <a:t>        使用脉冲回声探头且以非波幅为基础测量缺陷尺寸的技术（</a:t>
            </a:r>
            <a:r>
              <a:rPr lang="en-US" altLang="zh-CN" sz="2400"/>
              <a:t>TOFD</a:t>
            </a:r>
            <a:r>
              <a:rPr lang="zh-CN" altLang="en-US" sz="2400"/>
              <a:t>）的系统灵敏度设定应保证所有调节目标的反射能够清楚地分辨出来。</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Text Box 2">
            <a:extLst>
              <a:ext uri="{FF2B5EF4-FFF2-40B4-BE49-F238E27FC236}">
                <a16:creationId xmlns:a16="http://schemas.microsoft.com/office/drawing/2014/main" id="{2125231E-4B96-46D5-9994-BEDE62F83761}"/>
              </a:ext>
            </a:extLst>
          </p:cNvPr>
          <p:cNvSpPr txBox="1">
            <a:spLocks noChangeArrowheads="1"/>
          </p:cNvSpPr>
          <p:nvPr/>
        </p:nvSpPr>
        <p:spPr bwMode="auto">
          <a:xfrm>
            <a:off x="228600" y="1600200"/>
            <a:ext cx="86106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a:t>c </a:t>
            </a:r>
            <a:r>
              <a:rPr lang="zh-CN" altLang="en-US" sz="2400"/>
              <a:t>对于所有通道，增益设定值应被记录下来，标注调节目标的波幅。</a:t>
            </a:r>
          </a:p>
          <a:p>
            <a:pPr algn="just" eaLnBrk="1" hangingPunct="1">
              <a:spcBef>
                <a:spcPct val="50000"/>
              </a:spcBef>
              <a:buFontTx/>
              <a:buNone/>
            </a:pPr>
            <a:r>
              <a:rPr lang="en-US" altLang="zh-CN" sz="2400"/>
              <a:t>d </a:t>
            </a:r>
            <a:r>
              <a:rPr lang="zh-CN" altLang="en-US" sz="2400"/>
              <a:t>如果仪器的设置、探头和灵敏度调节试块有改变时，应重新进行上述调节。</a:t>
            </a:r>
          </a:p>
          <a:p>
            <a:pPr algn="just" eaLnBrk="1" hangingPunct="1">
              <a:spcBef>
                <a:spcPct val="50000"/>
              </a:spcBef>
              <a:buFontTx/>
              <a:buNone/>
            </a:pPr>
            <a:r>
              <a:rPr lang="en-US" altLang="zh-CN" sz="2400"/>
              <a:t>e </a:t>
            </a:r>
            <a:r>
              <a:rPr lang="zh-CN" altLang="en-US" sz="2400"/>
              <a:t>以上调节应在与产品相同或相似材料的试板上完成。</a:t>
            </a:r>
          </a:p>
          <a:p>
            <a:pPr algn="just" eaLnBrk="1" hangingPunct="1">
              <a:spcBef>
                <a:spcPct val="50000"/>
              </a:spcBef>
              <a:buFontTx/>
              <a:buNone/>
            </a:pPr>
            <a:r>
              <a:rPr lang="en-US" altLang="zh-CN" sz="2400"/>
              <a:t>f </a:t>
            </a:r>
            <a:r>
              <a:rPr lang="zh-CN" altLang="en-US" sz="2400"/>
              <a:t>当灵敏度在一定范围内改变时，不影响缺陷尺寸的测量结果。</a:t>
            </a:r>
          </a:p>
          <a:p>
            <a:pPr algn="just" eaLnBrk="1" hangingPunct="1">
              <a:spcBef>
                <a:spcPct val="50000"/>
              </a:spcBef>
              <a:buFontTx/>
              <a:buNone/>
            </a:pPr>
            <a:r>
              <a:rPr lang="en-US" altLang="zh-CN" sz="2400"/>
              <a:t>g </a:t>
            </a:r>
            <a:r>
              <a:rPr lang="zh-CN" altLang="en-US" sz="2400"/>
              <a:t>探头角度或楔块角度在变化</a:t>
            </a:r>
            <a:r>
              <a:rPr lang="en-US" altLang="zh-CN" sz="2400"/>
              <a:t>5</a:t>
            </a:r>
            <a:r>
              <a:rPr lang="en-US" altLang="zh-CN" sz="2400">
                <a:cs typeface="Times New Roman" panose="02020603050405020304" pitchFamily="18" charset="0"/>
              </a:rPr>
              <a:t>º</a:t>
            </a:r>
            <a:r>
              <a:rPr lang="zh-CN" altLang="en-US" sz="2400"/>
              <a:t>内时，不影响缺陷尺寸的测量结果。</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A01BD866-09F5-4196-980A-8C7213FE8126}"/>
              </a:ext>
            </a:extLst>
          </p:cNvPr>
          <p:cNvSpPr txBox="1">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7171" name="Rectangle 3">
            <a:extLst>
              <a:ext uri="{FF2B5EF4-FFF2-40B4-BE49-F238E27FC236}">
                <a16:creationId xmlns:a16="http://schemas.microsoft.com/office/drawing/2014/main" id="{B6AEC2A9-5B79-4E5B-BA0A-25FE967851C1}"/>
              </a:ext>
            </a:extLst>
          </p:cNvPr>
          <p:cNvSpPr>
            <a:spLocks noChangeArrowheads="1"/>
          </p:cNvSpPr>
          <p:nvPr/>
        </p:nvSpPr>
        <p:spPr bwMode="auto">
          <a:xfrm>
            <a:off x="0" y="152400"/>
            <a:ext cx="91424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en-US" altLang="zh-CN" sz="4400">
                <a:solidFill>
                  <a:schemeClr val="tx2"/>
                </a:solidFill>
              </a:rPr>
              <a:t>TOFD: </a:t>
            </a:r>
            <a:r>
              <a:rPr lang="zh-CN" altLang="en-US" sz="4400">
                <a:solidFill>
                  <a:schemeClr val="tx2"/>
                </a:solidFill>
              </a:rPr>
              <a:t>典型的设置</a:t>
            </a:r>
          </a:p>
        </p:txBody>
      </p:sp>
      <p:sp>
        <p:nvSpPr>
          <p:cNvPr id="7172" name="Line 4">
            <a:extLst>
              <a:ext uri="{FF2B5EF4-FFF2-40B4-BE49-F238E27FC236}">
                <a16:creationId xmlns:a16="http://schemas.microsoft.com/office/drawing/2014/main" id="{E13C7942-D34D-4370-AB07-B64EF0ECC8A7}"/>
              </a:ext>
            </a:extLst>
          </p:cNvPr>
          <p:cNvSpPr>
            <a:spLocks noChangeShapeType="1"/>
          </p:cNvSpPr>
          <p:nvPr/>
        </p:nvSpPr>
        <p:spPr bwMode="auto">
          <a:xfrm>
            <a:off x="1041400" y="3327400"/>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73" name="Line 5">
            <a:extLst>
              <a:ext uri="{FF2B5EF4-FFF2-40B4-BE49-F238E27FC236}">
                <a16:creationId xmlns:a16="http://schemas.microsoft.com/office/drawing/2014/main" id="{3BC2CCAB-2865-40A1-8999-65765814C89A}"/>
              </a:ext>
            </a:extLst>
          </p:cNvPr>
          <p:cNvSpPr>
            <a:spLocks noChangeShapeType="1"/>
          </p:cNvSpPr>
          <p:nvPr/>
        </p:nvSpPr>
        <p:spPr bwMode="auto">
          <a:xfrm>
            <a:off x="1028700" y="5651500"/>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74" name="Line 6">
            <a:extLst>
              <a:ext uri="{FF2B5EF4-FFF2-40B4-BE49-F238E27FC236}">
                <a16:creationId xmlns:a16="http://schemas.microsoft.com/office/drawing/2014/main" id="{6B715E4F-109A-4369-A689-566806EFF7C7}"/>
              </a:ext>
            </a:extLst>
          </p:cNvPr>
          <p:cNvSpPr>
            <a:spLocks noChangeShapeType="1"/>
          </p:cNvSpPr>
          <p:nvPr/>
        </p:nvSpPr>
        <p:spPr bwMode="auto">
          <a:xfrm flipH="1" flipV="1">
            <a:off x="3517900" y="3327400"/>
            <a:ext cx="901700" cy="23241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75" name="Line 7">
            <a:extLst>
              <a:ext uri="{FF2B5EF4-FFF2-40B4-BE49-F238E27FC236}">
                <a16:creationId xmlns:a16="http://schemas.microsoft.com/office/drawing/2014/main" id="{A507A824-25F4-4D42-8001-8758D95D7A2F}"/>
              </a:ext>
            </a:extLst>
          </p:cNvPr>
          <p:cNvSpPr>
            <a:spLocks noChangeShapeType="1"/>
          </p:cNvSpPr>
          <p:nvPr/>
        </p:nvSpPr>
        <p:spPr bwMode="auto">
          <a:xfrm flipV="1">
            <a:off x="4406900" y="3327400"/>
            <a:ext cx="901700" cy="23241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176" name="Group 8">
            <a:extLst>
              <a:ext uri="{FF2B5EF4-FFF2-40B4-BE49-F238E27FC236}">
                <a16:creationId xmlns:a16="http://schemas.microsoft.com/office/drawing/2014/main" id="{A14C4646-0DA0-4A50-B5BB-5849BCB718BA}"/>
              </a:ext>
            </a:extLst>
          </p:cNvPr>
          <p:cNvGrpSpPr>
            <a:grpSpLocks/>
          </p:cNvGrpSpPr>
          <p:nvPr/>
        </p:nvGrpSpPr>
        <p:grpSpPr bwMode="auto">
          <a:xfrm>
            <a:off x="1333500" y="2774950"/>
            <a:ext cx="647700" cy="552450"/>
            <a:chOff x="840" y="1748"/>
            <a:chExt cx="408" cy="348"/>
          </a:xfrm>
        </p:grpSpPr>
        <p:grpSp>
          <p:nvGrpSpPr>
            <p:cNvPr id="7210" name="Group 9">
              <a:extLst>
                <a:ext uri="{FF2B5EF4-FFF2-40B4-BE49-F238E27FC236}">
                  <a16:creationId xmlns:a16="http://schemas.microsoft.com/office/drawing/2014/main" id="{1D284168-592E-44AA-88F6-70DB4829D119}"/>
                </a:ext>
              </a:extLst>
            </p:cNvPr>
            <p:cNvGrpSpPr>
              <a:grpSpLocks/>
            </p:cNvGrpSpPr>
            <p:nvPr/>
          </p:nvGrpSpPr>
          <p:grpSpPr bwMode="auto">
            <a:xfrm>
              <a:off x="840" y="1836"/>
              <a:ext cx="408" cy="260"/>
              <a:chOff x="840" y="1836"/>
              <a:chExt cx="408" cy="260"/>
            </a:xfrm>
          </p:grpSpPr>
          <p:sp>
            <p:nvSpPr>
              <p:cNvPr id="7212" name="Rectangle 10">
                <a:extLst>
                  <a:ext uri="{FF2B5EF4-FFF2-40B4-BE49-F238E27FC236}">
                    <a16:creationId xmlns:a16="http://schemas.microsoft.com/office/drawing/2014/main" id="{0F409413-2396-4A78-B5C4-27BD26DCB2B3}"/>
                  </a:ext>
                </a:extLst>
              </p:cNvPr>
              <p:cNvSpPr>
                <a:spLocks noChangeArrowheads="1"/>
              </p:cNvSpPr>
              <p:nvPr/>
            </p:nvSpPr>
            <p:spPr bwMode="auto">
              <a:xfrm>
                <a:off x="840" y="1960"/>
                <a:ext cx="408" cy="136"/>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7213" name="AutoShape 11">
                <a:extLst>
                  <a:ext uri="{FF2B5EF4-FFF2-40B4-BE49-F238E27FC236}">
                    <a16:creationId xmlns:a16="http://schemas.microsoft.com/office/drawing/2014/main" id="{62F1F9C6-D684-411E-B0C5-54EE6D807B49}"/>
                  </a:ext>
                </a:extLst>
              </p:cNvPr>
              <p:cNvSpPr>
                <a:spLocks noChangeArrowheads="1"/>
              </p:cNvSpPr>
              <p:nvPr/>
            </p:nvSpPr>
            <p:spPr bwMode="auto">
              <a:xfrm flipH="1">
                <a:off x="844" y="1836"/>
                <a:ext cx="404" cy="12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7211" name="Rectangle 12">
              <a:extLst>
                <a:ext uri="{FF2B5EF4-FFF2-40B4-BE49-F238E27FC236}">
                  <a16:creationId xmlns:a16="http://schemas.microsoft.com/office/drawing/2014/main" id="{707B325C-44A8-45C8-8D96-2769881C21F0}"/>
                </a:ext>
              </a:extLst>
            </p:cNvPr>
            <p:cNvSpPr>
              <a:spLocks noChangeArrowheads="1"/>
            </p:cNvSpPr>
            <p:nvPr/>
          </p:nvSpPr>
          <p:spPr bwMode="auto">
            <a:xfrm rot="-1043163">
              <a:off x="856" y="1748"/>
              <a:ext cx="184" cy="16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7177" name="Line 13">
            <a:extLst>
              <a:ext uri="{FF2B5EF4-FFF2-40B4-BE49-F238E27FC236}">
                <a16:creationId xmlns:a16="http://schemas.microsoft.com/office/drawing/2014/main" id="{8A2B0EBB-CFA0-473C-96CD-182DEFBDF822}"/>
              </a:ext>
            </a:extLst>
          </p:cNvPr>
          <p:cNvSpPr>
            <a:spLocks noChangeShapeType="1"/>
          </p:cNvSpPr>
          <p:nvPr/>
        </p:nvSpPr>
        <p:spPr bwMode="auto">
          <a:xfrm>
            <a:off x="1714500" y="3340100"/>
            <a:ext cx="2425700" cy="952500"/>
          </a:xfrm>
          <a:prstGeom prst="line">
            <a:avLst/>
          </a:prstGeom>
          <a:noFill/>
          <a:ln w="381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9230" name="Group 14">
            <a:extLst>
              <a:ext uri="{FF2B5EF4-FFF2-40B4-BE49-F238E27FC236}">
                <a16:creationId xmlns:a16="http://schemas.microsoft.com/office/drawing/2014/main" id="{7B037790-585A-4DF9-88BE-051E145B1E2D}"/>
              </a:ext>
            </a:extLst>
          </p:cNvPr>
          <p:cNvGrpSpPr>
            <a:grpSpLocks/>
          </p:cNvGrpSpPr>
          <p:nvPr/>
        </p:nvGrpSpPr>
        <p:grpSpPr bwMode="auto">
          <a:xfrm>
            <a:off x="4305300" y="3746500"/>
            <a:ext cx="431800" cy="444500"/>
            <a:chOff x="2712" y="2360"/>
            <a:chExt cx="272" cy="280"/>
          </a:xfrm>
        </p:grpSpPr>
        <p:sp>
          <p:nvSpPr>
            <p:cNvPr id="7208" name="Oval 15">
              <a:extLst>
                <a:ext uri="{FF2B5EF4-FFF2-40B4-BE49-F238E27FC236}">
                  <a16:creationId xmlns:a16="http://schemas.microsoft.com/office/drawing/2014/main" id="{452EC1A5-DB14-4D27-8DFF-854B0D0E0C23}"/>
                </a:ext>
              </a:extLst>
            </p:cNvPr>
            <p:cNvSpPr>
              <a:spLocks noChangeArrowheads="1"/>
            </p:cNvSpPr>
            <p:nvPr/>
          </p:nvSpPr>
          <p:spPr bwMode="auto">
            <a:xfrm>
              <a:off x="2768" y="2424"/>
              <a:ext cx="160" cy="160"/>
            </a:xfrm>
            <a:prstGeom prst="ellipse">
              <a:avLst/>
            </a:prstGeom>
            <a:noFill/>
            <a:ln w="28575">
              <a:solidFill>
                <a:srgbClr val="99CCFF"/>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7209" name="Oval 16">
              <a:extLst>
                <a:ext uri="{FF2B5EF4-FFF2-40B4-BE49-F238E27FC236}">
                  <a16:creationId xmlns:a16="http://schemas.microsoft.com/office/drawing/2014/main" id="{3D0B000F-FDF8-4C09-AB28-95C91EA45400}"/>
                </a:ext>
              </a:extLst>
            </p:cNvPr>
            <p:cNvSpPr>
              <a:spLocks noChangeArrowheads="1"/>
            </p:cNvSpPr>
            <p:nvPr/>
          </p:nvSpPr>
          <p:spPr bwMode="auto">
            <a:xfrm>
              <a:off x="2712" y="2360"/>
              <a:ext cx="272" cy="280"/>
            </a:xfrm>
            <a:prstGeom prst="ellipse">
              <a:avLst/>
            </a:prstGeom>
            <a:noFill/>
            <a:ln w="28575">
              <a:solidFill>
                <a:srgbClr val="99CCFF"/>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grpSp>
        <p:nvGrpSpPr>
          <p:cNvPr id="9233" name="Group 17">
            <a:extLst>
              <a:ext uri="{FF2B5EF4-FFF2-40B4-BE49-F238E27FC236}">
                <a16:creationId xmlns:a16="http://schemas.microsoft.com/office/drawing/2014/main" id="{155B2DBD-8F36-4B89-95E7-D407A0D9529A}"/>
              </a:ext>
            </a:extLst>
          </p:cNvPr>
          <p:cNvGrpSpPr>
            <a:grpSpLocks/>
          </p:cNvGrpSpPr>
          <p:nvPr/>
        </p:nvGrpSpPr>
        <p:grpSpPr bwMode="auto">
          <a:xfrm>
            <a:off x="4191000" y="4584700"/>
            <a:ext cx="431800" cy="444500"/>
            <a:chOff x="2640" y="2888"/>
            <a:chExt cx="272" cy="280"/>
          </a:xfrm>
        </p:grpSpPr>
        <p:sp>
          <p:nvSpPr>
            <p:cNvPr id="7206" name="Oval 18">
              <a:extLst>
                <a:ext uri="{FF2B5EF4-FFF2-40B4-BE49-F238E27FC236}">
                  <a16:creationId xmlns:a16="http://schemas.microsoft.com/office/drawing/2014/main" id="{9430991E-813F-4702-9ABB-E1330BDC17E4}"/>
                </a:ext>
              </a:extLst>
            </p:cNvPr>
            <p:cNvSpPr>
              <a:spLocks noChangeArrowheads="1"/>
            </p:cNvSpPr>
            <p:nvPr/>
          </p:nvSpPr>
          <p:spPr bwMode="auto">
            <a:xfrm>
              <a:off x="2696" y="2952"/>
              <a:ext cx="160" cy="160"/>
            </a:xfrm>
            <a:prstGeom prst="ellipse">
              <a:avLst/>
            </a:prstGeom>
            <a:noFill/>
            <a:ln w="28575">
              <a:solidFill>
                <a:srgbClr val="99CCFF"/>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7207" name="Oval 19">
              <a:extLst>
                <a:ext uri="{FF2B5EF4-FFF2-40B4-BE49-F238E27FC236}">
                  <a16:creationId xmlns:a16="http://schemas.microsoft.com/office/drawing/2014/main" id="{7F34D4FE-01ED-4C7C-B3C8-337860307C7A}"/>
                </a:ext>
              </a:extLst>
            </p:cNvPr>
            <p:cNvSpPr>
              <a:spLocks noChangeArrowheads="1"/>
            </p:cNvSpPr>
            <p:nvPr/>
          </p:nvSpPr>
          <p:spPr bwMode="auto">
            <a:xfrm>
              <a:off x="2640" y="2888"/>
              <a:ext cx="272" cy="280"/>
            </a:xfrm>
            <a:prstGeom prst="ellipse">
              <a:avLst/>
            </a:prstGeom>
            <a:noFill/>
            <a:ln w="28575">
              <a:solidFill>
                <a:srgbClr val="99CCFF"/>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9236" name="Freeform 20">
            <a:extLst>
              <a:ext uri="{FF2B5EF4-FFF2-40B4-BE49-F238E27FC236}">
                <a16:creationId xmlns:a16="http://schemas.microsoft.com/office/drawing/2014/main" id="{6DB7CD57-62FD-4D54-8BEB-29808F16BC11}"/>
              </a:ext>
            </a:extLst>
          </p:cNvPr>
          <p:cNvSpPr>
            <a:spLocks/>
          </p:cNvSpPr>
          <p:nvPr/>
        </p:nvSpPr>
        <p:spPr bwMode="auto">
          <a:xfrm>
            <a:off x="4381500" y="3957638"/>
            <a:ext cx="188913" cy="842962"/>
          </a:xfrm>
          <a:custGeom>
            <a:avLst/>
            <a:gdLst>
              <a:gd name="T0" fmla="*/ 221774337 w 119"/>
              <a:gd name="T1" fmla="*/ 7559671 h 531"/>
              <a:gd name="T2" fmla="*/ 100806517 w 119"/>
              <a:gd name="T3" fmla="*/ 410784431 h 531"/>
              <a:gd name="T4" fmla="*/ 141129124 w 119"/>
              <a:gd name="T5" fmla="*/ 854331668 h 531"/>
              <a:gd name="T6" fmla="*/ 20161303 w 119"/>
              <a:gd name="T7" fmla="*/ 1338201381 h 531"/>
              <a:gd name="T8" fmla="*/ 262096944 w 119"/>
              <a:gd name="T9" fmla="*/ 854331668 h 531"/>
              <a:gd name="T10" fmla="*/ 241935640 w 119"/>
              <a:gd name="T11" fmla="*/ 370461955 h 531"/>
              <a:gd name="T12" fmla="*/ 221774337 w 119"/>
              <a:gd name="T13" fmla="*/ 7559671 h 5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9" h="531">
                <a:moveTo>
                  <a:pt x="88" y="3"/>
                </a:moveTo>
                <a:cubicBezTo>
                  <a:pt x="79" y="6"/>
                  <a:pt x="45" y="107"/>
                  <a:pt x="40" y="163"/>
                </a:cubicBezTo>
                <a:cubicBezTo>
                  <a:pt x="35" y="219"/>
                  <a:pt x="61" y="278"/>
                  <a:pt x="56" y="339"/>
                </a:cubicBezTo>
                <a:cubicBezTo>
                  <a:pt x="51" y="400"/>
                  <a:pt x="0" y="531"/>
                  <a:pt x="8" y="531"/>
                </a:cubicBezTo>
                <a:cubicBezTo>
                  <a:pt x="16" y="531"/>
                  <a:pt x="89" y="403"/>
                  <a:pt x="104" y="339"/>
                </a:cubicBezTo>
                <a:cubicBezTo>
                  <a:pt x="119" y="275"/>
                  <a:pt x="93" y="204"/>
                  <a:pt x="96" y="147"/>
                </a:cubicBezTo>
                <a:cubicBezTo>
                  <a:pt x="99" y="90"/>
                  <a:pt x="97" y="0"/>
                  <a:pt x="88" y="3"/>
                </a:cubicBezTo>
                <a:close/>
              </a:path>
            </a:pathLst>
          </a:custGeom>
          <a:solidFill>
            <a:schemeClr val="accent1"/>
          </a:solidFill>
          <a:ln w="12700" cap="flat" cmpd="sng">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181" name="Group 21">
            <a:extLst>
              <a:ext uri="{FF2B5EF4-FFF2-40B4-BE49-F238E27FC236}">
                <a16:creationId xmlns:a16="http://schemas.microsoft.com/office/drawing/2014/main" id="{BE36ED0E-4954-4C2A-8388-3DAACBD97001}"/>
              </a:ext>
            </a:extLst>
          </p:cNvPr>
          <p:cNvGrpSpPr>
            <a:grpSpLocks/>
          </p:cNvGrpSpPr>
          <p:nvPr/>
        </p:nvGrpSpPr>
        <p:grpSpPr bwMode="auto">
          <a:xfrm flipH="1">
            <a:off x="6819900" y="2774950"/>
            <a:ext cx="647700" cy="552450"/>
            <a:chOff x="840" y="1748"/>
            <a:chExt cx="408" cy="348"/>
          </a:xfrm>
        </p:grpSpPr>
        <p:grpSp>
          <p:nvGrpSpPr>
            <p:cNvPr id="7202" name="Group 22">
              <a:extLst>
                <a:ext uri="{FF2B5EF4-FFF2-40B4-BE49-F238E27FC236}">
                  <a16:creationId xmlns:a16="http://schemas.microsoft.com/office/drawing/2014/main" id="{2B5B0C44-C84B-4239-AB02-DE318896537B}"/>
                </a:ext>
              </a:extLst>
            </p:cNvPr>
            <p:cNvGrpSpPr>
              <a:grpSpLocks/>
            </p:cNvGrpSpPr>
            <p:nvPr/>
          </p:nvGrpSpPr>
          <p:grpSpPr bwMode="auto">
            <a:xfrm>
              <a:off x="840" y="1836"/>
              <a:ext cx="408" cy="260"/>
              <a:chOff x="840" y="1836"/>
              <a:chExt cx="408" cy="260"/>
            </a:xfrm>
          </p:grpSpPr>
          <p:sp>
            <p:nvSpPr>
              <p:cNvPr id="7204" name="Rectangle 23">
                <a:extLst>
                  <a:ext uri="{FF2B5EF4-FFF2-40B4-BE49-F238E27FC236}">
                    <a16:creationId xmlns:a16="http://schemas.microsoft.com/office/drawing/2014/main" id="{FFFEE50C-BD3E-4CAB-954A-F75849AA309F}"/>
                  </a:ext>
                </a:extLst>
              </p:cNvPr>
              <p:cNvSpPr>
                <a:spLocks noChangeArrowheads="1"/>
              </p:cNvSpPr>
              <p:nvPr/>
            </p:nvSpPr>
            <p:spPr bwMode="auto">
              <a:xfrm>
                <a:off x="840" y="1960"/>
                <a:ext cx="408" cy="136"/>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7205" name="AutoShape 24">
                <a:extLst>
                  <a:ext uri="{FF2B5EF4-FFF2-40B4-BE49-F238E27FC236}">
                    <a16:creationId xmlns:a16="http://schemas.microsoft.com/office/drawing/2014/main" id="{6B5F5663-2450-4538-B488-ADE2F9ADF81C}"/>
                  </a:ext>
                </a:extLst>
              </p:cNvPr>
              <p:cNvSpPr>
                <a:spLocks noChangeArrowheads="1"/>
              </p:cNvSpPr>
              <p:nvPr/>
            </p:nvSpPr>
            <p:spPr bwMode="auto">
              <a:xfrm flipH="1">
                <a:off x="844" y="1836"/>
                <a:ext cx="404" cy="12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7203" name="Rectangle 25">
              <a:extLst>
                <a:ext uri="{FF2B5EF4-FFF2-40B4-BE49-F238E27FC236}">
                  <a16:creationId xmlns:a16="http://schemas.microsoft.com/office/drawing/2014/main" id="{9E56C559-1E58-43E2-9909-ED286DDF7545}"/>
                </a:ext>
              </a:extLst>
            </p:cNvPr>
            <p:cNvSpPr>
              <a:spLocks noChangeArrowheads="1"/>
            </p:cNvSpPr>
            <p:nvPr/>
          </p:nvSpPr>
          <p:spPr bwMode="auto">
            <a:xfrm rot="-1043163">
              <a:off x="856" y="1748"/>
              <a:ext cx="184" cy="16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7182" name="Text Box 26">
            <a:extLst>
              <a:ext uri="{FF2B5EF4-FFF2-40B4-BE49-F238E27FC236}">
                <a16:creationId xmlns:a16="http://schemas.microsoft.com/office/drawing/2014/main" id="{DAB575E1-7CA3-4550-A431-42542F40B3FB}"/>
              </a:ext>
            </a:extLst>
          </p:cNvPr>
          <p:cNvSpPr txBox="1">
            <a:spLocks noChangeArrowheads="1"/>
          </p:cNvSpPr>
          <p:nvPr/>
        </p:nvSpPr>
        <p:spPr bwMode="auto">
          <a:xfrm>
            <a:off x="1601788" y="2362200"/>
            <a:ext cx="1403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t>发射探头</a:t>
            </a:r>
          </a:p>
        </p:txBody>
      </p:sp>
      <p:sp>
        <p:nvSpPr>
          <p:cNvPr id="7183" name="Text Box 27">
            <a:extLst>
              <a:ext uri="{FF2B5EF4-FFF2-40B4-BE49-F238E27FC236}">
                <a16:creationId xmlns:a16="http://schemas.microsoft.com/office/drawing/2014/main" id="{B8C12B96-B513-4459-A8E4-F6915C7A5F04}"/>
              </a:ext>
            </a:extLst>
          </p:cNvPr>
          <p:cNvSpPr txBox="1">
            <a:spLocks noChangeArrowheads="1"/>
          </p:cNvSpPr>
          <p:nvPr/>
        </p:nvSpPr>
        <p:spPr bwMode="auto">
          <a:xfrm>
            <a:off x="5791200" y="2362200"/>
            <a:ext cx="1403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t>接收探头</a:t>
            </a:r>
          </a:p>
        </p:txBody>
      </p:sp>
      <p:grpSp>
        <p:nvGrpSpPr>
          <p:cNvPr id="9244" name="Group 28">
            <a:extLst>
              <a:ext uri="{FF2B5EF4-FFF2-40B4-BE49-F238E27FC236}">
                <a16:creationId xmlns:a16="http://schemas.microsoft.com/office/drawing/2014/main" id="{9238AE35-8B6E-45C8-B79D-4B4CB9A067B9}"/>
              </a:ext>
            </a:extLst>
          </p:cNvPr>
          <p:cNvGrpSpPr>
            <a:grpSpLocks/>
          </p:cNvGrpSpPr>
          <p:nvPr/>
        </p:nvGrpSpPr>
        <p:grpSpPr bwMode="auto">
          <a:xfrm>
            <a:off x="1714500" y="2844800"/>
            <a:ext cx="5397500" cy="495300"/>
            <a:chOff x="1080" y="1792"/>
            <a:chExt cx="3400" cy="312"/>
          </a:xfrm>
        </p:grpSpPr>
        <p:grpSp>
          <p:nvGrpSpPr>
            <p:cNvPr id="7198" name="Group 29">
              <a:extLst>
                <a:ext uri="{FF2B5EF4-FFF2-40B4-BE49-F238E27FC236}">
                  <a16:creationId xmlns:a16="http://schemas.microsoft.com/office/drawing/2014/main" id="{FAEE0FF8-F2E1-4532-AA92-293BE4FA8144}"/>
                </a:ext>
              </a:extLst>
            </p:cNvPr>
            <p:cNvGrpSpPr>
              <a:grpSpLocks/>
            </p:cNvGrpSpPr>
            <p:nvPr/>
          </p:nvGrpSpPr>
          <p:grpSpPr bwMode="auto">
            <a:xfrm>
              <a:off x="1080" y="2104"/>
              <a:ext cx="3400" cy="0"/>
              <a:chOff x="1080" y="2104"/>
              <a:chExt cx="3400" cy="0"/>
            </a:xfrm>
          </p:grpSpPr>
          <p:sp>
            <p:nvSpPr>
              <p:cNvPr id="7200" name="Line 30">
                <a:extLst>
                  <a:ext uri="{FF2B5EF4-FFF2-40B4-BE49-F238E27FC236}">
                    <a16:creationId xmlns:a16="http://schemas.microsoft.com/office/drawing/2014/main" id="{4CF4E7FE-D743-41AC-9DB9-4DC9A8552C41}"/>
                  </a:ext>
                </a:extLst>
              </p:cNvPr>
              <p:cNvSpPr>
                <a:spLocks noChangeShapeType="1"/>
              </p:cNvSpPr>
              <p:nvPr/>
            </p:nvSpPr>
            <p:spPr bwMode="auto">
              <a:xfrm>
                <a:off x="1080" y="2104"/>
                <a:ext cx="3400" cy="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201" name="Line 31">
                <a:extLst>
                  <a:ext uri="{FF2B5EF4-FFF2-40B4-BE49-F238E27FC236}">
                    <a16:creationId xmlns:a16="http://schemas.microsoft.com/office/drawing/2014/main" id="{466CE195-73FC-4185-95F2-A4BF31B1372B}"/>
                  </a:ext>
                </a:extLst>
              </p:cNvPr>
              <p:cNvSpPr>
                <a:spLocks noChangeShapeType="1"/>
              </p:cNvSpPr>
              <p:nvPr/>
            </p:nvSpPr>
            <p:spPr bwMode="auto">
              <a:xfrm>
                <a:off x="2560" y="2104"/>
                <a:ext cx="440" cy="0"/>
              </a:xfrm>
              <a:prstGeom prst="line">
                <a:avLst/>
              </a:prstGeom>
              <a:noFill/>
              <a:ln w="12700">
                <a:solidFill>
                  <a:srgbClr val="00FF00"/>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7199" name="Text Box 32">
              <a:extLst>
                <a:ext uri="{FF2B5EF4-FFF2-40B4-BE49-F238E27FC236}">
                  <a16:creationId xmlns:a16="http://schemas.microsoft.com/office/drawing/2014/main" id="{3F9E87D6-8EAC-4CDC-A5EB-0589551C7833}"/>
                </a:ext>
              </a:extLst>
            </p:cNvPr>
            <p:cNvSpPr txBox="1">
              <a:spLocks noChangeArrowheads="1"/>
            </p:cNvSpPr>
            <p:nvPr/>
          </p:nvSpPr>
          <p:spPr bwMode="auto">
            <a:xfrm>
              <a:off x="2426" y="1792"/>
              <a:ext cx="6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solidFill>
                    <a:srgbClr val="00FF00"/>
                  </a:solidFill>
                </a:rPr>
                <a:t>横向波</a:t>
              </a:r>
            </a:p>
          </p:txBody>
        </p:sp>
      </p:grpSp>
      <p:grpSp>
        <p:nvGrpSpPr>
          <p:cNvPr id="9249" name="Group 33">
            <a:extLst>
              <a:ext uri="{FF2B5EF4-FFF2-40B4-BE49-F238E27FC236}">
                <a16:creationId xmlns:a16="http://schemas.microsoft.com/office/drawing/2014/main" id="{E7D8E65C-E320-49A4-AE2E-92D95FF0FE17}"/>
              </a:ext>
            </a:extLst>
          </p:cNvPr>
          <p:cNvGrpSpPr>
            <a:grpSpLocks/>
          </p:cNvGrpSpPr>
          <p:nvPr/>
        </p:nvGrpSpPr>
        <p:grpSpPr bwMode="auto">
          <a:xfrm>
            <a:off x="4521200" y="3505200"/>
            <a:ext cx="2139950" cy="469900"/>
            <a:chOff x="2848" y="2208"/>
            <a:chExt cx="1348" cy="296"/>
          </a:xfrm>
        </p:grpSpPr>
        <p:sp>
          <p:nvSpPr>
            <p:cNvPr id="7196" name="Line 34">
              <a:extLst>
                <a:ext uri="{FF2B5EF4-FFF2-40B4-BE49-F238E27FC236}">
                  <a16:creationId xmlns:a16="http://schemas.microsoft.com/office/drawing/2014/main" id="{A884AFB8-C5D8-4694-99FB-B4633D709630}"/>
                </a:ext>
              </a:extLst>
            </p:cNvPr>
            <p:cNvSpPr>
              <a:spLocks noChangeShapeType="1"/>
            </p:cNvSpPr>
            <p:nvPr/>
          </p:nvSpPr>
          <p:spPr bwMode="auto">
            <a:xfrm flipV="1">
              <a:off x="2848" y="2352"/>
              <a:ext cx="600" cy="152"/>
            </a:xfrm>
            <a:prstGeom prst="line">
              <a:avLst/>
            </a:prstGeom>
            <a:noFill/>
            <a:ln w="28575">
              <a:solidFill>
                <a:srgbClr val="99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97" name="Text Box 35">
              <a:extLst>
                <a:ext uri="{FF2B5EF4-FFF2-40B4-BE49-F238E27FC236}">
                  <a16:creationId xmlns:a16="http://schemas.microsoft.com/office/drawing/2014/main" id="{24C025DD-9C15-4AF9-A956-FC63E10A0F66}"/>
                </a:ext>
              </a:extLst>
            </p:cNvPr>
            <p:cNvSpPr txBox="1">
              <a:spLocks noChangeArrowheads="1"/>
            </p:cNvSpPr>
            <p:nvPr/>
          </p:nvSpPr>
          <p:spPr bwMode="auto">
            <a:xfrm>
              <a:off x="3504" y="2208"/>
              <a:ext cx="6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solidFill>
                    <a:srgbClr val="99CCFF"/>
                  </a:solidFill>
                </a:rPr>
                <a:t>上端点</a:t>
              </a:r>
              <a:endParaRPr kumimoji="0" lang="zh-CN" altLang="en-US" sz="2400"/>
            </a:p>
          </p:txBody>
        </p:sp>
      </p:grpSp>
      <p:grpSp>
        <p:nvGrpSpPr>
          <p:cNvPr id="9252" name="Group 36">
            <a:extLst>
              <a:ext uri="{FF2B5EF4-FFF2-40B4-BE49-F238E27FC236}">
                <a16:creationId xmlns:a16="http://schemas.microsoft.com/office/drawing/2014/main" id="{D8ACEB76-E579-4458-81CA-D99F62D91494}"/>
              </a:ext>
            </a:extLst>
          </p:cNvPr>
          <p:cNvGrpSpPr>
            <a:grpSpLocks/>
          </p:cNvGrpSpPr>
          <p:nvPr/>
        </p:nvGrpSpPr>
        <p:grpSpPr bwMode="auto">
          <a:xfrm>
            <a:off x="4406900" y="4140200"/>
            <a:ext cx="2139950" cy="673100"/>
            <a:chOff x="2776" y="2608"/>
            <a:chExt cx="1348" cy="424"/>
          </a:xfrm>
        </p:grpSpPr>
        <p:sp>
          <p:nvSpPr>
            <p:cNvPr id="7194" name="Line 37">
              <a:extLst>
                <a:ext uri="{FF2B5EF4-FFF2-40B4-BE49-F238E27FC236}">
                  <a16:creationId xmlns:a16="http://schemas.microsoft.com/office/drawing/2014/main" id="{E18E0E36-82CC-4C62-AFC9-6D58B9C1DADE}"/>
                </a:ext>
              </a:extLst>
            </p:cNvPr>
            <p:cNvSpPr>
              <a:spLocks noChangeShapeType="1"/>
            </p:cNvSpPr>
            <p:nvPr/>
          </p:nvSpPr>
          <p:spPr bwMode="auto">
            <a:xfrm flipV="1">
              <a:off x="2776" y="2784"/>
              <a:ext cx="552" cy="248"/>
            </a:xfrm>
            <a:prstGeom prst="line">
              <a:avLst/>
            </a:prstGeom>
            <a:noFill/>
            <a:ln w="28575">
              <a:solidFill>
                <a:srgbClr val="99CC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95" name="Text Box 38">
              <a:extLst>
                <a:ext uri="{FF2B5EF4-FFF2-40B4-BE49-F238E27FC236}">
                  <a16:creationId xmlns:a16="http://schemas.microsoft.com/office/drawing/2014/main" id="{A0F717FE-B85D-443A-8C47-E9BDC98625B8}"/>
                </a:ext>
              </a:extLst>
            </p:cNvPr>
            <p:cNvSpPr txBox="1">
              <a:spLocks noChangeArrowheads="1"/>
            </p:cNvSpPr>
            <p:nvPr/>
          </p:nvSpPr>
          <p:spPr bwMode="auto">
            <a:xfrm>
              <a:off x="3432" y="2608"/>
              <a:ext cx="6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solidFill>
                    <a:srgbClr val="99CCFF"/>
                  </a:solidFill>
                </a:rPr>
                <a:t>下端点</a:t>
              </a:r>
            </a:p>
          </p:txBody>
        </p:sp>
      </p:grpSp>
      <p:grpSp>
        <p:nvGrpSpPr>
          <p:cNvPr id="9255" name="Group 39">
            <a:extLst>
              <a:ext uri="{FF2B5EF4-FFF2-40B4-BE49-F238E27FC236}">
                <a16:creationId xmlns:a16="http://schemas.microsoft.com/office/drawing/2014/main" id="{24893A15-ED6F-4612-A79E-2EC7C1F06AB7}"/>
              </a:ext>
            </a:extLst>
          </p:cNvPr>
          <p:cNvGrpSpPr>
            <a:grpSpLocks/>
          </p:cNvGrpSpPr>
          <p:nvPr/>
        </p:nvGrpSpPr>
        <p:grpSpPr bwMode="auto">
          <a:xfrm>
            <a:off x="1714500" y="3327400"/>
            <a:ext cx="5457825" cy="2324100"/>
            <a:chOff x="1080" y="2096"/>
            <a:chExt cx="3438" cy="1464"/>
          </a:xfrm>
        </p:grpSpPr>
        <p:sp>
          <p:nvSpPr>
            <p:cNvPr id="7188" name="Line 40">
              <a:extLst>
                <a:ext uri="{FF2B5EF4-FFF2-40B4-BE49-F238E27FC236}">
                  <a16:creationId xmlns:a16="http://schemas.microsoft.com/office/drawing/2014/main" id="{65672A78-42B0-4491-9AF6-638B82702ED3}"/>
                </a:ext>
              </a:extLst>
            </p:cNvPr>
            <p:cNvSpPr>
              <a:spLocks noChangeShapeType="1"/>
            </p:cNvSpPr>
            <p:nvPr/>
          </p:nvSpPr>
          <p:spPr bwMode="auto">
            <a:xfrm>
              <a:off x="1928" y="2832"/>
              <a:ext cx="80" cy="64"/>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89" name="Line 41">
              <a:extLst>
                <a:ext uri="{FF2B5EF4-FFF2-40B4-BE49-F238E27FC236}">
                  <a16:creationId xmlns:a16="http://schemas.microsoft.com/office/drawing/2014/main" id="{DE03D47D-EE26-4A4E-A6FB-0BAE12B3B07A}"/>
                </a:ext>
              </a:extLst>
            </p:cNvPr>
            <p:cNvSpPr>
              <a:spLocks noChangeShapeType="1"/>
            </p:cNvSpPr>
            <p:nvPr/>
          </p:nvSpPr>
          <p:spPr bwMode="auto">
            <a:xfrm flipV="1">
              <a:off x="3504" y="2904"/>
              <a:ext cx="40" cy="32"/>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7190" name="Group 42">
              <a:extLst>
                <a:ext uri="{FF2B5EF4-FFF2-40B4-BE49-F238E27FC236}">
                  <a16:creationId xmlns:a16="http://schemas.microsoft.com/office/drawing/2014/main" id="{E7B20D38-F2C9-4F21-A7E7-85C9BBC4C5E8}"/>
                </a:ext>
              </a:extLst>
            </p:cNvPr>
            <p:cNvGrpSpPr>
              <a:grpSpLocks/>
            </p:cNvGrpSpPr>
            <p:nvPr/>
          </p:nvGrpSpPr>
          <p:grpSpPr bwMode="auto">
            <a:xfrm>
              <a:off x="1080" y="2096"/>
              <a:ext cx="3438" cy="1464"/>
              <a:chOff x="1080" y="2096"/>
              <a:chExt cx="3438" cy="1464"/>
            </a:xfrm>
          </p:grpSpPr>
          <p:sp>
            <p:nvSpPr>
              <p:cNvPr id="7191" name="Line 43">
                <a:extLst>
                  <a:ext uri="{FF2B5EF4-FFF2-40B4-BE49-F238E27FC236}">
                    <a16:creationId xmlns:a16="http://schemas.microsoft.com/office/drawing/2014/main" id="{9C0DB049-6F73-4D35-BC31-99F7914AF91E}"/>
                  </a:ext>
                </a:extLst>
              </p:cNvPr>
              <p:cNvSpPr>
                <a:spLocks noChangeShapeType="1"/>
              </p:cNvSpPr>
              <p:nvPr/>
            </p:nvSpPr>
            <p:spPr bwMode="auto">
              <a:xfrm>
                <a:off x="1080" y="2096"/>
                <a:ext cx="1696" cy="1464"/>
              </a:xfrm>
              <a:prstGeom prst="line">
                <a:avLst/>
              </a:prstGeom>
              <a:noFill/>
              <a:ln w="2857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92" name="Line 44">
                <a:extLst>
                  <a:ext uri="{FF2B5EF4-FFF2-40B4-BE49-F238E27FC236}">
                    <a16:creationId xmlns:a16="http://schemas.microsoft.com/office/drawing/2014/main" id="{285E9503-2674-4F31-8E63-6C210A5DD4D7}"/>
                  </a:ext>
                </a:extLst>
              </p:cNvPr>
              <p:cNvSpPr>
                <a:spLocks noChangeShapeType="1"/>
              </p:cNvSpPr>
              <p:nvPr/>
            </p:nvSpPr>
            <p:spPr bwMode="auto">
              <a:xfrm flipH="1">
                <a:off x="2784" y="2096"/>
                <a:ext cx="1696" cy="1464"/>
              </a:xfrm>
              <a:prstGeom prst="line">
                <a:avLst/>
              </a:prstGeom>
              <a:noFill/>
              <a:ln w="2857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193" name="Text Box 45">
                <a:extLst>
                  <a:ext uri="{FF2B5EF4-FFF2-40B4-BE49-F238E27FC236}">
                    <a16:creationId xmlns:a16="http://schemas.microsoft.com/office/drawing/2014/main" id="{60B6CAE7-AB3C-4AED-8DE6-DCEF83105672}"/>
                  </a:ext>
                </a:extLst>
              </p:cNvPr>
              <p:cNvSpPr txBox="1">
                <a:spLocks noChangeArrowheads="1"/>
              </p:cNvSpPr>
              <p:nvPr/>
            </p:nvSpPr>
            <p:spPr bwMode="auto">
              <a:xfrm>
                <a:off x="3250" y="3256"/>
                <a:ext cx="126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solidFill>
                      <a:schemeClr val="tx2"/>
                    </a:solidFill>
                  </a:rPr>
                  <a:t>内壁反射信号</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9255"/>
                                        </p:tgtEl>
                                        <p:attrNameLst>
                                          <p:attrName>style.visibility</p:attrName>
                                        </p:attrNameLst>
                                      </p:cBhvr>
                                      <p:to>
                                        <p:strVal val="visible"/>
                                      </p:to>
                                    </p:set>
                                    <p:animEffect transition="in" filter="box(out)">
                                      <p:cBhvr>
                                        <p:cTn id="7" dur="500"/>
                                        <p:tgtEl>
                                          <p:spTgt spid="9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9244"/>
                                        </p:tgtEl>
                                        <p:attrNameLst>
                                          <p:attrName>style.visibility</p:attrName>
                                        </p:attrNameLst>
                                      </p:cBhvr>
                                      <p:to>
                                        <p:strVal val="visible"/>
                                      </p:to>
                                    </p:set>
                                    <p:animEffect transition="in" filter="box(out)">
                                      <p:cBhvr>
                                        <p:cTn id="12" dur="500"/>
                                        <p:tgtEl>
                                          <p:spTgt spid="92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9236"/>
                                        </p:tgtEl>
                                        <p:attrNameLst>
                                          <p:attrName>style.visibility</p:attrName>
                                        </p:attrNameLst>
                                      </p:cBhvr>
                                      <p:to>
                                        <p:strVal val="visible"/>
                                      </p:to>
                                    </p:set>
                                    <p:animEffect transition="in" filter="box(out)">
                                      <p:cBhvr>
                                        <p:cTn id="17" dur="500"/>
                                        <p:tgtEl>
                                          <p:spTgt spid="92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9230"/>
                                        </p:tgtEl>
                                        <p:attrNameLst>
                                          <p:attrName>style.visibility</p:attrName>
                                        </p:attrNameLst>
                                      </p:cBhvr>
                                      <p:to>
                                        <p:strVal val="visible"/>
                                      </p:to>
                                    </p:set>
                                    <p:animEffect transition="in" filter="box(out)">
                                      <p:cBhvr>
                                        <p:cTn id="22" dur="500"/>
                                        <p:tgtEl>
                                          <p:spTgt spid="92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9233"/>
                                        </p:tgtEl>
                                        <p:attrNameLst>
                                          <p:attrName>style.visibility</p:attrName>
                                        </p:attrNameLst>
                                      </p:cBhvr>
                                      <p:to>
                                        <p:strVal val="visible"/>
                                      </p:to>
                                    </p:set>
                                    <p:animEffect transition="in" filter="box(out)">
                                      <p:cBhvr>
                                        <p:cTn id="27" dur="500"/>
                                        <p:tgtEl>
                                          <p:spTgt spid="923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9249"/>
                                        </p:tgtEl>
                                        <p:attrNameLst>
                                          <p:attrName>style.visibility</p:attrName>
                                        </p:attrNameLst>
                                      </p:cBhvr>
                                      <p:to>
                                        <p:strVal val="visible"/>
                                      </p:to>
                                    </p:set>
                                    <p:animEffect transition="in" filter="box(out)">
                                      <p:cBhvr>
                                        <p:cTn id="32" dur="500"/>
                                        <p:tgtEl>
                                          <p:spTgt spid="924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nodeType="clickEffect">
                                  <p:stCondLst>
                                    <p:cond delay="0"/>
                                  </p:stCondLst>
                                  <p:childTnLst>
                                    <p:set>
                                      <p:cBhvr>
                                        <p:cTn id="36" dur="1" fill="hold">
                                          <p:stCondLst>
                                            <p:cond delay="0"/>
                                          </p:stCondLst>
                                        </p:cTn>
                                        <p:tgtEl>
                                          <p:spTgt spid="9252"/>
                                        </p:tgtEl>
                                        <p:attrNameLst>
                                          <p:attrName>style.visibility</p:attrName>
                                        </p:attrNameLst>
                                      </p:cBhvr>
                                      <p:to>
                                        <p:strVal val="visible"/>
                                      </p:to>
                                    </p:set>
                                    <p:animEffect transition="in" filter="box(out)">
                                      <p:cBhvr>
                                        <p:cTn id="37" dur="500"/>
                                        <p:tgtEl>
                                          <p:spTgt spid="9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Text Box 2">
            <a:extLst>
              <a:ext uri="{FF2B5EF4-FFF2-40B4-BE49-F238E27FC236}">
                <a16:creationId xmlns:a16="http://schemas.microsoft.com/office/drawing/2014/main" id="{1E2A7102-A681-46E8-8C19-F408E5BA9BC8}"/>
              </a:ext>
            </a:extLst>
          </p:cNvPr>
          <p:cNvSpPr txBox="1">
            <a:spLocks noChangeArrowheads="1"/>
          </p:cNvSpPr>
          <p:nvPr/>
        </p:nvSpPr>
        <p:spPr bwMode="auto">
          <a:xfrm>
            <a:off x="228600" y="457200"/>
            <a:ext cx="86106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b="1"/>
              <a:t>10 </a:t>
            </a:r>
            <a:r>
              <a:rPr lang="zh-CN" altLang="en-US" sz="2400" b="1"/>
              <a:t>认证</a:t>
            </a:r>
            <a:endParaRPr lang="zh-CN" altLang="en-US" sz="2400"/>
          </a:p>
          <a:p>
            <a:pPr algn="just" eaLnBrk="1" hangingPunct="1">
              <a:spcBef>
                <a:spcPct val="50000"/>
              </a:spcBef>
              <a:buFontTx/>
              <a:buNone/>
            </a:pPr>
            <a:r>
              <a:rPr lang="en-US" altLang="zh-CN" sz="2400"/>
              <a:t>10.1</a:t>
            </a:r>
            <a:r>
              <a:rPr lang="zh-CN" altLang="en-US" sz="2400"/>
              <a:t>负责相邻深度范围之间的各对</a:t>
            </a:r>
            <a:r>
              <a:rPr lang="en-US" altLang="zh-CN" sz="2400"/>
              <a:t>TOFD</a:t>
            </a:r>
            <a:r>
              <a:rPr lang="zh-CN" altLang="en-US" sz="2400"/>
              <a:t>探头的检测至少应有</a:t>
            </a:r>
            <a:r>
              <a:rPr lang="en-US" altLang="zh-CN" sz="2400"/>
              <a:t>10%</a:t>
            </a:r>
            <a:r>
              <a:rPr lang="zh-CN" altLang="en-US" sz="2400"/>
              <a:t>的覆盖，它可以通过探测出灵敏度调节试块和认证试块上的全部人工缺陷来验证。</a:t>
            </a:r>
          </a:p>
          <a:p>
            <a:pPr algn="just" eaLnBrk="1" hangingPunct="1">
              <a:spcBef>
                <a:spcPct val="50000"/>
              </a:spcBef>
              <a:buFontTx/>
              <a:buNone/>
            </a:pPr>
            <a:r>
              <a:rPr lang="en-US" altLang="zh-CN" sz="2400"/>
              <a:t>10.2</a:t>
            </a:r>
            <a:r>
              <a:rPr lang="zh-CN" altLang="en-US" sz="2400"/>
              <a:t>在焊接工艺评定中，焊缝热影响区应经过测量并有文件记录。</a:t>
            </a:r>
          </a:p>
          <a:p>
            <a:pPr algn="just" eaLnBrk="1" hangingPunct="1">
              <a:spcBef>
                <a:spcPct val="50000"/>
              </a:spcBef>
              <a:buFontTx/>
              <a:buNone/>
            </a:pPr>
            <a:r>
              <a:rPr lang="zh-CN" altLang="en-US" sz="2400"/>
              <a:t>       检查区域应该包括焊缝的体积、热影响区，再加上热影响区以外各</a:t>
            </a:r>
            <a:r>
              <a:rPr lang="en-US" altLang="zh-CN" sz="2400"/>
              <a:t>6.4mm</a:t>
            </a:r>
            <a:r>
              <a:rPr lang="zh-CN" altLang="en-US" sz="2400"/>
              <a:t>的区域。如果调节目标</a:t>
            </a:r>
            <a:r>
              <a:rPr lang="en-US" altLang="zh-CN" sz="2400"/>
              <a:t>——</a:t>
            </a:r>
            <a:r>
              <a:rPr lang="zh-CN" altLang="en-US" sz="2400"/>
              <a:t>孔或槽沿着试块的中心线，可以将探头中心线偏离适当的值，如果仍能够探测到全部调节目标可证明检测覆盖了全部区域。</a:t>
            </a:r>
          </a:p>
          <a:p>
            <a:pPr algn="just" eaLnBrk="1" hangingPunct="1">
              <a:spcBef>
                <a:spcPct val="50000"/>
              </a:spcBef>
              <a:buFontTx/>
              <a:buNone/>
            </a:pPr>
            <a:r>
              <a:rPr lang="en-US" altLang="zh-CN" sz="2400"/>
              <a:t>a </a:t>
            </a:r>
            <a:r>
              <a:rPr lang="zh-CN" altLang="en-US" sz="2400"/>
              <a:t>对于中国第一重型机械（集团）有限责任公司生产的加氢反应器筒体与筒体对接环焊缝和筒体与封头对接环焊缝的检测，可以通过将探头中心线偏离</a:t>
            </a:r>
            <a:r>
              <a:rPr lang="en-US" altLang="zh-CN" sz="2400"/>
              <a:t>28mm</a:t>
            </a:r>
            <a:r>
              <a:rPr lang="zh-CN" altLang="en-US" sz="2400"/>
              <a:t>，并且仍能够探测到目标靶来证明。</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Text Box 2">
            <a:extLst>
              <a:ext uri="{FF2B5EF4-FFF2-40B4-BE49-F238E27FC236}">
                <a16:creationId xmlns:a16="http://schemas.microsoft.com/office/drawing/2014/main" id="{D8849372-20E4-4CBA-825C-557C05359A34}"/>
              </a:ext>
            </a:extLst>
          </p:cNvPr>
          <p:cNvSpPr txBox="1">
            <a:spLocks noChangeArrowheads="1"/>
          </p:cNvSpPr>
          <p:nvPr/>
        </p:nvSpPr>
        <p:spPr bwMode="auto">
          <a:xfrm>
            <a:off x="228600" y="1447800"/>
            <a:ext cx="8686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a:t>10.3</a:t>
            </a:r>
            <a:r>
              <a:rPr lang="zh-CN" altLang="en-US" sz="2400"/>
              <a:t>编制检测方案，规定探头位置、运动和对被检物件的覆盖情况，以便为焊缝的验收提供标准化的和可重复的检测方法。扫查方案还应包括采用的超声波波束角度、相对于焊缝中心线的方向和容器每条焊缝的受检体积。应在认证试块上进行适当的演示，如果不能满足上文检测灵敏度的要求</a:t>
            </a:r>
            <a:r>
              <a:rPr lang="en-US" altLang="zh-CN" sz="2400"/>
              <a:t>,</a:t>
            </a:r>
            <a:r>
              <a:rPr lang="zh-CN" altLang="en-US" sz="2400"/>
              <a:t>，应对检测方案进行修改，直到能够探测出认证试块上的全部设计缺陷为止。</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Text Box 2">
            <a:extLst>
              <a:ext uri="{FF2B5EF4-FFF2-40B4-BE49-F238E27FC236}">
                <a16:creationId xmlns:a16="http://schemas.microsoft.com/office/drawing/2014/main" id="{900050BB-6B67-45F8-81E5-8AD85813B0FF}"/>
              </a:ext>
            </a:extLst>
          </p:cNvPr>
          <p:cNvSpPr txBox="1">
            <a:spLocks noChangeArrowheads="1"/>
          </p:cNvSpPr>
          <p:nvPr/>
        </p:nvSpPr>
        <p:spPr bwMode="auto">
          <a:xfrm>
            <a:off x="304800" y="533400"/>
            <a:ext cx="85344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b="1"/>
              <a:t>11 </a:t>
            </a:r>
            <a:r>
              <a:rPr lang="zh-CN" altLang="en-US" sz="2400" b="1"/>
              <a:t>检测</a:t>
            </a:r>
            <a:endParaRPr lang="zh-CN" altLang="en-US" sz="2400"/>
          </a:p>
          <a:p>
            <a:pPr algn="just" eaLnBrk="1" hangingPunct="1">
              <a:spcBef>
                <a:spcPct val="50000"/>
              </a:spcBef>
              <a:buFontTx/>
              <a:buNone/>
            </a:pPr>
            <a:r>
              <a:rPr lang="en-US" altLang="zh-CN" sz="2400"/>
              <a:t>11.1 </a:t>
            </a:r>
            <a:r>
              <a:rPr lang="zh-CN" altLang="en-US" sz="2400"/>
              <a:t>前期检测</a:t>
            </a:r>
          </a:p>
          <a:p>
            <a:pPr algn="just" eaLnBrk="1" hangingPunct="1">
              <a:spcBef>
                <a:spcPct val="50000"/>
              </a:spcBef>
              <a:buFontTx/>
              <a:buNone/>
            </a:pPr>
            <a:r>
              <a:rPr lang="zh-CN" altLang="en-US" sz="2400"/>
              <a:t>在斜波束检测前，要进行最初的直波束检测，以便发现被检区域中可能干涉斜波束检测的反射体，检测可以：</a:t>
            </a:r>
            <a:r>
              <a:rPr lang="en-US" altLang="zh-CN" sz="2400"/>
              <a:t>1</a:t>
            </a:r>
            <a:r>
              <a:rPr lang="zh-CN" altLang="en-US" sz="2400"/>
              <a:t>）手动检查，或</a:t>
            </a:r>
            <a:r>
              <a:rPr lang="en-US" altLang="zh-CN" sz="2400"/>
              <a:t>2</a:t>
            </a:r>
            <a:r>
              <a:rPr lang="zh-CN" altLang="en-US" sz="2400"/>
              <a:t>）是焊接前对母材的检查， 或</a:t>
            </a:r>
            <a:r>
              <a:rPr lang="en-US" altLang="zh-CN" sz="2400"/>
              <a:t>3</a:t>
            </a:r>
            <a:r>
              <a:rPr lang="zh-CN" altLang="en-US" sz="2400"/>
              <a:t>）在自动超声检测中进行。</a:t>
            </a:r>
          </a:p>
          <a:p>
            <a:pPr algn="just" eaLnBrk="1" hangingPunct="1">
              <a:spcBef>
                <a:spcPct val="50000"/>
              </a:spcBef>
              <a:buFontTx/>
              <a:buNone/>
            </a:pPr>
            <a:r>
              <a:rPr lang="en-US" altLang="zh-CN" sz="2400"/>
              <a:t>11.2</a:t>
            </a:r>
            <a:r>
              <a:rPr lang="zh-CN" altLang="en-US" sz="2400"/>
              <a:t>检测技术</a:t>
            </a:r>
            <a:r>
              <a:rPr lang="en-US" altLang="zh-CN" sz="2400"/>
              <a:t>-</a:t>
            </a:r>
            <a:r>
              <a:rPr lang="zh-CN" altLang="en-US" sz="2400"/>
              <a:t>多通道自动超声检测时，在焊缝的外表面进行扫查。扫查时进行脉冲回声通道的扫查灵敏度为调节灵敏度再提高</a:t>
            </a:r>
            <a:r>
              <a:rPr lang="en-US" altLang="zh-CN" sz="2400"/>
              <a:t>6dB</a:t>
            </a:r>
            <a:r>
              <a:rPr lang="zh-CN" altLang="en-US" sz="2400"/>
              <a:t>。</a:t>
            </a:r>
          </a:p>
          <a:p>
            <a:pPr algn="just" eaLnBrk="1" hangingPunct="1">
              <a:spcBef>
                <a:spcPct val="50000"/>
              </a:spcBef>
              <a:buFontTx/>
              <a:buNone/>
            </a:pPr>
            <a:r>
              <a:rPr lang="en-US" altLang="zh-CN" sz="2400"/>
              <a:t>11.3</a:t>
            </a:r>
            <a:r>
              <a:rPr lang="zh-CN" altLang="en-US" sz="2400"/>
              <a:t>检测前将轨道沿着焊缝的方向铺设，轨道靠近焊缝一侧与标记线重合，将扫查器放置在轨道上，使探头按下面走向完成焊缝的扫查：</a:t>
            </a:r>
          </a:p>
          <a:p>
            <a:pPr algn="just" eaLnBrk="1" hangingPunct="1">
              <a:spcBef>
                <a:spcPct val="50000"/>
              </a:spcBef>
              <a:buFontTx/>
              <a:buNone/>
            </a:pPr>
            <a:r>
              <a:rPr lang="zh-CN" altLang="en-US" sz="2400"/>
              <a:t>    </a:t>
            </a:r>
            <a:r>
              <a:rPr lang="en-US" altLang="zh-CN" sz="2400"/>
              <a:t>A.)  </a:t>
            </a:r>
            <a:r>
              <a:rPr lang="zh-CN" altLang="en-US" sz="2400"/>
              <a:t>与焊缝的焊道方向成直角；</a:t>
            </a:r>
          </a:p>
          <a:p>
            <a:pPr algn="just" eaLnBrk="1" hangingPunct="1">
              <a:spcBef>
                <a:spcPct val="50000"/>
              </a:spcBef>
              <a:buFontTx/>
              <a:buNone/>
            </a:pPr>
            <a:r>
              <a:rPr lang="zh-CN" altLang="en-US" sz="2400"/>
              <a:t>    </a:t>
            </a:r>
            <a:r>
              <a:rPr lang="en-US" altLang="zh-CN" sz="2400"/>
              <a:t>B.)  </a:t>
            </a:r>
            <a:r>
              <a:rPr lang="zh-CN" altLang="en-US" sz="2400"/>
              <a:t>沿着焊缝的焊道方向。</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Text Box 2">
            <a:extLst>
              <a:ext uri="{FF2B5EF4-FFF2-40B4-BE49-F238E27FC236}">
                <a16:creationId xmlns:a16="http://schemas.microsoft.com/office/drawing/2014/main" id="{8C426656-97E9-4543-A939-DD5808139112}"/>
              </a:ext>
            </a:extLst>
          </p:cNvPr>
          <p:cNvSpPr txBox="1">
            <a:spLocks noChangeArrowheads="1"/>
          </p:cNvSpPr>
          <p:nvPr/>
        </p:nvSpPr>
        <p:spPr bwMode="auto">
          <a:xfrm>
            <a:off x="228600" y="457200"/>
            <a:ext cx="8610600" cy="611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a:t>11.4</a:t>
            </a:r>
            <a:r>
              <a:rPr lang="zh-CN" altLang="en-US" sz="2400"/>
              <a:t>探头的扫查速度不超过</a:t>
            </a:r>
            <a:r>
              <a:rPr lang="en-US" altLang="zh-CN" sz="2400"/>
              <a:t>150mm/</a:t>
            </a:r>
            <a:r>
              <a:rPr lang="zh-CN" altLang="en-US" sz="2400"/>
              <a:t>秒。如果在调节灵敏度及认证试验中证明提高扫查速度不影响数据采集，可提高扫查速度。所收集的数据应在</a:t>
            </a:r>
            <a:r>
              <a:rPr lang="en-US" altLang="zh-CN" sz="2400"/>
              <a:t>D</a:t>
            </a:r>
            <a:r>
              <a:rPr lang="zh-CN" altLang="en-US" sz="2400"/>
              <a:t>扫查中显示，显示的纵坐标沿着焊缝方向。每次扫查长度不超过</a:t>
            </a:r>
            <a:r>
              <a:rPr lang="en-US" altLang="zh-CN" sz="2400"/>
              <a:t>1</a:t>
            </a:r>
            <a:r>
              <a:rPr lang="zh-CN" altLang="en-US" sz="2400"/>
              <a:t>米。</a:t>
            </a:r>
          </a:p>
          <a:p>
            <a:pPr algn="just" eaLnBrk="1" hangingPunct="1">
              <a:spcBef>
                <a:spcPct val="50000"/>
              </a:spcBef>
              <a:buFontTx/>
              <a:buNone/>
            </a:pPr>
            <a:r>
              <a:rPr lang="en-US" altLang="zh-CN" sz="2400"/>
              <a:t>11.5 </a:t>
            </a:r>
            <a:r>
              <a:rPr lang="zh-CN" altLang="en-US" sz="2400"/>
              <a:t>扫查程序</a:t>
            </a:r>
          </a:p>
          <a:p>
            <a:pPr algn="just" eaLnBrk="1" hangingPunct="1">
              <a:spcBef>
                <a:spcPct val="50000"/>
              </a:spcBef>
              <a:buFontTx/>
              <a:buNone/>
            </a:pPr>
            <a:r>
              <a:rPr lang="en-US" altLang="zh-CN" sz="2400"/>
              <a:t>11.5.1</a:t>
            </a:r>
            <a:r>
              <a:rPr lang="zh-CN" altLang="en-US" sz="2400"/>
              <a:t>近表面区域使用爬波探头检测。</a:t>
            </a:r>
          </a:p>
          <a:p>
            <a:pPr algn="just" eaLnBrk="1" hangingPunct="1">
              <a:spcBef>
                <a:spcPct val="50000"/>
              </a:spcBef>
              <a:buFontTx/>
              <a:buNone/>
            </a:pPr>
            <a:r>
              <a:rPr lang="en-US" altLang="zh-CN" sz="2400"/>
              <a:t>11.5.2</a:t>
            </a:r>
            <a:r>
              <a:rPr lang="zh-CN" altLang="en-US" sz="2400"/>
              <a:t>在脉冲回声模式中，为了增强底部缺陷探测，使用</a:t>
            </a:r>
            <a:r>
              <a:rPr lang="en-US" altLang="zh-CN" sz="2400"/>
              <a:t>45°</a:t>
            </a:r>
            <a:r>
              <a:rPr lang="zh-CN" altLang="en-US" sz="2400"/>
              <a:t>纵波斜探头。可以采用负责最深检测区域的</a:t>
            </a:r>
            <a:r>
              <a:rPr lang="en-US" altLang="zh-CN" sz="2400"/>
              <a:t>TOFD</a:t>
            </a:r>
            <a:r>
              <a:rPr lang="zh-CN" altLang="en-US" sz="2400"/>
              <a:t>探头同时完成底面脉冲回声检测。</a:t>
            </a:r>
          </a:p>
          <a:p>
            <a:pPr algn="just" eaLnBrk="1" hangingPunct="1">
              <a:spcBef>
                <a:spcPct val="50000"/>
              </a:spcBef>
              <a:buFontTx/>
              <a:buNone/>
            </a:pPr>
            <a:r>
              <a:rPr lang="en-US" altLang="zh-CN" sz="2400"/>
              <a:t>11.5.3</a:t>
            </a:r>
            <a:r>
              <a:rPr lang="zh-CN" altLang="en-US" sz="2400"/>
              <a:t>焊缝除上下表面外的中间区域，使用多对</a:t>
            </a:r>
            <a:r>
              <a:rPr lang="en-US" altLang="zh-CN" sz="2400"/>
              <a:t>TOFD</a:t>
            </a:r>
            <a:r>
              <a:rPr lang="zh-CN" altLang="en-US" sz="2400"/>
              <a:t>探头检测。</a:t>
            </a:r>
          </a:p>
          <a:p>
            <a:pPr algn="just" eaLnBrk="1" hangingPunct="1">
              <a:spcBef>
                <a:spcPct val="50000"/>
              </a:spcBef>
              <a:buFontTx/>
              <a:buNone/>
            </a:pPr>
            <a:r>
              <a:rPr lang="zh-CN" altLang="en-US" sz="2400"/>
              <a:t>注意：根据缺陷易产生的位置确定探头配置。使用</a:t>
            </a:r>
            <a:r>
              <a:rPr lang="en-US" altLang="zh-CN" sz="2400"/>
              <a:t>45°</a:t>
            </a:r>
            <a:r>
              <a:rPr lang="zh-CN" altLang="en-US" sz="2400"/>
              <a:t>纵波斜探头，即负责最深检测区域的</a:t>
            </a:r>
            <a:r>
              <a:rPr lang="en-US" altLang="zh-CN" sz="2400"/>
              <a:t>TOFD</a:t>
            </a:r>
            <a:r>
              <a:rPr lang="zh-CN" altLang="en-US" sz="2400"/>
              <a:t>探头同时完成底面脉冲回声检测。当重点探测根部缺陷时，数据量为其它区域的</a:t>
            </a:r>
            <a:r>
              <a:rPr lang="en-US" altLang="zh-CN" sz="2400"/>
              <a:t>1/2</a:t>
            </a:r>
            <a:r>
              <a:rPr lang="zh-CN" altLang="en-US" sz="2400"/>
              <a:t>，此时应使用两对探头分别检测。</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a:extLst>
              <a:ext uri="{FF2B5EF4-FFF2-40B4-BE49-F238E27FC236}">
                <a16:creationId xmlns:a16="http://schemas.microsoft.com/office/drawing/2014/main" id="{C3BBD406-2A5C-489D-A18A-2BB5068068BE}"/>
              </a:ext>
            </a:extLst>
          </p:cNvPr>
          <p:cNvSpPr txBox="1">
            <a:spLocks noChangeArrowheads="1"/>
          </p:cNvSpPr>
          <p:nvPr/>
        </p:nvSpPr>
        <p:spPr bwMode="auto">
          <a:xfrm>
            <a:off x="457200" y="304800"/>
            <a:ext cx="8305800" cy="39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b="1"/>
              <a:t>12 </a:t>
            </a:r>
            <a:r>
              <a:rPr lang="zh-CN" altLang="en-US" sz="2400" b="1"/>
              <a:t>对超声</a:t>
            </a:r>
            <a:r>
              <a:rPr lang="en-US" altLang="zh-CN" sz="2400" b="1"/>
              <a:t>TOFD</a:t>
            </a:r>
            <a:r>
              <a:rPr lang="zh-CN" altLang="en-US" sz="2400" b="1"/>
              <a:t>检测数据采集和分析的要求</a:t>
            </a:r>
            <a:endParaRPr lang="zh-CN" altLang="en-US" sz="2400"/>
          </a:p>
          <a:p>
            <a:pPr algn="just" eaLnBrk="1" hangingPunct="1">
              <a:spcBef>
                <a:spcPct val="50000"/>
              </a:spcBef>
              <a:buFontTx/>
              <a:buNone/>
            </a:pPr>
            <a:r>
              <a:rPr lang="en-US" altLang="zh-CN" sz="2400"/>
              <a:t>12.1</a:t>
            </a:r>
            <a:r>
              <a:rPr lang="zh-CN" altLang="en-US" sz="2400"/>
              <a:t>超声检测应当采用自动的计算机数据采集装置。数据应是未经过修饰的。在数据记录中保存的数据应是未经闸门和取阈值处理的完整数据。</a:t>
            </a:r>
          </a:p>
          <a:p>
            <a:pPr algn="just" eaLnBrk="1" hangingPunct="1">
              <a:spcBef>
                <a:spcPct val="50000"/>
              </a:spcBef>
              <a:buFontTx/>
              <a:buNone/>
            </a:pPr>
            <a:r>
              <a:rPr lang="en-US" altLang="zh-CN" sz="2400"/>
              <a:t>12.2 </a:t>
            </a:r>
            <a:r>
              <a:rPr lang="zh-CN" altLang="en-US" sz="2400"/>
              <a:t>在进行多通道</a:t>
            </a:r>
            <a:r>
              <a:rPr lang="en-US" altLang="zh-CN" sz="2400"/>
              <a:t>TOFD</a:t>
            </a:r>
            <a:r>
              <a:rPr lang="zh-CN" altLang="en-US" sz="2400"/>
              <a:t>和</a:t>
            </a:r>
            <a:r>
              <a:rPr lang="en-US" altLang="zh-CN" sz="2400"/>
              <a:t>PE</a:t>
            </a:r>
            <a:r>
              <a:rPr lang="zh-CN" altLang="en-US" sz="2400"/>
              <a:t>检测时，数据在</a:t>
            </a:r>
            <a:r>
              <a:rPr lang="en-US" altLang="zh-CN" sz="2400"/>
              <a:t>A-</a:t>
            </a:r>
            <a:r>
              <a:rPr lang="zh-CN" altLang="en-US" sz="2400"/>
              <a:t>显示和</a:t>
            </a:r>
            <a:r>
              <a:rPr lang="en-US" altLang="zh-CN" sz="2400"/>
              <a:t>D</a:t>
            </a:r>
            <a:r>
              <a:rPr lang="zh-CN" altLang="en-US" sz="2400"/>
              <a:t>显示（</a:t>
            </a:r>
            <a:r>
              <a:rPr lang="en-US" altLang="zh-CN" sz="2400"/>
              <a:t>Top-</a:t>
            </a:r>
            <a:r>
              <a:rPr lang="zh-CN" altLang="en-US" sz="2400"/>
              <a:t>显示中）分析。在锯齿扫查中，可将数据在</a:t>
            </a:r>
            <a:r>
              <a:rPr lang="en-US" altLang="zh-CN" sz="2400"/>
              <a:t>A-</a:t>
            </a:r>
            <a:r>
              <a:rPr lang="zh-CN" altLang="en-US" sz="2400"/>
              <a:t>显示、</a:t>
            </a:r>
            <a:r>
              <a:rPr lang="en-US" altLang="zh-CN" sz="2400"/>
              <a:t>B-</a:t>
            </a:r>
            <a:r>
              <a:rPr lang="zh-CN" altLang="en-US" sz="2400"/>
              <a:t>显示、</a:t>
            </a:r>
            <a:r>
              <a:rPr lang="en-US" altLang="zh-CN" sz="2400"/>
              <a:t>C-</a:t>
            </a:r>
            <a:r>
              <a:rPr lang="zh-CN" altLang="en-US" sz="2400"/>
              <a:t>显示和</a:t>
            </a:r>
            <a:r>
              <a:rPr lang="en-US" altLang="zh-CN" sz="2400"/>
              <a:t>D</a:t>
            </a:r>
            <a:r>
              <a:rPr lang="zh-CN" altLang="en-US" sz="2400"/>
              <a:t>显示（</a:t>
            </a:r>
            <a:r>
              <a:rPr lang="en-US" altLang="zh-CN" sz="2400"/>
              <a:t>Top-</a:t>
            </a:r>
            <a:r>
              <a:rPr lang="zh-CN" altLang="en-US" sz="2400"/>
              <a:t>显示）中分析。</a:t>
            </a:r>
          </a:p>
          <a:p>
            <a:pPr algn="just" eaLnBrk="1" hangingPunct="1">
              <a:spcBef>
                <a:spcPct val="50000"/>
              </a:spcBef>
              <a:buFontTx/>
              <a:buNone/>
            </a:pPr>
            <a:r>
              <a:rPr lang="en-US" altLang="zh-CN" sz="2400"/>
              <a:t>12.3  </a:t>
            </a:r>
            <a:r>
              <a:rPr lang="zh-CN" altLang="en-US" sz="2400"/>
              <a:t>当</a:t>
            </a:r>
            <a:r>
              <a:rPr lang="en-US" altLang="zh-CN" sz="2400"/>
              <a:t>TOFD</a:t>
            </a:r>
            <a:r>
              <a:rPr lang="zh-CN" altLang="en-US" sz="2400"/>
              <a:t>扫查数据不能精确判断显示的尺寸时，应使用脉冲回声探头做附加扫查，一般为自动或手动的锯齿扫查。</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a:extLst>
              <a:ext uri="{FF2B5EF4-FFF2-40B4-BE49-F238E27FC236}">
                <a16:creationId xmlns:a16="http://schemas.microsoft.com/office/drawing/2014/main" id="{8E10200B-F273-4EFD-8FD0-EAEB8FE2E3AE}"/>
              </a:ext>
            </a:extLst>
          </p:cNvPr>
          <p:cNvSpPr txBox="1">
            <a:spLocks noChangeArrowheads="1"/>
          </p:cNvSpPr>
          <p:nvPr/>
        </p:nvSpPr>
        <p:spPr bwMode="auto">
          <a:xfrm>
            <a:off x="457200" y="457200"/>
            <a:ext cx="83820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0"/>
              </a:spcBef>
              <a:buFontTx/>
              <a:buNone/>
            </a:pPr>
            <a:r>
              <a:rPr lang="en-US" altLang="zh-CN" sz="2400" b="1">
                <a:solidFill>
                  <a:srgbClr val="000000"/>
                </a:solidFill>
              </a:rPr>
              <a:t>13 </a:t>
            </a:r>
            <a:r>
              <a:rPr lang="zh-CN" altLang="en-US" sz="2400" b="1"/>
              <a:t>数据分析和评定：</a:t>
            </a:r>
            <a:endParaRPr lang="zh-CN" altLang="en-US" sz="2400"/>
          </a:p>
          <a:p>
            <a:pPr algn="just" eaLnBrk="1" hangingPunct="1">
              <a:spcBef>
                <a:spcPct val="0"/>
              </a:spcBef>
              <a:buFontTx/>
              <a:buNone/>
            </a:pPr>
            <a:r>
              <a:rPr lang="en-US" altLang="zh-CN" sz="2400">
                <a:solidFill>
                  <a:srgbClr val="000000"/>
                </a:solidFill>
              </a:rPr>
              <a:t>13.1 </a:t>
            </a:r>
            <a:r>
              <a:rPr lang="zh-CN" altLang="en-US" sz="2400">
                <a:solidFill>
                  <a:srgbClr val="000000"/>
                </a:solidFill>
              </a:rPr>
              <a:t>数据分析准则</a:t>
            </a:r>
            <a:endParaRPr lang="zh-CN" altLang="en-US" sz="2400"/>
          </a:p>
          <a:p>
            <a:pPr algn="just" eaLnBrk="1" hangingPunct="1">
              <a:spcBef>
                <a:spcPct val="0"/>
              </a:spcBef>
              <a:buFontTx/>
              <a:buNone/>
            </a:pPr>
            <a:r>
              <a:rPr lang="zh-CN" altLang="en-US" sz="2400">
                <a:solidFill>
                  <a:srgbClr val="000000"/>
                </a:solidFill>
              </a:rPr>
              <a:t>    大于以下两条的反射体都应被区分究竟</a:t>
            </a:r>
            <a:r>
              <a:rPr lang="zh-CN" altLang="en-US" sz="2400"/>
              <a:t>是由缺陷产生或是由于工件几何结构产生的。当反射体确被认为是缺陷时按本标准评定和验收。</a:t>
            </a:r>
          </a:p>
          <a:p>
            <a:pPr algn="just" eaLnBrk="1" hangingPunct="1">
              <a:spcBef>
                <a:spcPct val="0"/>
              </a:spcBef>
              <a:buFontTx/>
              <a:buNone/>
            </a:pPr>
            <a:r>
              <a:rPr lang="en-US" altLang="zh-CN" sz="2400"/>
              <a:t>13.1.1</a:t>
            </a:r>
            <a:r>
              <a:rPr lang="zh-CN" altLang="en-US" sz="2400"/>
              <a:t>在以波幅为基准的技术中，应对所产生的反应超过基准波高</a:t>
            </a:r>
            <a:r>
              <a:rPr lang="en-US" altLang="zh-CN" sz="2400"/>
              <a:t>20%</a:t>
            </a:r>
            <a:r>
              <a:rPr lang="zh-CN" altLang="en-US" sz="2400"/>
              <a:t>的反射体的位置、波幅和范围作进一步检查。</a:t>
            </a:r>
          </a:p>
          <a:p>
            <a:pPr algn="just" eaLnBrk="1" hangingPunct="1">
              <a:spcBef>
                <a:spcPct val="0"/>
              </a:spcBef>
              <a:buFontTx/>
              <a:buNone/>
            </a:pPr>
            <a:r>
              <a:rPr lang="en-US" altLang="zh-CN" sz="2400"/>
              <a:t>13.1.2</a:t>
            </a:r>
            <a:r>
              <a:rPr lang="zh-CN" altLang="en-US" sz="2400"/>
              <a:t>在非波幅基准技术中，图象的显示长度超过下文（</a:t>
            </a:r>
            <a:r>
              <a:rPr lang="en-US" altLang="zh-CN" sz="2400"/>
              <a:t>1</a:t>
            </a:r>
            <a:r>
              <a:rPr lang="zh-CN" altLang="en-US" sz="2400"/>
              <a:t>）、（</a:t>
            </a:r>
            <a:r>
              <a:rPr lang="en-US" altLang="zh-CN" sz="2400"/>
              <a:t>2</a:t>
            </a:r>
            <a:r>
              <a:rPr lang="zh-CN" altLang="en-US" sz="2400"/>
              <a:t>）所列极限者，则其位置和范围应作进一步检查：</a:t>
            </a:r>
          </a:p>
          <a:p>
            <a:pPr algn="just" eaLnBrk="1" hangingPunct="1">
              <a:spcBef>
                <a:spcPct val="0"/>
              </a:spcBef>
              <a:buFontTx/>
              <a:buNone/>
            </a:pPr>
            <a:r>
              <a:rPr lang="zh-CN" altLang="en-US" sz="2400"/>
              <a:t>（</a:t>
            </a:r>
            <a:r>
              <a:rPr lang="en-US" altLang="zh-CN" sz="2400"/>
              <a:t>1</a:t>
            </a:r>
            <a:r>
              <a:rPr lang="zh-CN" altLang="en-US" sz="2400"/>
              <a:t>）对焊缝处母材厚度大于等于</a:t>
            </a:r>
            <a:r>
              <a:rPr lang="en-US" altLang="zh-CN" sz="2400"/>
              <a:t>80mm</a:t>
            </a:r>
            <a:r>
              <a:rPr lang="zh-CN" altLang="en-US" sz="2400"/>
              <a:t>但小于等于</a:t>
            </a:r>
            <a:r>
              <a:rPr lang="en-US" altLang="zh-CN" sz="2400"/>
              <a:t>102mm</a:t>
            </a:r>
            <a:r>
              <a:rPr lang="zh-CN" altLang="en-US" sz="2400"/>
              <a:t>的焊缝，图象显示长度大于</a:t>
            </a:r>
            <a:r>
              <a:rPr lang="en-US" altLang="zh-CN" sz="2400"/>
              <a:t>0.20</a:t>
            </a:r>
            <a:r>
              <a:rPr lang="zh-CN" altLang="en-US" sz="2400"/>
              <a:t>英寸（</a:t>
            </a:r>
            <a:r>
              <a:rPr lang="en-US" altLang="zh-CN" sz="2400"/>
              <a:t>5mm</a:t>
            </a:r>
            <a:r>
              <a:rPr lang="zh-CN" altLang="en-US" sz="2400"/>
              <a:t>）者应进一步检查；</a:t>
            </a:r>
          </a:p>
          <a:p>
            <a:pPr algn="just" eaLnBrk="1" hangingPunct="1">
              <a:spcBef>
                <a:spcPct val="0"/>
              </a:spcBef>
              <a:buFontTx/>
              <a:buNone/>
            </a:pPr>
            <a:r>
              <a:rPr lang="zh-CN" altLang="en-US" sz="2400"/>
              <a:t>（</a:t>
            </a:r>
            <a:r>
              <a:rPr lang="en-US" altLang="zh-CN" sz="2400"/>
              <a:t>2</a:t>
            </a:r>
            <a:r>
              <a:rPr lang="zh-CN" altLang="en-US" sz="2400"/>
              <a:t>）对焊缝处母材厚度大于</a:t>
            </a:r>
            <a:r>
              <a:rPr lang="en-US" altLang="zh-CN" sz="2400"/>
              <a:t>102mm</a:t>
            </a:r>
            <a:r>
              <a:rPr lang="zh-CN" altLang="en-US" sz="2400"/>
              <a:t>的焊缝，图象显示长度大于</a:t>
            </a:r>
            <a:r>
              <a:rPr lang="en-US" altLang="zh-CN" sz="2400"/>
              <a:t>0.05t</a:t>
            </a:r>
            <a:r>
              <a:rPr lang="zh-CN" altLang="en-US" sz="2400"/>
              <a:t>或</a:t>
            </a:r>
            <a:r>
              <a:rPr lang="en-US" altLang="zh-CN" sz="2400"/>
              <a:t>19mm</a:t>
            </a:r>
            <a:r>
              <a:rPr lang="zh-CN" altLang="en-US" sz="2400"/>
              <a:t>（取二者中之小值）者应进一步检查（注：</a:t>
            </a:r>
            <a:r>
              <a:rPr lang="en-US" altLang="zh-CN" sz="2400"/>
              <a:t>t</a:t>
            </a:r>
            <a:r>
              <a:rPr lang="zh-CN" altLang="en-US" sz="2400"/>
              <a:t>为焊缝相临母材的名义厚度）。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a:extLst>
              <a:ext uri="{FF2B5EF4-FFF2-40B4-BE49-F238E27FC236}">
                <a16:creationId xmlns:a16="http://schemas.microsoft.com/office/drawing/2014/main" id="{C54B6D95-97E4-409D-B0AF-53CE8E45FDD5}"/>
              </a:ext>
            </a:extLst>
          </p:cNvPr>
          <p:cNvSpPr txBox="1">
            <a:spLocks noChangeArrowheads="1"/>
          </p:cNvSpPr>
          <p:nvPr/>
        </p:nvSpPr>
        <p:spPr bwMode="auto">
          <a:xfrm>
            <a:off x="457200" y="457200"/>
            <a:ext cx="8229600" cy="629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0"/>
              </a:spcBef>
              <a:buFontTx/>
              <a:buNone/>
            </a:pPr>
            <a:r>
              <a:rPr lang="en-US" altLang="zh-CN" sz="2400"/>
              <a:t>13.2</a:t>
            </a:r>
            <a:r>
              <a:rPr lang="zh-CN" altLang="en-US" sz="2400"/>
              <a:t>几何形状引起的显示</a:t>
            </a:r>
          </a:p>
          <a:p>
            <a:pPr algn="just" eaLnBrk="1" hangingPunct="1">
              <a:spcBef>
                <a:spcPct val="0"/>
              </a:spcBef>
              <a:buFontTx/>
              <a:buNone/>
            </a:pPr>
            <a:r>
              <a:rPr lang="zh-CN" altLang="en-US" sz="2400"/>
              <a:t>    由几何形状和冶金原因引起的超声波显示按以下分类：</a:t>
            </a:r>
          </a:p>
          <a:p>
            <a:pPr algn="just" eaLnBrk="1" hangingPunct="1">
              <a:spcBef>
                <a:spcPct val="0"/>
              </a:spcBef>
              <a:buFontTx/>
              <a:buNone/>
            </a:pPr>
            <a:r>
              <a:rPr lang="en-US" altLang="zh-CN" sz="2400"/>
              <a:t>13.2.1</a:t>
            </a:r>
            <a:r>
              <a:rPr lang="zh-CN" altLang="en-US" sz="2400"/>
              <a:t>对于确定是几何形状（例如焊缝加强高或根部）或者材料冶金结构的变化（例如金属母材上的堆焊层界面）而引起的显示，可作为几何形状引起的显示不必进行测量和分类。但应记录最大显示波幅和位置，例如：内部附件：最大波幅</a:t>
            </a:r>
            <a:r>
              <a:rPr lang="en-US" altLang="zh-CN" sz="2400"/>
              <a:t>200%DAC</a:t>
            </a:r>
            <a:r>
              <a:rPr lang="zh-CN" altLang="en-US" sz="2400"/>
              <a:t>，位于内表面，在焊缝中心线上方</a:t>
            </a:r>
            <a:r>
              <a:rPr lang="en-US" altLang="zh-CN" sz="2400"/>
              <a:t>25.4mm</a:t>
            </a:r>
            <a:r>
              <a:rPr lang="zh-CN" altLang="en-US" sz="2400"/>
              <a:t>，距定位原点的方向为从</a:t>
            </a:r>
            <a:r>
              <a:rPr lang="en-US" altLang="zh-CN" sz="2400"/>
              <a:t>90°</a:t>
            </a:r>
            <a:r>
              <a:rPr lang="zh-CN" altLang="en-US" sz="2400"/>
              <a:t>至</a:t>
            </a:r>
            <a:r>
              <a:rPr lang="en-US" altLang="zh-CN" sz="2400"/>
              <a:t>95°</a:t>
            </a:r>
            <a:r>
              <a:rPr lang="zh-CN" altLang="en-US" sz="2400"/>
              <a:t>。</a:t>
            </a:r>
          </a:p>
          <a:p>
            <a:pPr algn="just" eaLnBrk="1" hangingPunct="1">
              <a:spcBef>
                <a:spcPct val="0"/>
              </a:spcBef>
              <a:buFontTx/>
              <a:buNone/>
            </a:pPr>
            <a:r>
              <a:rPr lang="en-US" altLang="zh-CN" sz="2400"/>
              <a:t>13.2.2</a:t>
            </a:r>
            <a:r>
              <a:rPr lang="zh-CN" altLang="en-US" sz="2400"/>
              <a:t>按以下步骤来确定显示是否是由几何形状引起：</a:t>
            </a:r>
          </a:p>
          <a:p>
            <a:pPr algn="just" eaLnBrk="1" hangingPunct="1">
              <a:spcBef>
                <a:spcPct val="0"/>
              </a:spcBef>
              <a:buFontTx/>
              <a:buNone/>
            </a:pPr>
            <a:r>
              <a:rPr lang="zh-CN" altLang="en-US" sz="2400"/>
              <a:t>（</a:t>
            </a:r>
            <a:r>
              <a:rPr lang="en-US" altLang="zh-CN" sz="2400"/>
              <a:t>1</a:t>
            </a:r>
            <a:r>
              <a:rPr lang="zh-CN" altLang="en-US" sz="2400"/>
              <a:t>）按现用的检测程序对包含反射体的区域进行实验结果的整理；</a:t>
            </a:r>
          </a:p>
          <a:p>
            <a:pPr algn="just" eaLnBrk="1" hangingPunct="1">
              <a:spcBef>
                <a:spcPct val="0"/>
              </a:spcBef>
              <a:buFontTx/>
              <a:buNone/>
            </a:pPr>
            <a:r>
              <a:rPr lang="zh-CN" altLang="en-US" sz="2400"/>
              <a:t>（</a:t>
            </a:r>
            <a:r>
              <a:rPr lang="en-US" altLang="zh-CN" sz="2400"/>
              <a:t>2</a:t>
            </a:r>
            <a:r>
              <a:rPr lang="zh-CN" altLang="en-US" sz="2400"/>
              <a:t>）绘制和验证反射体的坐标，提供可显示出反射体位置和表面不连续（例如根部和镗孔）的横截面展示；</a:t>
            </a:r>
          </a:p>
          <a:p>
            <a:pPr algn="just" eaLnBrk="1" hangingPunct="1">
              <a:spcBef>
                <a:spcPct val="0"/>
              </a:spcBef>
              <a:buFontTx/>
              <a:buNone/>
            </a:pPr>
            <a:r>
              <a:rPr lang="zh-CN" altLang="en-US" sz="2400"/>
              <a:t>（</a:t>
            </a:r>
            <a:r>
              <a:rPr lang="en-US" altLang="zh-CN" sz="2400"/>
              <a:t>3</a:t>
            </a:r>
            <a:r>
              <a:rPr lang="zh-CN" altLang="en-US" sz="2400"/>
              <a:t>）审查加工和焊缝准备图（焊接接头坡口图）。</a:t>
            </a:r>
          </a:p>
          <a:p>
            <a:pPr algn="just" eaLnBrk="1" hangingPunct="1">
              <a:spcBef>
                <a:spcPct val="0"/>
              </a:spcBef>
              <a:buFontTx/>
              <a:buNone/>
            </a:pPr>
            <a:r>
              <a:rPr lang="en-US" altLang="zh-CN" sz="2400"/>
              <a:t>13.2.3</a:t>
            </a:r>
            <a:r>
              <a:rPr lang="zh-CN" altLang="en-US" sz="2400"/>
              <a:t>另外，还可使用其他</a:t>
            </a:r>
            <a:r>
              <a:rPr lang="en-US" altLang="zh-CN" sz="2400"/>
              <a:t>NDE</a:t>
            </a:r>
            <a:r>
              <a:rPr lang="zh-CN" altLang="en-US" sz="2400"/>
              <a:t>方法和技术确定疑点的成因（例如选用另外的超声波声束的角度，射线照相，检查内孔表面和</a:t>
            </a:r>
            <a:r>
              <a:rPr lang="en-US" altLang="zh-CN" sz="2400"/>
              <a:t>/</a:t>
            </a:r>
            <a:r>
              <a:rPr lang="zh-CN" altLang="en-US" sz="2400"/>
              <a:t>或外圆表面的几何形状）。</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id="{28520103-8259-4E36-B22D-B2D4F1DF3B96}"/>
              </a:ext>
            </a:extLst>
          </p:cNvPr>
          <p:cNvSpPr txBox="1">
            <a:spLocks noChangeArrowheads="1"/>
          </p:cNvSpPr>
          <p:nvPr/>
        </p:nvSpPr>
        <p:spPr bwMode="auto">
          <a:xfrm>
            <a:off x="381000" y="228600"/>
            <a:ext cx="83820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0"/>
              </a:spcBef>
              <a:buFontTx/>
              <a:buNone/>
            </a:pPr>
            <a:endParaRPr lang="en-US" altLang="zh-CN" sz="2400"/>
          </a:p>
          <a:p>
            <a:pPr algn="just" eaLnBrk="1" hangingPunct="1">
              <a:spcBef>
                <a:spcPct val="0"/>
              </a:spcBef>
              <a:buFontTx/>
              <a:buNone/>
            </a:pPr>
            <a:r>
              <a:rPr lang="en-US" altLang="zh-CN" sz="2400"/>
              <a:t>13.3</a:t>
            </a:r>
            <a:r>
              <a:rPr lang="zh-CN" altLang="en-US" sz="2400"/>
              <a:t>缺陷的定量</a:t>
            </a:r>
          </a:p>
          <a:p>
            <a:pPr algn="just" eaLnBrk="1" hangingPunct="1">
              <a:spcBef>
                <a:spcPct val="0"/>
              </a:spcBef>
              <a:buFontTx/>
              <a:buNone/>
            </a:pPr>
            <a:r>
              <a:rPr lang="zh-CN" altLang="en-US" sz="2400"/>
              <a:t>    缺陷的定量应遵循验证过的程序，该程序要完成过相似厚度材料的认证试块和校准试块的检测。缺陷也可以采用补充的手动技术检查，但也需要上述的演示证明。缺陷的尺寸由完全包含缺陷区域的最小矩形确定。</a:t>
            </a:r>
          </a:p>
          <a:p>
            <a:pPr algn="just" eaLnBrk="1" hangingPunct="1">
              <a:spcBef>
                <a:spcPct val="0"/>
              </a:spcBef>
              <a:buFontTx/>
              <a:buNone/>
            </a:pPr>
            <a:r>
              <a:rPr lang="en-US" altLang="zh-CN" sz="2400"/>
              <a:t>13.4</a:t>
            </a:r>
            <a:r>
              <a:rPr lang="zh-CN" altLang="en-US" sz="2400"/>
              <a:t>缺陷的评定</a:t>
            </a:r>
          </a:p>
          <a:p>
            <a:pPr algn="just" eaLnBrk="1" hangingPunct="1">
              <a:spcBef>
                <a:spcPct val="0"/>
              </a:spcBef>
              <a:buFontTx/>
              <a:buNone/>
            </a:pPr>
            <a:r>
              <a:rPr lang="en-US" altLang="zh-CN" sz="2400"/>
              <a:t>13.4.1</a:t>
            </a:r>
            <a:r>
              <a:rPr lang="zh-CN" altLang="en-US" sz="2400"/>
              <a:t>表面缺陷。</a:t>
            </a:r>
            <a:r>
              <a:rPr lang="en-US" altLang="zh-CN" sz="2400"/>
              <a:t>UT</a:t>
            </a:r>
            <a:r>
              <a:rPr lang="zh-CN" altLang="en-US" sz="2400"/>
              <a:t>检查中确定的表面缺陷有的可能与表面相连，有的不与表面相连。在数据分析中确认与表面相连的缺陷或表面开口缺陷，是拒收的。但进行了</a:t>
            </a:r>
            <a:r>
              <a:rPr lang="en-US" altLang="zh-CN" sz="2400"/>
              <a:t>MT</a:t>
            </a:r>
            <a:r>
              <a:rPr lang="zh-CN" altLang="en-US" sz="2400"/>
              <a:t>、</a:t>
            </a:r>
            <a:r>
              <a:rPr lang="en-US" altLang="zh-CN" sz="2400"/>
              <a:t>PT</a:t>
            </a:r>
            <a:r>
              <a:rPr lang="zh-CN" altLang="en-US" sz="2400"/>
              <a:t>或</a:t>
            </a:r>
            <a:r>
              <a:rPr lang="en-US" altLang="zh-CN" sz="2400"/>
              <a:t>ET</a:t>
            </a:r>
            <a:r>
              <a:rPr lang="zh-CN" altLang="en-US" sz="2400"/>
              <a:t>检测者除外。无论如何，任何缺陷都不能超过下述的验收标准。</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a:extLst>
              <a:ext uri="{FF2B5EF4-FFF2-40B4-BE49-F238E27FC236}">
                <a16:creationId xmlns:a16="http://schemas.microsoft.com/office/drawing/2014/main" id="{123DF38C-E1FE-445B-9FDB-B86617381253}"/>
              </a:ext>
            </a:extLst>
          </p:cNvPr>
          <p:cNvSpPr txBox="1">
            <a:spLocks noChangeArrowheads="1"/>
          </p:cNvSpPr>
          <p:nvPr/>
        </p:nvSpPr>
        <p:spPr bwMode="auto">
          <a:xfrm>
            <a:off x="304800" y="457200"/>
            <a:ext cx="8458200" cy="538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0"/>
              </a:spcBef>
              <a:buFontTx/>
              <a:buNone/>
            </a:pPr>
            <a:r>
              <a:rPr lang="en-US" altLang="zh-CN" sz="2400"/>
              <a:t>13.4.2</a:t>
            </a:r>
            <a:r>
              <a:rPr lang="zh-CN" altLang="en-US" sz="2400"/>
              <a:t>多个缺陷</a:t>
            </a:r>
          </a:p>
          <a:p>
            <a:pPr algn="just" eaLnBrk="1" hangingPunct="1">
              <a:spcBef>
                <a:spcPct val="50000"/>
              </a:spcBef>
              <a:buFontTx/>
              <a:buNone/>
            </a:pPr>
            <a:r>
              <a:rPr lang="zh-CN" altLang="en-US" sz="2400"/>
              <a:t>（</a:t>
            </a:r>
            <a:r>
              <a:rPr lang="en-US" altLang="zh-CN" sz="2400"/>
              <a:t>1</a:t>
            </a:r>
            <a:r>
              <a:rPr lang="zh-CN" altLang="en-US" sz="2400"/>
              <a:t>）</a:t>
            </a:r>
            <a:r>
              <a:rPr lang="zh-CN" altLang="en-US" sz="2400">
                <a:cs typeface="Times New Roman" panose="02020603050405020304" pitchFamily="18" charset="0"/>
              </a:rPr>
              <a:t> </a:t>
            </a:r>
            <a:r>
              <a:rPr lang="zh-CN" altLang="en-US" sz="2400"/>
              <a:t>相邻的不连续缺陷的间距小于等于图</a:t>
            </a:r>
            <a:r>
              <a:rPr lang="en-US" altLang="zh-CN" sz="2400"/>
              <a:t>2</a:t>
            </a:r>
            <a:r>
              <a:rPr lang="zh-CN" altLang="en-US" sz="2400"/>
              <a:t>所示的“</a:t>
            </a:r>
            <a:r>
              <a:rPr lang="en-US" altLang="zh-CN" sz="2400"/>
              <a:t>s”</a:t>
            </a:r>
            <a:r>
              <a:rPr lang="zh-CN" altLang="en-US" sz="2400"/>
              <a:t>时，应被认为是一个平面型缺陷。</a:t>
            </a:r>
          </a:p>
          <a:p>
            <a:pPr algn="just" eaLnBrk="1" hangingPunct="1">
              <a:spcBef>
                <a:spcPct val="50000"/>
              </a:spcBef>
              <a:buFontTx/>
              <a:buNone/>
            </a:pPr>
            <a:r>
              <a:rPr lang="zh-CN" altLang="en-US" sz="2400"/>
              <a:t>（</a:t>
            </a:r>
            <a:r>
              <a:rPr lang="en-US" altLang="zh-CN" sz="2400"/>
              <a:t>2</a:t>
            </a:r>
            <a:r>
              <a:rPr lang="zh-CN" altLang="en-US" sz="2400"/>
              <a:t>）不连续缺陷基本上平行时，缺陷的平面间距离小于等于</a:t>
            </a:r>
            <a:r>
              <a:rPr lang="en-US" altLang="zh-CN" sz="2400"/>
              <a:t>12.7mm</a:t>
            </a:r>
            <a:r>
              <a:rPr lang="zh-CN" altLang="en-US" sz="2400"/>
              <a:t>者（参看图</a:t>
            </a:r>
            <a:r>
              <a:rPr lang="en-US" altLang="zh-CN" sz="2400"/>
              <a:t>3</a:t>
            </a:r>
            <a:r>
              <a:rPr lang="zh-CN" altLang="en-US" sz="2400"/>
              <a:t>），应被认为是一个平面型缺陷。</a:t>
            </a:r>
          </a:p>
          <a:p>
            <a:pPr algn="just" eaLnBrk="1" hangingPunct="1">
              <a:spcBef>
                <a:spcPct val="50000"/>
              </a:spcBef>
              <a:buFontTx/>
              <a:buNone/>
            </a:pPr>
            <a:r>
              <a:rPr lang="zh-CN" altLang="en-US" sz="2400"/>
              <a:t>（</a:t>
            </a:r>
            <a:r>
              <a:rPr lang="en-US" altLang="zh-CN" sz="2400"/>
              <a:t>3</a:t>
            </a:r>
            <a:r>
              <a:rPr lang="zh-CN" altLang="en-US" sz="2400"/>
              <a:t>）在穿透容器筒壁的方向上，共面而非线性排列的不连续缺陷，如果当相邻缺陷的间距小于等于图</a:t>
            </a:r>
            <a:r>
              <a:rPr lang="en-US" altLang="zh-CN" sz="2400"/>
              <a:t>4</a:t>
            </a:r>
            <a:r>
              <a:rPr lang="zh-CN" altLang="en-US" sz="2400"/>
              <a:t>所示的“</a:t>
            </a:r>
            <a:r>
              <a:rPr lang="en-US" altLang="zh-CN" sz="2400"/>
              <a:t>s”</a:t>
            </a:r>
            <a:r>
              <a:rPr lang="zh-CN" altLang="en-US" sz="2400"/>
              <a:t>时，应被认为是一个平面缺陷。</a:t>
            </a:r>
          </a:p>
          <a:p>
            <a:pPr algn="just" eaLnBrk="1" hangingPunct="1">
              <a:spcBef>
                <a:spcPct val="50000"/>
              </a:spcBef>
              <a:buFontTx/>
              <a:buNone/>
            </a:pPr>
            <a:r>
              <a:rPr lang="zh-CN" altLang="en-US" sz="2400"/>
              <a:t>（</a:t>
            </a:r>
            <a:r>
              <a:rPr lang="en-US" altLang="zh-CN" sz="2400"/>
              <a:t>4</a:t>
            </a:r>
            <a:r>
              <a:rPr lang="zh-CN" altLang="en-US" sz="2400"/>
              <a:t>）在穿透筒壁方向上（即垂直于工件受压表面的方向），相距</a:t>
            </a:r>
            <a:r>
              <a:rPr lang="en-US" altLang="zh-CN" sz="2400"/>
              <a:t>12.7mm</a:t>
            </a:r>
            <a:r>
              <a:rPr lang="zh-CN" altLang="en-US" sz="2400"/>
              <a:t>的两个平行平面内，不连续的共面缺陷的深度尺寸之和超过图</a:t>
            </a:r>
            <a:r>
              <a:rPr lang="en-US" altLang="zh-CN" sz="2400"/>
              <a:t>5</a:t>
            </a:r>
            <a:r>
              <a:rPr lang="zh-CN" altLang="en-US" sz="2400"/>
              <a:t>所示，则应予以拒收。</a:t>
            </a:r>
          </a:p>
          <a:p>
            <a:pPr algn="just" eaLnBrk="1" hangingPunct="1">
              <a:spcBef>
                <a:spcPct val="50000"/>
              </a:spcBef>
              <a:buFontTx/>
              <a:buNone/>
            </a:pPr>
            <a:r>
              <a:rPr lang="en-US" altLang="zh-CN" sz="2400"/>
              <a:t>B.13.4.3</a:t>
            </a:r>
            <a:r>
              <a:rPr lang="zh-CN" altLang="en-US" sz="2400"/>
              <a:t>不与表面相连 的表面缺陷：缺陷长度（</a:t>
            </a:r>
            <a:r>
              <a:rPr lang="en-US" altLang="zh-CN" sz="2400"/>
              <a:t>l</a:t>
            </a:r>
            <a:r>
              <a:rPr lang="zh-CN" altLang="en-US" sz="2400"/>
              <a:t>）不得超过</a:t>
            </a:r>
            <a:r>
              <a:rPr lang="en-US" altLang="zh-CN" sz="2400"/>
              <a:t>4t</a:t>
            </a:r>
            <a:r>
              <a:rPr lang="zh-CN" altLang="en-US" sz="2400"/>
              <a: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a:extLst>
              <a:ext uri="{FF2B5EF4-FFF2-40B4-BE49-F238E27FC236}">
                <a16:creationId xmlns:a16="http://schemas.microsoft.com/office/drawing/2014/main" id="{646C7655-E154-476F-A787-12174D6048EA}"/>
              </a:ext>
            </a:extLst>
          </p:cNvPr>
          <p:cNvSpPr txBox="1">
            <a:spLocks noChangeArrowheads="1"/>
          </p:cNvSpPr>
          <p:nvPr/>
        </p:nvSpPr>
        <p:spPr bwMode="auto">
          <a:xfrm>
            <a:off x="457200" y="457200"/>
            <a:ext cx="8305800" cy="527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buFontTx/>
              <a:buNone/>
            </a:pPr>
            <a:r>
              <a:rPr lang="en-US" altLang="zh-CN" sz="2400" b="1"/>
              <a:t>14 </a:t>
            </a:r>
            <a:r>
              <a:rPr lang="zh-CN" altLang="en-US" sz="2400" b="1"/>
              <a:t>验收</a:t>
            </a:r>
            <a:endParaRPr lang="zh-CN" altLang="en-US" sz="2400"/>
          </a:p>
          <a:p>
            <a:pPr algn="just" eaLnBrk="1" hangingPunct="1">
              <a:buFontTx/>
              <a:buNone/>
            </a:pPr>
            <a:r>
              <a:rPr lang="zh-CN" altLang="en-US" sz="2400"/>
              <a:t>    按照表</a:t>
            </a:r>
            <a:r>
              <a:rPr lang="en-US" altLang="zh-CN" sz="2400"/>
              <a:t>1</a:t>
            </a:r>
            <a:r>
              <a:rPr lang="zh-CN" altLang="en-US" sz="2400"/>
              <a:t>、表</a:t>
            </a:r>
            <a:r>
              <a:rPr lang="en-US" altLang="zh-CN" sz="2400"/>
              <a:t>2</a:t>
            </a:r>
            <a:r>
              <a:rPr lang="zh-CN" altLang="en-US" sz="2400"/>
              <a:t>、表</a:t>
            </a:r>
            <a:r>
              <a:rPr lang="en-US" altLang="zh-CN" sz="2400"/>
              <a:t>3</a:t>
            </a:r>
            <a:r>
              <a:rPr lang="zh-CN" altLang="en-US" sz="2400"/>
              <a:t>和以上规定的验收标准执行。</a:t>
            </a:r>
          </a:p>
          <a:p>
            <a:pPr algn="just" eaLnBrk="1" hangingPunct="1">
              <a:buFontTx/>
              <a:buNone/>
            </a:pPr>
            <a:r>
              <a:rPr lang="en-US" altLang="zh-CN" sz="2400" b="1"/>
              <a:t>15  </a:t>
            </a:r>
            <a:r>
              <a:rPr lang="zh-CN" altLang="en-US" sz="2400" b="1"/>
              <a:t>检测报告</a:t>
            </a:r>
            <a:endParaRPr lang="zh-CN" altLang="en-US" sz="2400"/>
          </a:p>
          <a:p>
            <a:pPr algn="just" eaLnBrk="1" hangingPunct="1">
              <a:buFontTx/>
              <a:buNone/>
            </a:pPr>
            <a:r>
              <a:rPr lang="en-US" altLang="zh-CN" sz="2400"/>
              <a:t>15.1</a:t>
            </a:r>
            <a:r>
              <a:rPr lang="zh-CN" altLang="en-US" sz="2400"/>
              <a:t>检测报告应包含检测设备的类型及型号。</a:t>
            </a:r>
          </a:p>
          <a:p>
            <a:pPr algn="just" eaLnBrk="1" hangingPunct="1">
              <a:buFontTx/>
              <a:buNone/>
            </a:pPr>
            <a:r>
              <a:rPr lang="en-US" altLang="zh-CN" sz="2400"/>
              <a:t>15.2</a:t>
            </a:r>
            <a:r>
              <a:rPr lang="zh-CN" altLang="en-US" sz="2400"/>
              <a:t>检测报告至少还应包含以下内容：</a:t>
            </a:r>
          </a:p>
          <a:p>
            <a:pPr algn="just" eaLnBrk="1" hangingPunct="1">
              <a:buFontTx/>
              <a:buNone/>
            </a:pPr>
            <a:r>
              <a:rPr lang="en-US" altLang="zh-CN" sz="2400"/>
              <a:t>a. </a:t>
            </a:r>
            <a:r>
              <a:rPr lang="zh-CN" altLang="en-US" sz="2400"/>
              <a:t>工件和检测区域的识别号；</a:t>
            </a:r>
          </a:p>
          <a:p>
            <a:pPr algn="just" eaLnBrk="1" hangingPunct="1">
              <a:buFontTx/>
              <a:buNone/>
            </a:pPr>
            <a:r>
              <a:rPr lang="en-US" altLang="zh-CN" sz="2400"/>
              <a:t>b. </a:t>
            </a:r>
            <a:r>
              <a:rPr lang="zh-CN" altLang="en-US" sz="2400"/>
              <a:t>检测者的名字和技术等级；</a:t>
            </a:r>
          </a:p>
          <a:p>
            <a:pPr algn="just" eaLnBrk="1" hangingPunct="1">
              <a:buFontTx/>
              <a:buNone/>
            </a:pPr>
            <a:r>
              <a:rPr lang="en-US" altLang="zh-CN" sz="2400"/>
              <a:t>c. </a:t>
            </a:r>
            <a:r>
              <a:rPr lang="zh-CN" altLang="en-US" sz="2400"/>
              <a:t>检测日期；</a:t>
            </a:r>
          </a:p>
          <a:p>
            <a:pPr algn="just" eaLnBrk="1" hangingPunct="1">
              <a:buFontTx/>
              <a:buNone/>
            </a:pPr>
            <a:r>
              <a:rPr lang="en-US" altLang="zh-CN" sz="2400"/>
              <a:t>d. </a:t>
            </a:r>
            <a:r>
              <a:rPr lang="zh-CN" altLang="en-US" sz="2400"/>
              <a:t>显示的位置及所在通道；</a:t>
            </a:r>
          </a:p>
          <a:p>
            <a:pPr algn="just" eaLnBrk="1" hangingPunct="1">
              <a:buFontTx/>
              <a:buNone/>
            </a:pPr>
            <a:r>
              <a:rPr lang="en-US" altLang="zh-CN" sz="2400"/>
              <a:t>e. </a:t>
            </a:r>
            <a:r>
              <a:rPr lang="zh-CN" altLang="en-US" sz="2400"/>
              <a:t>显示长度；</a:t>
            </a:r>
          </a:p>
          <a:p>
            <a:pPr algn="just" eaLnBrk="1" hangingPunct="1">
              <a:buFontTx/>
              <a:buNone/>
            </a:pPr>
            <a:r>
              <a:rPr lang="en-US" altLang="zh-CN" sz="2400"/>
              <a:t>f. </a:t>
            </a:r>
            <a:r>
              <a:rPr lang="zh-CN" altLang="en-US" sz="2400"/>
              <a:t>显示高度；</a:t>
            </a:r>
          </a:p>
          <a:p>
            <a:pPr algn="just" eaLnBrk="1" hangingPunct="1">
              <a:buFontTx/>
              <a:buNone/>
            </a:pPr>
            <a:r>
              <a:rPr lang="en-US" altLang="zh-CN" sz="2400"/>
              <a:t>g. </a:t>
            </a:r>
            <a:r>
              <a:rPr lang="zh-CN" altLang="en-US" sz="2400"/>
              <a:t>检测人员、数据分析人员及审查人员。</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C291A3C9-2FCE-4BAC-A866-406E6F679A43}"/>
              </a:ext>
            </a:extLst>
          </p:cNvPr>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8195" name="Rectangle 3">
            <a:extLst>
              <a:ext uri="{FF2B5EF4-FFF2-40B4-BE49-F238E27FC236}">
                <a16:creationId xmlns:a16="http://schemas.microsoft.com/office/drawing/2014/main" id="{32E85811-2577-4DE1-8946-D99B200C3C7E}"/>
              </a:ext>
            </a:extLst>
          </p:cNvPr>
          <p:cNvSpPr>
            <a:spLocks noChangeArrowheads="1"/>
          </p:cNvSpPr>
          <p:nvPr/>
        </p:nvSpPr>
        <p:spPr bwMode="auto">
          <a:xfrm>
            <a:off x="1219200" y="0"/>
            <a:ext cx="660717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en-US" altLang="zh-CN" sz="4400">
                <a:solidFill>
                  <a:schemeClr val="tx2"/>
                </a:solidFill>
              </a:rPr>
              <a:t>A</a:t>
            </a:r>
            <a:r>
              <a:rPr lang="zh-CN" altLang="en-US" sz="4400">
                <a:solidFill>
                  <a:schemeClr val="tx2"/>
                </a:solidFill>
              </a:rPr>
              <a:t>扫信号</a:t>
            </a:r>
          </a:p>
        </p:txBody>
      </p:sp>
      <p:sp>
        <p:nvSpPr>
          <p:cNvPr id="8196" name="Line 4">
            <a:extLst>
              <a:ext uri="{FF2B5EF4-FFF2-40B4-BE49-F238E27FC236}">
                <a16:creationId xmlns:a16="http://schemas.microsoft.com/office/drawing/2014/main" id="{EF5DF0C5-56BA-40B0-814C-4830779CBC65}"/>
              </a:ext>
            </a:extLst>
          </p:cNvPr>
          <p:cNvSpPr>
            <a:spLocks noChangeShapeType="1"/>
          </p:cNvSpPr>
          <p:nvPr/>
        </p:nvSpPr>
        <p:spPr bwMode="auto">
          <a:xfrm>
            <a:off x="1098550" y="19415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97" name="Line 5">
            <a:extLst>
              <a:ext uri="{FF2B5EF4-FFF2-40B4-BE49-F238E27FC236}">
                <a16:creationId xmlns:a16="http://schemas.microsoft.com/office/drawing/2014/main" id="{8C33B43D-C5ED-4AB7-AAC6-DF6A35635702}"/>
              </a:ext>
            </a:extLst>
          </p:cNvPr>
          <p:cNvSpPr>
            <a:spLocks noChangeShapeType="1"/>
          </p:cNvSpPr>
          <p:nvPr/>
        </p:nvSpPr>
        <p:spPr bwMode="auto">
          <a:xfrm>
            <a:off x="1085850" y="42656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98" name="Line 6">
            <a:extLst>
              <a:ext uri="{FF2B5EF4-FFF2-40B4-BE49-F238E27FC236}">
                <a16:creationId xmlns:a16="http://schemas.microsoft.com/office/drawing/2014/main" id="{C35E1F42-5E04-4938-A0F9-1C98607DFD27}"/>
              </a:ext>
            </a:extLst>
          </p:cNvPr>
          <p:cNvSpPr>
            <a:spLocks noChangeShapeType="1"/>
          </p:cNvSpPr>
          <p:nvPr/>
        </p:nvSpPr>
        <p:spPr bwMode="auto">
          <a:xfrm flipH="1" flipV="1">
            <a:off x="3575050" y="1941513"/>
            <a:ext cx="901700" cy="23241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199" name="Line 7">
            <a:extLst>
              <a:ext uri="{FF2B5EF4-FFF2-40B4-BE49-F238E27FC236}">
                <a16:creationId xmlns:a16="http://schemas.microsoft.com/office/drawing/2014/main" id="{9B19F9F6-6154-461A-93AE-4315F7C3AA7E}"/>
              </a:ext>
            </a:extLst>
          </p:cNvPr>
          <p:cNvSpPr>
            <a:spLocks noChangeShapeType="1"/>
          </p:cNvSpPr>
          <p:nvPr/>
        </p:nvSpPr>
        <p:spPr bwMode="auto">
          <a:xfrm flipV="1">
            <a:off x="4464050" y="1941513"/>
            <a:ext cx="901700" cy="23241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8200" name="Group 8">
            <a:extLst>
              <a:ext uri="{FF2B5EF4-FFF2-40B4-BE49-F238E27FC236}">
                <a16:creationId xmlns:a16="http://schemas.microsoft.com/office/drawing/2014/main" id="{355071AF-1F09-47EB-9318-253E4903E2AC}"/>
              </a:ext>
            </a:extLst>
          </p:cNvPr>
          <p:cNvGrpSpPr>
            <a:grpSpLocks/>
          </p:cNvGrpSpPr>
          <p:nvPr/>
        </p:nvGrpSpPr>
        <p:grpSpPr bwMode="auto">
          <a:xfrm>
            <a:off x="1390650" y="1389063"/>
            <a:ext cx="647700" cy="552450"/>
            <a:chOff x="840" y="1748"/>
            <a:chExt cx="408" cy="348"/>
          </a:xfrm>
        </p:grpSpPr>
        <p:grpSp>
          <p:nvGrpSpPr>
            <p:cNvPr id="8249" name="Group 9">
              <a:extLst>
                <a:ext uri="{FF2B5EF4-FFF2-40B4-BE49-F238E27FC236}">
                  <a16:creationId xmlns:a16="http://schemas.microsoft.com/office/drawing/2014/main" id="{B131A3E5-B667-4CC8-9A6E-45750D7628B8}"/>
                </a:ext>
              </a:extLst>
            </p:cNvPr>
            <p:cNvGrpSpPr>
              <a:grpSpLocks/>
            </p:cNvGrpSpPr>
            <p:nvPr/>
          </p:nvGrpSpPr>
          <p:grpSpPr bwMode="auto">
            <a:xfrm>
              <a:off x="840" y="1836"/>
              <a:ext cx="408" cy="260"/>
              <a:chOff x="840" y="1836"/>
              <a:chExt cx="408" cy="260"/>
            </a:xfrm>
          </p:grpSpPr>
          <p:sp>
            <p:nvSpPr>
              <p:cNvPr id="8251" name="Rectangle 10">
                <a:extLst>
                  <a:ext uri="{FF2B5EF4-FFF2-40B4-BE49-F238E27FC236}">
                    <a16:creationId xmlns:a16="http://schemas.microsoft.com/office/drawing/2014/main" id="{905ED316-A8E0-4E4D-9D4A-0D8B46FB7524}"/>
                  </a:ext>
                </a:extLst>
              </p:cNvPr>
              <p:cNvSpPr>
                <a:spLocks noChangeArrowheads="1"/>
              </p:cNvSpPr>
              <p:nvPr/>
            </p:nvSpPr>
            <p:spPr bwMode="auto">
              <a:xfrm>
                <a:off x="840" y="1960"/>
                <a:ext cx="408" cy="136"/>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8252" name="AutoShape 11">
                <a:extLst>
                  <a:ext uri="{FF2B5EF4-FFF2-40B4-BE49-F238E27FC236}">
                    <a16:creationId xmlns:a16="http://schemas.microsoft.com/office/drawing/2014/main" id="{15EC69E5-D1F0-4100-A19F-9D32B2131AC0}"/>
                  </a:ext>
                </a:extLst>
              </p:cNvPr>
              <p:cNvSpPr>
                <a:spLocks noChangeArrowheads="1"/>
              </p:cNvSpPr>
              <p:nvPr/>
            </p:nvSpPr>
            <p:spPr bwMode="auto">
              <a:xfrm flipH="1">
                <a:off x="844" y="1836"/>
                <a:ext cx="404" cy="12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8250" name="Rectangle 12">
              <a:extLst>
                <a:ext uri="{FF2B5EF4-FFF2-40B4-BE49-F238E27FC236}">
                  <a16:creationId xmlns:a16="http://schemas.microsoft.com/office/drawing/2014/main" id="{58CAE591-85BF-44EC-830C-D8CF3C56E563}"/>
                </a:ext>
              </a:extLst>
            </p:cNvPr>
            <p:cNvSpPr>
              <a:spLocks noChangeArrowheads="1"/>
            </p:cNvSpPr>
            <p:nvPr/>
          </p:nvSpPr>
          <p:spPr bwMode="auto">
            <a:xfrm rot="-1043163">
              <a:off x="856" y="1748"/>
              <a:ext cx="184" cy="16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10253" name="Freeform 13">
            <a:extLst>
              <a:ext uri="{FF2B5EF4-FFF2-40B4-BE49-F238E27FC236}">
                <a16:creationId xmlns:a16="http://schemas.microsoft.com/office/drawing/2014/main" id="{A537268B-7566-40D0-88C3-7ECB6A2F9857}"/>
              </a:ext>
            </a:extLst>
          </p:cNvPr>
          <p:cNvSpPr>
            <a:spLocks/>
          </p:cNvSpPr>
          <p:nvPr/>
        </p:nvSpPr>
        <p:spPr bwMode="auto">
          <a:xfrm>
            <a:off x="4438650" y="2571750"/>
            <a:ext cx="188913" cy="842963"/>
          </a:xfrm>
          <a:custGeom>
            <a:avLst/>
            <a:gdLst>
              <a:gd name="T0" fmla="*/ 221774337 w 119"/>
              <a:gd name="T1" fmla="*/ 7561267 h 531"/>
              <a:gd name="T2" fmla="*/ 100806517 w 119"/>
              <a:gd name="T3" fmla="*/ 410786506 h 531"/>
              <a:gd name="T4" fmla="*/ 141129124 w 119"/>
              <a:gd name="T5" fmla="*/ 854334269 h 531"/>
              <a:gd name="T6" fmla="*/ 20161303 w 119"/>
              <a:gd name="T7" fmla="*/ 1338204556 h 531"/>
              <a:gd name="T8" fmla="*/ 262096944 w 119"/>
              <a:gd name="T9" fmla="*/ 854334269 h 531"/>
              <a:gd name="T10" fmla="*/ 241935640 w 119"/>
              <a:gd name="T11" fmla="*/ 370463982 h 531"/>
              <a:gd name="T12" fmla="*/ 221774337 w 119"/>
              <a:gd name="T13" fmla="*/ 7561267 h 5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9" h="531">
                <a:moveTo>
                  <a:pt x="88" y="3"/>
                </a:moveTo>
                <a:cubicBezTo>
                  <a:pt x="79" y="6"/>
                  <a:pt x="45" y="107"/>
                  <a:pt x="40" y="163"/>
                </a:cubicBezTo>
                <a:cubicBezTo>
                  <a:pt x="35" y="219"/>
                  <a:pt x="61" y="278"/>
                  <a:pt x="56" y="339"/>
                </a:cubicBezTo>
                <a:cubicBezTo>
                  <a:pt x="51" y="400"/>
                  <a:pt x="0" y="531"/>
                  <a:pt x="8" y="531"/>
                </a:cubicBezTo>
                <a:cubicBezTo>
                  <a:pt x="16" y="531"/>
                  <a:pt x="89" y="403"/>
                  <a:pt x="104" y="339"/>
                </a:cubicBezTo>
                <a:cubicBezTo>
                  <a:pt x="119" y="275"/>
                  <a:pt x="93" y="204"/>
                  <a:pt x="96" y="147"/>
                </a:cubicBezTo>
                <a:cubicBezTo>
                  <a:pt x="99" y="90"/>
                  <a:pt x="97" y="0"/>
                  <a:pt x="88" y="3"/>
                </a:cubicBezTo>
                <a:close/>
              </a:path>
            </a:pathLst>
          </a:custGeom>
          <a:solidFill>
            <a:schemeClr val="accent1"/>
          </a:solidFill>
          <a:ln w="12700" cap="flat" cmpd="sng">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8202" name="Group 14">
            <a:extLst>
              <a:ext uri="{FF2B5EF4-FFF2-40B4-BE49-F238E27FC236}">
                <a16:creationId xmlns:a16="http://schemas.microsoft.com/office/drawing/2014/main" id="{89D51486-77E5-40F4-A3B3-DBD890ED595E}"/>
              </a:ext>
            </a:extLst>
          </p:cNvPr>
          <p:cNvGrpSpPr>
            <a:grpSpLocks/>
          </p:cNvGrpSpPr>
          <p:nvPr/>
        </p:nvGrpSpPr>
        <p:grpSpPr bwMode="auto">
          <a:xfrm flipH="1">
            <a:off x="6877050" y="1389063"/>
            <a:ext cx="647700" cy="552450"/>
            <a:chOff x="840" y="1748"/>
            <a:chExt cx="408" cy="348"/>
          </a:xfrm>
        </p:grpSpPr>
        <p:grpSp>
          <p:nvGrpSpPr>
            <p:cNvPr id="8245" name="Group 15">
              <a:extLst>
                <a:ext uri="{FF2B5EF4-FFF2-40B4-BE49-F238E27FC236}">
                  <a16:creationId xmlns:a16="http://schemas.microsoft.com/office/drawing/2014/main" id="{88D98F09-3638-4E6F-A03A-36ABE79904CF}"/>
                </a:ext>
              </a:extLst>
            </p:cNvPr>
            <p:cNvGrpSpPr>
              <a:grpSpLocks/>
            </p:cNvGrpSpPr>
            <p:nvPr/>
          </p:nvGrpSpPr>
          <p:grpSpPr bwMode="auto">
            <a:xfrm>
              <a:off x="840" y="1836"/>
              <a:ext cx="408" cy="260"/>
              <a:chOff x="840" y="1836"/>
              <a:chExt cx="408" cy="260"/>
            </a:xfrm>
          </p:grpSpPr>
          <p:sp>
            <p:nvSpPr>
              <p:cNvPr id="8247" name="Rectangle 16">
                <a:extLst>
                  <a:ext uri="{FF2B5EF4-FFF2-40B4-BE49-F238E27FC236}">
                    <a16:creationId xmlns:a16="http://schemas.microsoft.com/office/drawing/2014/main" id="{33FA987F-9F89-44C2-A0A3-6BE55D76DB36}"/>
                  </a:ext>
                </a:extLst>
              </p:cNvPr>
              <p:cNvSpPr>
                <a:spLocks noChangeArrowheads="1"/>
              </p:cNvSpPr>
              <p:nvPr/>
            </p:nvSpPr>
            <p:spPr bwMode="auto">
              <a:xfrm>
                <a:off x="840" y="1960"/>
                <a:ext cx="408" cy="136"/>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8248" name="AutoShape 17">
                <a:extLst>
                  <a:ext uri="{FF2B5EF4-FFF2-40B4-BE49-F238E27FC236}">
                    <a16:creationId xmlns:a16="http://schemas.microsoft.com/office/drawing/2014/main" id="{0AB93D59-80AA-4836-886C-2F983EB961AF}"/>
                  </a:ext>
                </a:extLst>
              </p:cNvPr>
              <p:cNvSpPr>
                <a:spLocks noChangeArrowheads="1"/>
              </p:cNvSpPr>
              <p:nvPr/>
            </p:nvSpPr>
            <p:spPr bwMode="auto">
              <a:xfrm flipH="1">
                <a:off x="844" y="1836"/>
                <a:ext cx="404" cy="120"/>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8246" name="Rectangle 18">
              <a:extLst>
                <a:ext uri="{FF2B5EF4-FFF2-40B4-BE49-F238E27FC236}">
                  <a16:creationId xmlns:a16="http://schemas.microsoft.com/office/drawing/2014/main" id="{E4E946C7-F862-4C73-8A93-202AFE879BD9}"/>
                </a:ext>
              </a:extLst>
            </p:cNvPr>
            <p:cNvSpPr>
              <a:spLocks noChangeArrowheads="1"/>
            </p:cNvSpPr>
            <p:nvPr/>
          </p:nvSpPr>
          <p:spPr bwMode="auto">
            <a:xfrm rot="-1043163">
              <a:off x="856" y="1748"/>
              <a:ext cx="184" cy="168"/>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grpSp>
      <p:sp>
        <p:nvSpPr>
          <p:cNvPr id="8203" name="Text Box 19">
            <a:extLst>
              <a:ext uri="{FF2B5EF4-FFF2-40B4-BE49-F238E27FC236}">
                <a16:creationId xmlns:a16="http://schemas.microsoft.com/office/drawing/2014/main" id="{25327056-0331-43F3-9C13-9A750110EEED}"/>
              </a:ext>
            </a:extLst>
          </p:cNvPr>
          <p:cNvSpPr txBox="1">
            <a:spLocks noChangeArrowheads="1"/>
          </p:cNvSpPr>
          <p:nvPr/>
        </p:nvSpPr>
        <p:spPr bwMode="auto">
          <a:xfrm>
            <a:off x="268288" y="126682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发射探头</a:t>
            </a:r>
          </a:p>
        </p:txBody>
      </p:sp>
      <p:sp>
        <p:nvSpPr>
          <p:cNvPr id="8204" name="Text Box 20">
            <a:extLst>
              <a:ext uri="{FF2B5EF4-FFF2-40B4-BE49-F238E27FC236}">
                <a16:creationId xmlns:a16="http://schemas.microsoft.com/office/drawing/2014/main" id="{64A7EE8F-F966-40BC-B03E-0855CD5DAD8D}"/>
              </a:ext>
            </a:extLst>
          </p:cNvPr>
          <p:cNvSpPr txBox="1">
            <a:spLocks noChangeArrowheads="1"/>
          </p:cNvSpPr>
          <p:nvPr/>
        </p:nvSpPr>
        <p:spPr bwMode="auto">
          <a:xfrm>
            <a:off x="7486650" y="1222375"/>
            <a:ext cx="10985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1800"/>
              <a:t>接收探头</a:t>
            </a:r>
          </a:p>
        </p:txBody>
      </p:sp>
      <p:sp>
        <p:nvSpPr>
          <p:cNvPr id="8205" name="Line 21">
            <a:extLst>
              <a:ext uri="{FF2B5EF4-FFF2-40B4-BE49-F238E27FC236}">
                <a16:creationId xmlns:a16="http://schemas.microsoft.com/office/drawing/2014/main" id="{8259E83B-672D-4729-9B75-2B8257B1ACEB}"/>
              </a:ext>
            </a:extLst>
          </p:cNvPr>
          <p:cNvSpPr>
            <a:spLocks noChangeShapeType="1"/>
          </p:cNvSpPr>
          <p:nvPr/>
        </p:nvSpPr>
        <p:spPr bwMode="auto">
          <a:xfrm flipH="1">
            <a:off x="862013" y="5340350"/>
            <a:ext cx="592137"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6" name="Line 22">
            <a:extLst>
              <a:ext uri="{FF2B5EF4-FFF2-40B4-BE49-F238E27FC236}">
                <a16:creationId xmlns:a16="http://schemas.microsoft.com/office/drawing/2014/main" id="{D1E27FBE-B154-42C2-AF84-0ADC63148060}"/>
              </a:ext>
            </a:extLst>
          </p:cNvPr>
          <p:cNvSpPr>
            <a:spLocks noChangeShapeType="1"/>
          </p:cNvSpPr>
          <p:nvPr/>
        </p:nvSpPr>
        <p:spPr bwMode="auto">
          <a:xfrm>
            <a:off x="1943100" y="5343525"/>
            <a:ext cx="1628775"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7" name="Line 23">
            <a:extLst>
              <a:ext uri="{FF2B5EF4-FFF2-40B4-BE49-F238E27FC236}">
                <a16:creationId xmlns:a16="http://schemas.microsoft.com/office/drawing/2014/main" id="{A5989E4D-CDE2-492B-A338-A2E9EE43BD4A}"/>
              </a:ext>
            </a:extLst>
          </p:cNvPr>
          <p:cNvSpPr>
            <a:spLocks noChangeShapeType="1"/>
          </p:cNvSpPr>
          <p:nvPr/>
        </p:nvSpPr>
        <p:spPr bwMode="auto">
          <a:xfrm>
            <a:off x="3848100" y="5343525"/>
            <a:ext cx="12954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8" name="Line 24">
            <a:extLst>
              <a:ext uri="{FF2B5EF4-FFF2-40B4-BE49-F238E27FC236}">
                <a16:creationId xmlns:a16="http://schemas.microsoft.com/office/drawing/2014/main" id="{11AFE647-8075-4742-A6BF-83128135D1C6}"/>
              </a:ext>
            </a:extLst>
          </p:cNvPr>
          <p:cNvSpPr>
            <a:spLocks noChangeShapeType="1"/>
          </p:cNvSpPr>
          <p:nvPr/>
        </p:nvSpPr>
        <p:spPr bwMode="auto">
          <a:xfrm>
            <a:off x="5429250" y="5334000"/>
            <a:ext cx="1704975"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09" name="Line 25">
            <a:extLst>
              <a:ext uri="{FF2B5EF4-FFF2-40B4-BE49-F238E27FC236}">
                <a16:creationId xmlns:a16="http://schemas.microsoft.com/office/drawing/2014/main" id="{CB4B7BD3-6AF7-47FB-93DA-224FC919A41B}"/>
              </a:ext>
            </a:extLst>
          </p:cNvPr>
          <p:cNvSpPr>
            <a:spLocks noChangeShapeType="1"/>
          </p:cNvSpPr>
          <p:nvPr/>
        </p:nvSpPr>
        <p:spPr bwMode="auto">
          <a:xfrm>
            <a:off x="7686675" y="5334000"/>
            <a:ext cx="59055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10266" name="Group 26">
            <a:extLst>
              <a:ext uri="{FF2B5EF4-FFF2-40B4-BE49-F238E27FC236}">
                <a16:creationId xmlns:a16="http://schemas.microsoft.com/office/drawing/2014/main" id="{7A61A565-F5BC-4DC5-9801-B408350327AD}"/>
              </a:ext>
            </a:extLst>
          </p:cNvPr>
          <p:cNvGrpSpPr>
            <a:grpSpLocks/>
          </p:cNvGrpSpPr>
          <p:nvPr/>
        </p:nvGrpSpPr>
        <p:grpSpPr bwMode="auto">
          <a:xfrm>
            <a:off x="1454150" y="1458913"/>
            <a:ext cx="5715000" cy="4283075"/>
            <a:chOff x="916" y="919"/>
            <a:chExt cx="3600" cy="2698"/>
          </a:xfrm>
        </p:grpSpPr>
        <p:grpSp>
          <p:nvGrpSpPr>
            <p:cNvPr id="8237" name="Group 27">
              <a:extLst>
                <a:ext uri="{FF2B5EF4-FFF2-40B4-BE49-F238E27FC236}">
                  <a16:creationId xmlns:a16="http://schemas.microsoft.com/office/drawing/2014/main" id="{A7E67BAB-948E-4B02-961B-47375E581E86}"/>
                </a:ext>
              </a:extLst>
            </p:cNvPr>
            <p:cNvGrpSpPr>
              <a:grpSpLocks/>
            </p:cNvGrpSpPr>
            <p:nvPr/>
          </p:nvGrpSpPr>
          <p:grpSpPr bwMode="auto">
            <a:xfrm>
              <a:off x="1116" y="919"/>
              <a:ext cx="3400" cy="312"/>
              <a:chOff x="1080" y="1792"/>
              <a:chExt cx="3400" cy="312"/>
            </a:xfrm>
          </p:grpSpPr>
          <p:grpSp>
            <p:nvGrpSpPr>
              <p:cNvPr id="8241" name="Group 28">
                <a:extLst>
                  <a:ext uri="{FF2B5EF4-FFF2-40B4-BE49-F238E27FC236}">
                    <a16:creationId xmlns:a16="http://schemas.microsoft.com/office/drawing/2014/main" id="{759E3CE1-D30E-488E-887F-B4ECA9D2852F}"/>
                  </a:ext>
                </a:extLst>
              </p:cNvPr>
              <p:cNvGrpSpPr>
                <a:grpSpLocks/>
              </p:cNvGrpSpPr>
              <p:nvPr/>
            </p:nvGrpSpPr>
            <p:grpSpPr bwMode="auto">
              <a:xfrm>
                <a:off x="1080" y="2104"/>
                <a:ext cx="3400" cy="0"/>
                <a:chOff x="1080" y="2104"/>
                <a:chExt cx="3400" cy="0"/>
              </a:xfrm>
            </p:grpSpPr>
            <p:sp>
              <p:nvSpPr>
                <p:cNvPr id="8243" name="Line 29">
                  <a:extLst>
                    <a:ext uri="{FF2B5EF4-FFF2-40B4-BE49-F238E27FC236}">
                      <a16:creationId xmlns:a16="http://schemas.microsoft.com/office/drawing/2014/main" id="{7ACCF7DB-3472-41F1-8592-19E6563AE41F}"/>
                    </a:ext>
                  </a:extLst>
                </p:cNvPr>
                <p:cNvSpPr>
                  <a:spLocks noChangeShapeType="1"/>
                </p:cNvSpPr>
                <p:nvPr/>
              </p:nvSpPr>
              <p:spPr bwMode="auto">
                <a:xfrm>
                  <a:off x="1080" y="2104"/>
                  <a:ext cx="3400" cy="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44" name="Line 30">
                  <a:extLst>
                    <a:ext uri="{FF2B5EF4-FFF2-40B4-BE49-F238E27FC236}">
                      <a16:creationId xmlns:a16="http://schemas.microsoft.com/office/drawing/2014/main" id="{A94A80DC-9E3D-4ED5-8BAC-0600D918DD7B}"/>
                    </a:ext>
                  </a:extLst>
                </p:cNvPr>
                <p:cNvSpPr>
                  <a:spLocks noChangeShapeType="1"/>
                </p:cNvSpPr>
                <p:nvPr/>
              </p:nvSpPr>
              <p:spPr bwMode="auto">
                <a:xfrm>
                  <a:off x="2560" y="2104"/>
                  <a:ext cx="440" cy="0"/>
                </a:xfrm>
                <a:prstGeom prst="line">
                  <a:avLst/>
                </a:prstGeom>
                <a:noFill/>
                <a:ln w="12700">
                  <a:solidFill>
                    <a:srgbClr val="00FF00"/>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242" name="Text Box 31">
                <a:extLst>
                  <a:ext uri="{FF2B5EF4-FFF2-40B4-BE49-F238E27FC236}">
                    <a16:creationId xmlns:a16="http://schemas.microsoft.com/office/drawing/2014/main" id="{E2E85BE9-751F-4B8B-B00D-B514F6E8B739}"/>
                  </a:ext>
                </a:extLst>
              </p:cNvPr>
              <p:cNvSpPr txBox="1">
                <a:spLocks noChangeArrowheads="1"/>
              </p:cNvSpPr>
              <p:nvPr/>
            </p:nvSpPr>
            <p:spPr bwMode="auto">
              <a:xfrm>
                <a:off x="2424" y="1792"/>
                <a:ext cx="69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00FF00"/>
                    </a:solidFill>
                  </a:rPr>
                  <a:t>横向波</a:t>
                </a:r>
                <a:endParaRPr kumimoji="0" lang="zh-CN" altLang="en-US" sz="2400">
                  <a:solidFill>
                    <a:srgbClr val="00FF00"/>
                  </a:solidFill>
                </a:endParaRPr>
              </a:p>
            </p:txBody>
          </p:sp>
        </p:grpSp>
        <p:grpSp>
          <p:nvGrpSpPr>
            <p:cNvPr id="8238" name="Group 32">
              <a:extLst>
                <a:ext uri="{FF2B5EF4-FFF2-40B4-BE49-F238E27FC236}">
                  <a16:creationId xmlns:a16="http://schemas.microsoft.com/office/drawing/2014/main" id="{A2F301F3-3B39-4FF7-BFC6-12FAA34E4136}"/>
                </a:ext>
              </a:extLst>
            </p:cNvPr>
            <p:cNvGrpSpPr>
              <a:grpSpLocks/>
            </p:cNvGrpSpPr>
            <p:nvPr/>
          </p:nvGrpSpPr>
          <p:grpSpPr bwMode="auto">
            <a:xfrm>
              <a:off x="916" y="2856"/>
              <a:ext cx="599" cy="761"/>
              <a:chOff x="916" y="2856"/>
              <a:chExt cx="599" cy="761"/>
            </a:xfrm>
          </p:grpSpPr>
          <p:sp>
            <p:nvSpPr>
              <p:cNvPr id="8239" name="Freeform 33">
                <a:extLst>
                  <a:ext uri="{FF2B5EF4-FFF2-40B4-BE49-F238E27FC236}">
                    <a16:creationId xmlns:a16="http://schemas.microsoft.com/office/drawing/2014/main" id="{4523CA28-4FE1-4152-B8C7-687D72DE6C5F}"/>
                  </a:ext>
                </a:extLst>
              </p:cNvPr>
              <p:cNvSpPr>
                <a:spLocks/>
              </p:cNvSpPr>
              <p:nvPr/>
            </p:nvSpPr>
            <p:spPr bwMode="auto">
              <a:xfrm>
                <a:off x="916" y="2930"/>
                <a:ext cx="309" cy="687"/>
              </a:xfrm>
              <a:custGeom>
                <a:avLst/>
                <a:gdLst>
                  <a:gd name="T0" fmla="*/ 0 w 391"/>
                  <a:gd name="T1" fmla="*/ 443 h 687"/>
                  <a:gd name="T2" fmla="*/ 22 w 391"/>
                  <a:gd name="T3" fmla="*/ 179 h 687"/>
                  <a:gd name="T4" fmla="*/ 79 w 391"/>
                  <a:gd name="T5" fmla="*/ 79 h 687"/>
                  <a:gd name="T6" fmla="*/ 136 w 391"/>
                  <a:gd name="T7" fmla="*/ 652 h 687"/>
                  <a:gd name="T8" fmla="*/ 193 w 391"/>
                  <a:gd name="T9" fmla="*/ 288 h 687"/>
                  <a:gd name="T10" fmla="*/ 244 w 391"/>
                  <a:gd name="T11" fmla="*/ 434 h 68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1" h="687">
                    <a:moveTo>
                      <a:pt x="0" y="443"/>
                    </a:moveTo>
                    <a:cubicBezTo>
                      <a:pt x="7" y="341"/>
                      <a:pt x="15" y="240"/>
                      <a:pt x="36" y="179"/>
                    </a:cubicBezTo>
                    <a:cubicBezTo>
                      <a:pt x="57" y="118"/>
                      <a:pt x="97" y="0"/>
                      <a:pt x="127" y="79"/>
                    </a:cubicBezTo>
                    <a:cubicBezTo>
                      <a:pt x="157" y="158"/>
                      <a:pt x="188" y="617"/>
                      <a:pt x="218" y="652"/>
                    </a:cubicBezTo>
                    <a:cubicBezTo>
                      <a:pt x="248" y="687"/>
                      <a:pt x="280" y="324"/>
                      <a:pt x="309" y="288"/>
                    </a:cubicBezTo>
                    <a:cubicBezTo>
                      <a:pt x="338" y="252"/>
                      <a:pt x="364" y="343"/>
                      <a:pt x="391" y="434"/>
                    </a:cubicBezTo>
                  </a:path>
                </a:pathLst>
              </a:custGeom>
              <a:noFill/>
              <a:ln w="38100" cap="flat" cmpd="sng">
                <a:solidFill>
                  <a:srgbClr val="00FF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40" name="Text Box 34">
                <a:extLst>
                  <a:ext uri="{FF2B5EF4-FFF2-40B4-BE49-F238E27FC236}">
                    <a16:creationId xmlns:a16="http://schemas.microsoft.com/office/drawing/2014/main" id="{28DD4ED3-A880-47FF-AF3F-5C40C5AD0AB6}"/>
                  </a:ext>
                </a:extLst>
              </p:cNvPr>
              <p:cNvSpPr txBox="1">
                <a:spLocks noChangeArrowheads="1"/>
              </p:cNvSpPr>
              <p:nvPr/>
            </p:nvSpPr>
            <p:spPr bwMode="auto">
              <a:xfrm>
                <a:off x="1079" y="2856"/>
                <a:ext cx="43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solidFill>
                      <a:srgbClr val="00FF00"/>
                    </a:solidFill>
                  </a:rPr>
                  <a:t>LW</a:t>
                </a:r>
              </a:p>
            </p:txBody>
          </p:sp>
        </p:grpSp>
      </p:grpSp>
      <p:grpSp>
        <p:nvGrpSpPr>
          <p:cNvPr id="10275" name="Group 35">
            <a:extLst>
              <a:ext uri="{FF2B5EF4-FFF2-40B4-BE49-F238E27FC236}">
                <a16:creationId xmlns:a16="http://schemas.microsoft.com/office/drawing/2014/main" id="{EC15A349-0330-43C5-B895-5BC8DCEAAB28}"/>
              </a:ext>
            </a:extLst>
          </p:cNvPr>
          <p:cNvGrpSpPr>
            <a:grpSpLocks/>
          </p:cNvGrpSpPr>
          <p:nvPr/>
        </p:nvGrpSpPr>
        <p:grpSpPr bwMode="auto">
          <a:xfrm>
            <a:off x="1762125" y="1943100"/>
            <a:ext cx="5410200" cy="4305300"/>
            <a:chOff x="1110" y="1224"/>
            <a:chExt cx="3408" cy="2712"/>
          </a:xfrm>
        </p:grpSpPr>
        <p:grpSp>
          <p:nvGrpSpPr>
            <p:cNvPr id="8231" name="Group 36">
              <a:extLst>
                <a:ext uri="{FF2B5EF4-FFF2-40B4-BE49-F238E27FC236}">
                  <a16:creationId xmlns:a16="http://schemas.microsoft.com/office/drawing/2014/main" id="{55FD9786-4A60-45EC-9B67-1CB766F8ABFD}"/>
                </a:ext>
              </a:extLst>
            </p:cNvPr>
            <p:cNvGrpSpPr>
              <a:grpSpLocks/>
            </p:cNvGrpSpPr>
            <p:nvPr/>
          </p:nvGrpSpPr>
          <p:grpSpPr bwMode="auto">
            <a:xfrm>
              <a:off x="1110" y="1224"/>
              <a:ext cx="3408" cy="390"/>
              <a:chOff x="1110" y="1224"/>
              <a:chExt cx="3408" cy="390"/>
            </a:xfrm>
          </p:grpSpPr>
          <p:sp>
            <p:nvSpPr>
              <p:cNvPr id="8235" name="Line 37">
                <a:extLst>
                  <a:ext uri="{FF2B5EF4-FFF2-40B4-BE49-F238E27FC236}">
                    <a16:creationId xmlns:a16="http://schemas.microsoft.com/office/drawing/2014/main" id="{020801F6-1367-49F7-A0F5-44ECDCED9D28}"/>
                  </a:ext>
                </a:extLst>
              </p:cNvPr>
              <p:cNvSpPr>
                <a:spLocks noChangeShapeType="1"/>
              </p:cNvSpPr>
              <p:nvPr/>
            </p:nvSpPr>
            <p:spPr bwMode="auto">
              <a:xfrm>
                <a:off x="1110" y="1224"/>
                <a:ext cx="1776" cy="390"/>
              </a:xfrm>
              <a:prstGeom prst="line">
                <a:avLst/>
              </a:prstGeom>
              <a:noFill/>
              <a:ln w="38100">
                <a:solidFill>
                  <a:srgbClr val="CCEC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36" name="Line 38">
                <a:extLst>
                  <a:ext uri="{FF2B5EF4-FFF2-40B4-BE49-F238E27FC236}">
                    <a16:creationId xmlns:a16="http://schemas.microsoft.com/office/drawing/2014/main" id="{F8F7FA25-9206-41AE-89DB-150F5D887504}"/>
                  </a:ext>
                </a:extLst>
              </p:cNvPr>
              <p:cNvSpPr>
                <a:spLocks noChangeShapeType="1"/>
              </p:cNvSpPr>
              <p:nvPr/>
            </p:nvSpPr>
            <p:spPr bwMode="auto">
              <a:xfrm flipV="1">
                <a:off x="2886" y="1224"/>
                <a:ext cx="1632" cy="390"/>
              </a:xfrm>
              <a:prstGeom prst="line">
                <a:avLst/>
              </a:prstGeom>
              <a:noFill/>
              <a:ln w="38100">
                <a:solidFill>
                  <a:srgbClr val="CCEC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32" name="Group 39">
              <a:extLst>
                <a:ext uri="{FF2B5EF4-FFF2-40B4-BE49-F238E27FC236}">
                  <a16:creationId xmlns:a16="http://schemas.microsoft.com/office/drawing/2014/main" id="{A6990949-EEB3-4639-9423-9F5556B547DA}"/>
                </a:ext>
              </a:extLst>
            </p:cNvPr>
            <p:cNvGrpSpPr>
              <a:grpSpLocks/>
            </p:cNvGrpSpPr>
            <p:nvPr/>
          </p:nvGrpSpPr>
          <p:grpSpPr bwMode="auto">
            <a:xfrm>
              <a:off x="1993" y="3058"/>
              <a:ext cx="698" cy="878"/>
              <a:chOff x="1993" y="3058"/>
              <a:chExt cx="698" cy="878"/>
            </a:xfrm>
          </p:grpSpPr>
          <p:sp>
            <p:nvSpPr>
              <p:cNvPr id="8233" name="Freeform 40">
                <a:extLst>
                  <a:ext uri="{FF2B5EF4-FFF2-40B4-BE49-F238E27FC236}">
                    <a16:creationId xmlns:a16="http://schemas.microsoft.com/office/drawing/2014/main" id="{C9A9D53A-B20D-46C8-AB28-C5BE0F0C6BF5}"/>
                  </a:ext>
                </a:extLst>
              </p:cNvPr>
              <p:cNvSpPr>
                <a:spLocks/>
              </p:cNvSpPr>
              <p:nvPr/>
            </p:nvSpPr>
            <p:spPr bwMode="auto">
              <a:xfrm>
                <a:off x="2252" y="3058"/>
                <a:ext cx="172" cy="620"/>
              </a:xfrm>
              <a:custGeom>
                <a:avLst/>
                <a:gdLst>
                  <a:gd name="T0" fmla="*/ 0 w 172"/>
                  <a:gd name="T1" fmla="*/ 315 h 620"/>
                  <a:gd name="T2" fmla="*/ 18 w 172"/>
                  <a:gd name="T3" fmla="*/ 497 h 620"/>
                  <a:gd name="T4" fmla="*/ 63 w 172"/>
                  <a:gd name="T5" fmla="*/ 15 h 620"/>
                  <a:gd name="T6" fmla="*/ 91 w 172"/>
                  <a:gd name="T7" fmla="*/ 588 h 620"/>
                  <a:gd name="T8" fmla="*/ 136 w 172"/>
                  <a:gd name="T9" fmla="*/ 206 h 620"/>
                  <a:gd name="T10" fmla="*/ 172 w 172"/>
                  <a:gd name="T11" fmla="*/ 315 h 6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 h="620">
                    <a:moveTo>
                      <a:pt x="0" y="315"/>
                    </a:moveTo>
                    <a:cubicBezTo>
                      <a:pt x="3" y="431"/>
                      <a:pt x="7" y="547"/>
                      <a:pt x="18" y="497"/>
                    </a:cubicBezTo>
                    <a:cubicBezTo>
                      <a:pt x="29" y="447"/>
                      <a:pt x="51" y="0"/>
                      <a:pt x="63" y="15"/>
                    </a:cubicBezTo>
                    <a:cubicBezTo>
                      <a:pt x="75" y="30"/>
                      <a:pt x="79" y="556"/>
                      <a:pt x="91" y="588"/>
                    </a:cubicBezTo>
                    <a:cubicBezTo>
                      <a:pt x="103" y="620"/>
                      <a:pt x="123" y="251"/>
                      <a:pt x="136" y="206"/>
                    </a:cubicBezTo>
                    <a:cubicBezTo>
                      <a:pt x="149" y="161"/>
                      <a:pt x="166" y="297"/>
                      <a:pt x="172" y="315"/>
                    </a:cubicBezTo>
                  </a:path>
                </a:pathLst>
              </a:custGeom>
              <a:noFill/>
              <a:ln w="38100" cap="flat" cmpd="sng">
                <a:solidFill>
                  <a:srgbClr val="CCEC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34" name="Text Box 41">
                <a:extLst>
                  <a:ext uri="{FF2B5EF4-FFF2-40B4-BE49-F238E27FC236}">
                    <a16:creationId xmlns:a16="http://schemas.microsoft.com/office/drawing/2014/main" id="{39F99238-8F24-47E2-A01C-89CB6EEB5F46}"/>
                  </a:ext>
                </a:extLst>
              </p:cNvPr>
              <p:cNvSpPr txBox="1">
                <a:spLocks noChangeArrowheads="1"/>
              </p:cNvSpPr>
              <p:nvPr/>
            </p:nvSpPr>
            <p:spPr bwMode="auto">
              <a:xfrm>
                <a:off x="1993" y="3648"/>
                <a:ext cx="69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CCECFF"/>
                    </a:solidFill>
                  </a:rPr>
                  <a:t>上端点</a:t>
                </a:r>
              </a:p>
            </p:txBody>
          </p:sp>
        </p:grpSp>
      </p:grpSp>
      <p:grpSp>
        <p:nvGrpSpPr>
          <p:cNvPr id="10282" name="Group 42">
            <a:extLst>
              <a:ext uri="{FF2B5EF4-FFF2-40B4-BE49-F238E27FC236}">
                <a16:creationId xmlns:a16="http://schemas.microsoft.com/office/drawing/2014/main" id="{FCB14CF9-BCBD-48EF-A570-3E80603FD65E}"/>
              </a:ext>
            </a:extLst>
          </p:cNvPr>
          <p:cNvGrpSpPr>
            <a:grpSpLocks/>
          </p:cNvGrpSpPr>
          <p:nvPr/>
        </p:nvGrpSpPr>
        <p:grpSpPr bwMode="auto">
          <a:xfrm>
            <a:off x="1771650" y="1952625"/>
            <a:ext cx="5391150" cy="4295775"/>
            <a:chOff x="1116" y="1230"/>
            <a:chExt cx="3396" cy="2706"/>
          </a:xfrm>
        </p:grpSpPr>
        <p:grpSp>
          <p:nvGrpSpPr>
            <p:cNvPr id="8225" name="Group 43">
              <a:extLst>
                <a:ext uri="{FF2B5EF4-FFF2-40B4-BE49-F238E27FC236}">
                  <a16:creationId xmlns:a16="http://schemas.microsoft.com/office/drawing/2014/main" id="{81323D30-13C2-4818-A6DE-CDA31B25D4EB}"/>
                </a:ext>
              </a:extLst>
            </p:cNvPr>
            <p:cNvGrpSpPr>
              <a:grpSpLocks/>
            </p:cNvGrpSpPr>
            <p:nvPr/>
          </p:nvGrpSpPr>
          <p:grpSpPr bwMode="auto">
            <a:xfrm>
              <a:off x="1116" y="1230"/>
              <a:ext cx="3396" cy="918"/>
              <a:chOff x="1116" y="1230"/>
              <a:chExt cx="3396" cy="918"/>
            </a:xfrm>
          </p:grpSpPr>
          <p:sp>
            <p:nvSpPr>
              <p:cNvPr id="8229" name="Line 44">
                <a:extLst>
                  <a:ext uri="{FF2B5EF4-FFF2-40B4-BE49-F238E27FC236}">
                    <a16:creationId xmlns:a16="http://schemas.microsoft.com/office/drawing/2014/main" id="{0B510759-49C9-4D62-BE02-8D75E91DF066}"/>
                  </a:ext>
                </a:extLst>
              </p:cNvPr>
              <p:cNvSpPr>
                <a:spLocks noChangeShapeType="1"/>
              </p:cNvSpPr>
              <p:nvPr/>
            </p:nvSpPr>
            <p:spPr bwMode="auto">
              <a:xfrm>
                <a:off x="1116" y="1230"/>
                <a:ext cx="1680" cy="918"/>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30" name="Line 45">
                <a:extLst>
                  <a:ext uri="{FF2B5EF4-FFF2-40B4-BE49-F238E27FC236}">
                    <a16:creationId xmlns:a16="http://schemas.microsoft.com/office/drawing/2014/main" id="{D769A220-262F-47F9-A80D-7DF0B4DB4537}"/>
                  </a:ext>
                </a:extLst>
              </p:cNvPr>
              <p:cNvSpPr>
                <a:spLocks noChangeShapeType="1"/>
              </p:cNvSpPr>
              <p:nvPr/>
            </p:nvSpPr>
            <p:spPr bwMode="auto">
              <a:xfrm flipV="1">
                <a:off x="2796" y="1230"/>
                <a:ext cx="1716" cy="918"/>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8226" name="Group 46">
              <a:extLst>
                <a:ext uri="{FF2B5EF4-FFF2-40B4-BE49-F238E27FC236}">
                  <a16:creationId xmlns:a16="http://schemas.microsoft.com/office/drawing/2014/main" id="{D966A35E-7DEE-49EC-8A6E-23340ABEC716}"/>
                </a:ext>
              </a:extLst>
            </p:cNvPr>
            <p:cNvGrpSpPr>
              <a:grpSpLocks/>
            </p:cNvGrpSpPr>
            <p:nvPr/>
          </p:nvGrpSpPr>
          <p:grpSpPr bwMode="auto">
            <a:xfrm>
              <a:off x="3013" y="3055"/>
              <a:ext cx="698" cy="881"/>
              <a:chOff x="3013" y="3055"/>
              <a:chExt cx="698" cy="881"/>
            </a:xfrm>
          </p:grpSpPr>
          <p:sp>
            <p:nvSpPr>
              <p:cNvPr id="8227" name="Freeform 47">
                <a:extLst>
                  <a:ext uri="{FF2B5EF4-FFF2-40B4-BE49-F238E27FC236}">
                    <a16:creationId xmlns:a16="http://schemas.microsoft.com/office/drawing/2014/main" id="{28F073C6-DBE9-4BA2-8987-415C668072FD}"/>
                  </a:ext>
                </a:extLst>
              </p:cNvPr>
              <p:cNvSpPr>
                <a:spLocks/>
              </p:cNvSpPr>
              <p:nvPr/>
            </p:nvSpPr>
            <p:spPr bwMode="auto">
              <a:xfrm flipV="1">
                <a:off x="3242" y="3055"/>
                <a:ext cx="172" cy="620"/>
              </a:xfrm>
              <a:custGeom>
                <a:avLst/>
                <a:gdLst>
                  <a:gd name="T0" fmla="*/ 0 w 172"/>
                  <a:gd name="T1" fmla="*/ 315 h 620"/>
                  <a:gd name="T2" fmla="*/ 18 w 172"/>
                  <a:gd name="T3" fmla="*/ 497 h 620"/>
                  <a:gd name="T4" fmla="*/ 63 w 172"/>
                  <a:gd name="T5" fmla="*/ 15 h 620"/>
                  <a:gd name="T6" fmla="*/ 91 w 172"/>
                  <a:gd name="T7" fmla="*/ 588 h 620"/>
                  <a:gd name="T8" fmla="*/ 136 w 172"/>
                  <a:gd name="T9" fmla="*/ 206 h 620"/>
                  <a:gd name="T10" fmla="*/ 172 w 172"/>
                  <a:gd name="T11" fmla="*/ 315 h 6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 h="620">
                    <a:moveTo>
                      <a:pt x="0" y="315"/>
                    </a:moveTo>
                    <a:cubicBezTo>
                      <a:pt x="3" y="431"/>
                      <a:pt x="7" y="547"/>
                      <a:pt x="18" y="497"/>
                    </a:cubicBezTo>
                    <a:cubicBezTo>
                      <a:pt x="29" y="447"/>
                      <a:pt x="51" y="0"/>
                      <a:pt x="63" y="15"/>
                    </a:cubicBezTo>
                    <a:cubicBezTo>
                      <a:pt x="75" y="30"/>
                      <a:pt x="79" y="556"/>
                      <a:pt x="91" y="588"/>
                    </a:cubicBezTo>
                    <a:cubicBezTo>
                      <a:pt x="103" y="620"/>
                      <a:pt x="123" y="251"/>
                      <a:pt x="136" y="206"/>
                    </a:cubicBezTo>
                    <a:cubicBezTo>
                      <a:pt x="149" y="161"/>
                      <a:pt x="166" y="297"/>
                      <a:pt x="172" y="315"/>
                    </a:cubicBezTo>
                  </a:path>
                </a:pathLst>
              </a:custGeom>
              <a:noFill/>
              <a:ln w="38100" cap="flat" cmpd="sng">
                <a:solidFill>
                  <a:srgbClr val="FF66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8" name="Text Box 48">
                <a:extLst>
                  <a:ext uri="{FF2B5EF4-FFF2-40B4-BE49-F238E27FC236}">
                    <a16:creationId xmlns:a16="http://schemas.microsoft.com/office/drawing/2014/main" id="{8F0A1A42-BF0B-4840-A773-79914455EB3E}"/>
                  </a:ext>
                </a:extLst>
              </p:cNvPr>
              <p:cNvSpPr txBox="1">
                <a:spLocks noChangeArrowheads="1"/>
              </p:cNvSpPr>
              <p:nvPr/>
            </p:nvSpPr>
            <p:spPr bwMode="auto">
              <a:xfrm>
                <a:off x="3013" y="3648"/>
                <a:ext cx="698"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FF66FF"/>
                    </a:solidFill>
                  </a:rPr>
                  <a:t>下端点</a:t>
                </a:r>
              </a:p>
            </p:txBody>
          </p:sp>
        </p:grpSp>
      </p:grpSp>
      <p:grpSp>
        <p:nvGrpSpPr>
          <p:cNvPr id="10289" name="Group 49">
            <a:extLst>
              <a:ext uri="{FF2B5EF4-FFF2-40B4-BE49-F238E27FC236}">
                <a16:creationId xmlns:a16="http://schemas.microsoft.com/office/drawing/2014/main" id="{EB2D6898-2CC8-41CD-8D98-002BA83DB2E5}"/>
              </a:ext>
            </a:extLst>
          </p:cNvPr>
          <p:cNvGrpSpPr>
            <a:grpSpLocks/>
          </p:cNvGrpSpPr>
          <p:nvPr/>
        </p:nvGrpSpPr>
        <p:grpSpPr bwMode="auto">
          <a:xfrm>
            <a:off x="1771650" y="1941513"/>
            <a:ext cx="6500813" cy="4249737"/>
            <a:chOff x="1116" y="1223"/>
            <a:chExt cx="4095" cy="2677"/>
          </a:xfrm>
        </p:grpSpPr>
        <p:sp>
          <p:nvSpPr>
            <p:cNvPr id="8214" name="Line 50">
              <a:extLst>
                <a:ext uri="{FF2B5EF4-FFF2-40B4-BE49-F238E27FC236}">
                  <a16:creationId xmlns:a16="http://schemas.microsoft.com/office/drawing/2014/main" id="{76DB155C-2D8B-4B58-AD46-4830B8881131}"/>
                </a:ext>
              </a:extLst>
            </p:cNvPr>
            <p:cNvSpPr>
              <a:spLocks noChangeShapeType="1"/>
            </p:cNvSpPr>
            <p:nvPr/>
          </p:nvSpPr>
          <p:spPr bwMode="auto">
            <a:xfrm>
              <a:off x="1964" y="1959"/>
              <a:ext cx="80" cy="64"/>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8215" name="Group 51">
              <a:extLst>
                <a:ext uri="{FF2B5EF4-FFF2-40B4-BE49-F238E27FC236}">
                  <a16:creationId xmlns:a16="http://schemas.microsoft.com/office/drawing/2014/main" id="{42D49E75-F1F3-40B0-ADEB-380D0B03AB8E}"/>
                </a:ext>
              </a:extLst>
            </p:cNvPr>
            <p:cNvGrpSpPr>
              <a:grpSpLocks/>
            </p:cNvGrpSpPr>
            <p:nvPr/>
          </p:nvGrpSpPr>
          <p:grpSpPr bwMode="auto">
            <a:xfrm>
              <a:off x="1116" y="1223"/>
              <a:ext cx="4095" cy="2677"/>
              <a:chOff x="1116" y="1223"/>
              <a:chExt cx="4095" cy="2677"/>
            </a:xfrm>
          </p:grpSpPr>
          <p:sp>
            <p:nvSpPr>
              <p:cNvPr id="8216" name="Line 52">
                <a:extLst>
                  <a:ext uri="{FF2B5EF4-FFF2-40B4-BE49-F238E27FC236}">
                    <a16:creationId xmlns:a16="http://schemas.microsoft.com/office/drawing/2014/main" id="{65612726-BDE0-402B-9184-C8FC233B246E}"/>
                  </a:ext>
                </a:extLst>
              </p:cNvPr>
              <p:cNvSpPr>
                <a:spLocks noChangeShapeType="1"/>
              </p:cNvSpPr>
              <p:nvPr/>
            </p:nvSpPr>
            <p:spPr bwMode="auto">
              <a:xfrm flipV="1">
                <a:off x="3540" y="2031"/>
                <a:ext cx="40" cy="32"/>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8217" name="Group 53">
                <a:extLst>
                  <a:ext uri="{FF2B5EF4-FFF2-40B4-BE49-F238E27FC236}">
                    <a16:creationId xmlns:a16="http://schemas.microsoft.com/office/drawing/2014/main" id="{2B0CD0D8-3BDB-436D-B1F3-99BF999C7D1E}"/>
                  </a:ext>
                </a:extLst>
              </p:cNvPr>
              <p:cNvGrpSpPr>
                <a:grpSpLocks/>
              </p:cNvGrpSpPr>
              <p:nvPr/>
            </p:nvGrpSpPr>
            <p:grpSpPr bwMode="auto">
              <a:xfrm>
                <a:off x="1116" y="1223"/>
                <a:ext cx="4095" cy="2677"/>
                <a:chOff x="1116" y="1223"/>
                <a:chExt cx="4095" cy="2677"/>
              </a:xfrm>
            </p:grpSpPr>
            <p:grpSp>
              <p:nvGrpSpPr>
                <p:cNvPr id="8218" name="Group 54">
                  <a:extLst>
                    <a:ext uri="{FF2B5EF4-FFF2-40B4-BE49-F238E27FC236}">
                      <a16:creationId xmlns:a16="http://schemas.microsoft.com/office/drawing/2014/main" id="{1E0DA7E4-D6C8-4D65-A886-C8E25B24CEA7}"/>
                    </a:ext>
                  </a:extLst>
                </p:cNvPr>
                <p:cNvGrpSpPr>
                  <a:grpSpLocks/>
                </p:cNvGrpSpPr>
                <p:nvPr/>
              </p:nvGrpSpPr>
              <p:grpSpPr bwMode="auto">
                <a:xfrm>
                  <a:off x="1116" y="1223"/>
                  <a:ext cx="3400" cy="1464"/>
                  <a:chOff x="1116" y="1223"/>
                  <a:chExt cx="3400" cy="1464"/>
                </a:xfrm>
              </p:grpSpPr>
              <p:sp>
                <p:nvSpPr>
                  <p:cNvPr id="8222" name="Line 55">
                    <a:extLst>
                      <a:ext uri="{FF2B5EF4-FFF2-40B4-BE49-F238E27FC236}">
                        <a16:creationId xmlns:a16="http://schemas.microsoft.com/office/drawing/2014/main" id="{46D6F0D5-F1FC-48B9-BF7A-5D7B808313FA}"/>
                      </a:ext>
                    </a:extLst>
                  </p:cNvPr>
                  <p:cNvSpPr>
                    <a:spLocks noChangeShapeType="1"/>
                  </p:cNvSpPr>
                  <p:nvPr/>
                </p:nvSpPr>
                <p:spPr bwMode="auto">
                  <a:xfrm>
                    <a:off x="1116" y="1223"/>
                    <a:ext cx="1696" cy="1464"/>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3" name="Line 56">
                    <a:extLst>
                      <a:ext uri="{FF2B5EF4-FFF2-40B4-BE49-F238E27FC236}">
                        <a16:creationId xmlns:a16="http://schemas.microsoft.com/office/drawing/2014/main" id="{0119C489-F226-4CBE-B8C1-69BC6AD206E5}"/>
                      </a:ext>
                    </a:extLst>
                  </p:cNvPr>
                  <p:cNvSpPr>
                    <a:spLocks noChangeShapeType="1"/>
                  </p:cNvSpPr>
                  <p:nvPr/>
                </p:nvSpPr>
                <p:spPr bwMode="auto">
                  <a:xfrm flipH="1">
                    <a:off x="2820" y="1223"/>
                    <a:ext cx="1696" cy="1464"/>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4" name="Text Box 57">
                    <a:extLst>
                      <a:ext uri="{FF2B5EF4-FFF2-40B4-BE49-F238E27FC236}">
                        <a16:creationId xmlns:a16="http://schemas.microsoft.com/office/drawing/2014/main" id="{7BC72C61-C400-422D-A0A7-E766856BA894}"/>
                      </a:ext>
                    </a:extLst>
                  </p:cNvPr>
                  <p:cNvSpPr txBox="1">
                    <a:spLocks noChangeArrowheads="1"/>
                  </p:cNvSpPr>
                  <p:nvPr/>
                </p:nvSpPr>
                <p:spPr bwMode="auto">
                  <a:xfrm>
                    <a:off x="3377" y="2383"/>
                    <a:ext cx="108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chemeClr val="tx2"/>
                        </a:solidFill>
                      </a:rPr>
                      <a:t>内壁反射波</a:t>
                    </a:r>
                    <a:endParaRPr kumimoji="0" lang="zh-CN" altLang="en-US" sz="2400">
                      <a:solidFill>
                        <a:schemeClr val="tx2"/>
                      </a:solidFill>
                    </a:endParaRPr>
                  </a:p>
                </p:txBody>
              </p:sp>
            </p:grpSp>
            <p:grpSp>
              <p:nvGrpSpPr>
                <p:cNvPr id="8219" name="Group 58">
                  <a:extLst>
                    <a:ext uri="{FF2B5EF4-FFF2-40B4-BE49-F238E27FC236}">
                      <a16:creationId xmlns:a16="http://schemas.microsoft.com/office/drawing/2014/main" id="{61858D93-A17D-441B-9B2E-098AFE87BD63}"/>
                    </a:ext>
                  </a:extLst>
                </p:cNvPr>
                <p:cNvGrpSpPr>
                  <a:grpSpLocks/>
                </p:cNvGrpSpPr>
                <p:nvPr/>
              </p:nvGrpSpPr>
              <p:grpSpPr bwMode="auto">
                <a:xfrm>
                  <a:off x="4497" y="2844"/>
                  <a:ext cx="714" cy="1056"/>
                  <a:chOff x="4497" y="2844"/>
                  <a:chExt cx="714" cy="1056"/>
                </a:xfrm>
              </p:grpSpPr>
              <p:sp>
                <p:nvSpPr>
                  <p:cNvPr id="8220" name="Freeform 59">
                    <a:extLst>
                      <a:ext uri="{FF2B5EF4-FFF2-40B4-BE49-F238E27FC236}">
                        <a16:creationId xmlns:a16="http://schemas.microsoft.com/office/drawing/2014/main" id="{0E8A8792-C8BD-4F8B-9A7F-378928B1CB50}"/>
                      </a:ext>
                    </a:extLst>
                  </p:cNvPr>
                  <p:cNvSpPr>
                    <a:spLocks/>
                  </p:cNvSpPr>
                  <p:nvPr/>
                </p:nvSpPr>
                <p:spPr bwMode="auto">
                  <a:xfrm>
                    <a:off x="4497" y="2907"/>
                    <a:ext cx="346" cy="993"/>
                  </a:xfrm>
                  <a:custGeom>
                    <a:avLst/>
                    <a:gdLst>
                      <a:gd name="T0" fmla="*/ 0 w 291"/>
                      <a:gd name="T1" fmla="*/ 457 h 993"/>
                      <a:gd name="T2" fmla="*/ 39 w 291"/>
                      <a:gd name="T3" fmla="*/ 684 h 993"/>
                      <a:gd name="T4" fmla="*/ 90 w 291"/>
                      <a:gd name="T5" fmla="*/ 48 h 993"/>
                      <a:gd name="T6" fmla="*/ 168 w 291"/>
                      <a:gd name="T7" fmla="*/ 975 h 993"/>
                      <a:gd name="T8" fmla="*/ 257 w 291"/>
                      <a:gd name="T9" fmla="*/ 157 h 993"/>
                      <a:gd name="T10" fmla="*/ 309 w 291"/>
                      <a:gd name="T11" fmla="*/ 666 h 993"/>
                      <a:gd name="T12" fmla="*/ 360 w 291"/>
                      <a:gd name="T13" fmla="*/ 311 h 993"/>
                      <a:gd name="T14" fmla="*/ 411 w 291"/>
                      <a:gd name="T15" fmla="*/ 457 h 99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1" h="993">
                        <a:moveTo>
                          <a:pt x="0" y="457"/>
                        </a:moveTo>
                        <a:cubicBezTo>
                          <a:pt x="8" y="604"/>
                          <a:pt x="17" y="752"/>
                          <a:pt x="28" y="684"/>
                        </a:cubicBezTo>
                        <a:cubicBezTo>
                          <a:pt x="39" y="616"/>
                          <a:pt x="49" y="0"/>
                          <a:pt x="64" y="48"/>
                        </a:cubicBezTo>
                        <a:cubicBezTo>
                          <a:pt x="79" y="96"/>
                          <a:pt x="99" y="957"/>
                          <a:pt x="119" y="975"/>
                        </a:cubicBezTo>
                        <a:cubicBezTo>
                          <a:pt x="139" y="993"/>
                          <a:pt x="165" y="208"/>
                          <a:pt x="182" y="157"/>
                        </a:cubicBezTo>
                        <a:cubicBezTo>
                          <a:pt x="199" y="106"/>
                          <a:pt x="207" y="640"/>
                          <a:pt x="219" y="666"/>
                        </a:cubicBezTo>
                        <a:cubicBezTo>
                          <a:pt x="231" y="692"/>
                          <a:pt x="243" y="346"/>
                          <a:pt x="255" y="311"/>
                        </a:cubicBezTo>
                        <a:cubicBezTo>
                          <a:pt x="267" y="276"/>
                          <a:pt x="279" y="366"/>
                          <a:pt x="291" y="457"/>
                        </a:cubicBezTo>
                      </a:path>
                    </a:pathLst>
                  </a:custGeom>
                  <a:noFill/>
                  <a:ln w="38100" cap="flat" cmpd="sng">
                    <a:solidFill>
                      <a:schemeClr val="tx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221" name="Text Box 60">
                    <a:extLst>
                      <a:ext uri="{FF2B5EF4-FFF2-40B4-BE49-F238E27FC236}">
                        <a16:creationId xmlns:a16="http://schemas.microsoft.com/office/drawing/2014/main" id="{DCEAE64D-5AAF-42D2-90E6-93AA3E499177}"/>
                      </a:ext>
                    </a:extLst>
                  </p:cNvPr>
                  <p:cNvSpPr txBox="1">
                    <a:spLocks noChangeArrowheads="1"/>
                  </p:cNvSpPr>
                  <p:nvPr/>
                </p:nvSpPr>
                <p:spPr bwMode="auto">
                  <a:xfrm>
                    <a:off x="4775" y="2844"/>
                    <a:ext cx="43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solidFill>
                          <a:schemeClr val="tx2"/>
                        </a:solidFill>
                      </a:rPr>
                      <a:t>BW</a:t>
                    </a:r>
                  </a:p>
                </p:txBody>
              </p:sp>
            </p:gr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0266"/>
                                        </p:tgtEl>
                                        <p:attrNameLst>
                                          <p:attrName>style.visibility</p:attrName>
                                        </p:attrNameLst>
                                      </p:cBhvr>
                                      <p:to>
                                        <p:strVal val="visible"/>
                                      </p:to>
                                    </p:set>
                                    <p:animEffect transition="in" filter="box(out)">
                                      <p:cBhvr>
                                        <p:cTn id="7" dur="500"/>
                                        <p:tgtEl>
                                          <p:spTgt spid="10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0289"/>
                                        </p:tgtEl>
                                        <p:attrNameLst>
                                          <p:attrName>style.visibility</p:attrName>
                                        </p:attrNameLst>
                                      </p:cBhvr>
                                      <p:to>
                                        <p:strVal val="visible"/>
                                      </p:to>
                                    </p:set>
                                    <p:animEffect transition="in" filter="box(out)">
                                      <p:cBhvr>
                                        <p:cTn id="12" dur="500"/>
                                        <p:tgtEl>
                                          <p:spTgt spid="102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025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nodeType="clickEffect">
                                  <p:stCondLst>
                                    <p:cond delay="0"/>
                                  </p:stCondLst>
                                  <p:childTnLst>
                                    <p:set>
                                      <p:cBhvr>
                                        <p:cTn id="20" dur="1" fill="hold">
                                          <p:stCondLst>
                                            <p:cond delay="0"/>
                                          </p:stCondLst>
                                        </p:cTn>
                                        <p:tgtEl>
                                          <p:spTgt spid="10275"/>
                                        </p:tgtEl>
                                        <p:attrNameLst>
                                          <p:attrName>style.visibility</p:attrName>
                                        </p:attrNameLst>
                                      </p:cBhvr>
                                      <p:to>
                                        <p:strVal val="visible"/>
                                      </p:to>
                                    </p:set>
                                    <p:animEffect transition="in" filter="box(out)">
                                      <p:cBhvr>
                                        <p:cTn id="21" dur="500"/>
                                        <p:tgtEl>
                                          <p:spTgt spid="1027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nodeType="clickEffect">
                                  <p:stCondLst>
                                    <p:cond delay="0"/>
                                  </p:stCondLst>
                                  <p:childTnLst>
                                    <p:set>
                                      <p:cBhvr>
                                        <p:cTn id="25" dur="1" fill="hold">
                                          <p:stCondLst>
                                            <p:cond delay="0"/>
                                          </p:stCondLst>
                                        </p:cTn>
                                        <p:tgtEl>
                                          <p:spTgt spid="10282"/>
                                        </p:tgtEl>
                                        <p:attrNameLst>
                                          <p:attrName>style.visibility</p:attrName>
                                        </p:attrNameLst>
                                      </p:cBhvr>
                                      <p:to>
                                        <p:strVal val="visible"/>
                                      </p:to>
                                    </p:set>
                                    <p:animEffect transition="in" filter="box(out)">
                                      <p:cBhvr>
                                        <p:cTn id="26" dur="500"/>
                                        <p:tgtEl>
                                          <p:spTgt spid="10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a:extLst>
              <a:ext uri="{FF2B5EF4-FFF2-40B4-BE49-F238E27FC236}">
                <a16:creationId xmlns:a16="http://schemas.microsoft.com/office/drawing/2014/main" id="{200152AC-46D4-4653-A6B3-D46C9D933F35}"/>
              </a:ext>
            </a:extLst>
          </p:cNvPr>
          <p:cNvSpPr txBox="1">
            <a:spLocks noChangeArrowheads="1"/>
          </p:cNvSpPr>
          <p:nvPr/>
        </p:nvSpPr>
        <p:spPr bwMode="auto">
          <a:xfrm>
            <a:off x="533400" y="381000"/>
            <a:ext cx="83058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r>
              <a:rPr lang="zh-CN" altLang="en-US" sz="2400"/>
              <a:t>工艺示例</a:t>
            </a:r>
            <a:r>
              <a:rPr lang="en-US" altLang="zh-CN" sz="2400"/>
              <a:t>2</a:t>
            </a:r>
          </a:p>
          <a:p>
            <a:pPr algn="ctr" eaLnBrk="1" hangingPunct="1">
              <a:spcBef>
                <a:spcPct val="50000"/>
              </a:spcBef>
              <a:buFontTx/>
              <a:buNone/>
            </a:pPr>
            <a:r>
              <a:rPr lang="en-US" altLang="zh-CN" sz="2400" b="1"/>
              <a:t>200mm</a:t>
            </a:r>
            <a:r>
              <a:rPr lang="zh-CN" altLang="en-US" sz="2400" b="1"/>
              <a:t>厚对接焊缝多通道自动超声检测专用工艺规程</a:t>
            </a:r>
            <a:endParaRPr lang="zh-CN" altLang="en-US" sz="2400"/>
          </a:p>
          <a:p>
            <a:pPr algn="just" eaLnBrk="1" hangingPunct="1">
              <a:spcBef>
                <a:spcPct val="50000"/>
              </a:spcBef>
              <a:buFontTx/>
              <a:buNone/>
            </a:pPr>
            <a:r>
              <a:rPr lang="en-US" altLang="zh-CN" sz="2400">
                <a:latin typeface="宋体" panose="02010600030101010101" pitchFamily="2" charset="-122"/>
              </a:rPr>
              <a:t>1</a:t>
            </a:r>
            <a:r>
              <a:rPr lang="zh-CN" altLang="en-US" sz="2400">
                <a:latin typeface="宋体" panose="02010600030101010101" pitchFamily="2" charset="-122"/>
              </a:rPr>
              <a:t>、本专用工艺规程补充规定了</a:t>
            </a:r>
            <a:r>
              <a:rPr lang="en-US" altLang="zh-CN" sz="2400">
                <a:latin typeface="宋体" panose="02010600030101010101" pitchFamily="2" charset="-122"/>
              </a:rPr>
              <a:t>《80∼400mm</a:t>
            </a:r>
            <a:r>
              <a:rPr lang="zh-CN" altLang="en-US" sz="2400">
                <a:latin typeface="宋体" panose="02010600030101010101" pitchFamily="2" charset="-122"/>
              </a:rPr>
              <a:t>厚对接焊缝的多通道自动化超声波检测通用工艺</a:t>
            </a:r>
            <a:r>
              <a:rPr lang="en-US" altLang="zh-CN" sz="2400">
                <a:latin typeface="宋体" panose="02010600030101010101" pitchFamily="2" charset="-122"/>
              </a:rPr>
              <a:t>》</a:t>
            </a:r>
            <a:r>
              <a:rPr lang="zh-CN" altLang="en-US" sz="2400">
                <a:latin typeface="宋体" panose="02010600030101010101" pitchFamily="2" charset="-122"/>
              </a:rPr>
              <a:t>中，针对</a:t>
            </a:r>
            <a:r>
              <a:rPr lang="en-US" altLang="zh-CN" sz="2400">
                <a:latin typeface="宋体" panose="02010600030101010101" pitchFamily="2" charset="-122"/>
              </a:rPr>
              <a:t>200mm</a:t>
            </a:r>
            <a:r>
              <a:rPr lang="zh-CN" altLang="en-US" sz="2400">
                <a:latin typeface="宋体" panose="02010600030101010101" pitchFamily="2" charset="-122"/>
              </a:rPr>
              <a:t>厚的筒节对接焊缝自动超声检测中相关参数的设置。</a:t>
            </a:r>
            <a:endParaRPr lang="zh-CN" altLang="en-US" sz="2400"/>
          </a:p>
          <a:p>
            <a:pPr algn="just" eaLnBrk="1" hangingPunct="1">
              <a:spcBef>
                <a:spcPct val="50000"/>
              </a:spcBef>
              <a:buFontTx/>
              <a:buNone/>
            </a:pPr>
            <a:r>
              <a:rPr lang="en-US" altLang="zh-CN" sz="2400">
                <a:latin typeface="宋体" panose="02010600030101010101" pitchFamily="2" charset="-122"/>
              </a:rPr>
              <a:t>2</a:t>
            </a:r>
            <a:r>
              <a:rPr lang="zh-CN" altLang="en-US" sz="2400">
                <a:latin typeface="宋体" panose="02010600030101010101" pitchFamily="2" charset="-122"/>
              </a:rPr>
              <a:t>、检测时机：焊后热处理之前</a:t>
            </a:r>
            <a:endParaRPr lang="zh-CN" altLang="en-US" sz="2400"/>
          </a:p>
          <a:p>
            <a:pPr algn="just" eaLnBrk="1" hangingPunct="1">
              <a:spcBef>
                <a:spcPct val="50000"/>
              </a:spcBef>
              <a:buFontTx/>
              <a:buNone/>
            </a:pPr>
            <a:r>
              <a:rPr lang="en-US" altLang="zh-CN" sz="2400">
                <a:latin typeface="宋体" panose="02010600030101010101" pitchFamily="2" charset="-122"/>
              </a:rPr>
              <a:t>3</a:t>
            </a:r>
            <a:r>
              <a:rPr lang="zh-CN" altLang="en-US" sz="2400">
                <a:latin typeface="宋体" panose="02010600030101010101" pitchFamily="2" charset="-122"/>
              </a:rPr>
              <a:t>、</a:t>
            </a:r>
            <a:r>
              <a:rPr lang="en-US" altLang="zh-CN" sz="2400">
                <a:latin typeface="宋体" panose="02010600030101010101" pitchFamily="2" charset="-122"/>
              </a:rPr>
              <a:t>200mm</a:t>
            </a:r>
            <a:r>
              <a:rPr lang="zh-CN" altLang="en-US" sz="2400">
                <a:latin typeface="宋体" panose="02010600030101010101" pitchFamily="2" charset="-122"/>
              </a:rPr>
              <a:t>厚焊缝灵敏度调节试块和认证时块上缺陷分布见表</a:t>
            </a:r>
            <a:r>
              <a:rPr lang="en-US" altLang="zh-CN" sz="2400">
                <a:latin typeface="宋体" panose="02010600030101010101" pitchFamily="2" charset="-122"/>
              </a:rPr>
              <a:t>5</a:t>
            </a:r>
            <a:r>
              <a:rPr lang="zh-CN" altLang="en-US" sz="2400">
                <a:latin typeface="宋体" panose="02010600030101010101" pitchFamily="2" charset="-122"/>
              </a:rPr>
              <a:t>：</a:t>
            </a:r>
            <a:r>
              <a:rPr lang="zh-CN" altLang="en-US" sz="2400"/>
              <a:t>“</a:t>
            </a:r>
            <a:r>
              <a:rPr lang="en-US" altLang="zh-CN" sz="2400">
                <a:latin typeface="宋体" panose="02010600030101010101" pitchFamily="2" charset="-122"/>
              </a:rPr>
              <a:t>210mm</a:t>
            </a:r>
            <a:r>
              <a:rPr lang="zh-CN" altLang="en-US" sz="2400">
                <a:latin typeface="宋体" panose="02010600030101010101" pitchFamily="2" charset="-122"/>
              </a:rPr>
              <a:t>灵敏度调节试块校准缺陷分布</a:t>
            </a:r>
            <a:r>
              <a:rPr lang="zh-CN" altLang="en-US" sz="2400"/>
              <a:t>”</a:t>
            </a:r>
            <a:r>
              <a:rPr lang="zh-CN" altLang="en-US" sz="2400">
                <a:latin typeface="宋体" panose="02010600030101010101" pitchFamily="2" charset="-122"/>
              </a:rPr>
              <a:t>和表</a:t>
            </a:r>
            <a:r>
              <a:rPr lang="en-US" altLang="zh-CN" sz="2400">
                <a:latin typeface="宋体" panose="02010600030101010101" pitchFamily="2" charset="-122"/>
              </a:rPr>
              <a:t>6</a:t>
            </a:r>
            <a:r>
              <a:rPr lang="zh-CN" altLang="en-US" sz="2400">
                <a:latin typeface="宋体" panose="02010600030101010101" pitchFamily="2" charset="-122"/>
              </a:rPr>
              <a:t>：</a:t>
            </a:r>
            <a:r>
              <a:rPr lang="zh-CN" altLang="en-US" sz="2400"/>
              <a:t>“</a:t>
            </a:r>
            <a:r>
              <a:rPr lang="en-US" altLang="zh-CN" sz="2400">
                <a:latin typeface="Arial" panose="020B0604020202020204" pitchFamily="34" charset="0"/>
                <a:cs typeface="Arial" panose="020B0604020202020204" pitchFamily="34" charset="0"/>
              </a:rPr>
              <a:t>210mm</a:t>
            </a:r>
            <a:r>
              <a:rPr lang="zh-CN" altLang="en-US" sz="2400">
                <a:latin typeface="Arial" panose="020B0604020202020204" pitchFamily="34" charset="0"/>
              </a:rPr>
              <a:t>认证试块上缺陷分布”。</a:t>
            </a:r>
            <a:r>
              <a:rPr lang="zh-CN" altLang="en-US" sz="2400"/>
              <a:t>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45D49283-0F61-47C4-8005-14D412CB53C1}"/>
              </a:ext>
            </a:extLst>
          </p:cNvPr>
          <p:cNvSpPr txBox="1">
            <a:spLocks noChangeArrowheads="1"/>
          </p:cNvSpPr>
          <p:nvPr/>
        </p:nvSpPr>
        <p:spPr bwMode="auto">
          <a:xfrm>
            <a:off x="457200" y="685800"/>
            <a:ext cx="8229600" cy="398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lnSpc>
                <a:spcPct val="135000"/>
              </a:lnSpc>
              <a:spcBef>
                <a:spcPct val="50000"/>
              </a:spcBef>
              <a:buFontTx/>
              <a:buNone/>
            </a:pPr>
            <a:r>
              <a:rPr lang="en-US" altLang="zh-CN" sz="2400"/>
              <a:t>4</a:t>
            </a:r>
            <a:r>
              <a:rPr lang="zh-CN" altLang="en-US" sz="2400"/>
              <a:t>、在灵敏度调节试块上调节检测灵敏度，灵敏度调节试块见图纸</a:t>
            </a:r>
            <a:r>
              <a:rPr lang="en-US" altLang="zh-CN" sz="2400"/>
              <a:t>BC01-01</a:t>
            </a:r>
            <a:r>
              <a:rPr lang="zh-CN" altLang="en-US" sz="2400"/>
              <a:t>。</a:t>
            </a:r>
            <a:r>
              <a:rPr lang="en-US" altLang="zh-CN" sz="2400"/>
              <a:t>TOFD</a:t>
            </a:r>
            <a:r>
              <a:rPr lang="zh-CN" altLang="en-US" sz="2400"/>
              <a:t>检测系统的灵敏度设置应保证所有调节目标的反射能够清晰地分辨出来。</a:t>
            </a:r>
          </a:p>
          <a:p>
            <a:pPr eaLnBrk="1" hangingPunct="1">
              <a:lnSpc>
                <a:spcPct val="135000"/>
              </a:lnSpc>
              <a:spcBef>
                <a:spcPct val="105000"/>
              </a:spcBef>
              <a:buFontTx/>
              <a:buNone/>
            </a:pPr>
            <a:r>
              <a:rPr lang="en-US" altLang="zh-CN" sz="2400"/>
              <a:t>5</a:t>
            </a:r>
            <a:r>
              <a:rPr lang="zh-CN" altLang="en-US" sz="2400"/>
              <a:t>、在表</a:t>
            </a:r>
            <a:r>
              <a:rPr lang="en-US" altLang="zh-CN" sz="2400"/>
              <a:t>7</a:t>
            </a:r>
            <a:r>
              <a:rPr lang="zh-CN" altLang="en-US" sz="2400"/>
              <a:t>中显示了在扫查最大厚度在</a:t>
            </a:r>
            <a:r>
              <a:rPr lang="en-US" altLang="zh-CN" sz="2400"/>
              <a:t>210mm</a:t>
            </a:r>
            <a:r>
              <a:rPr lang="zh-CN" altLang="en-US" sz="2400"/>
              <a:t>焊缝时的探头分布。检测</a:t>
            </a:r>
            <a:r>
              <a:rPr lang="en-US" altLang="zh-CN" sz="2400"/>
              <a:t>210mm</a:t>
            </a:r>
            <a:r>
              <a:rPr lang="zh-CN" altLang="en-US" sz="2400"/>
              <a:t>焊缝时探头分布情况和图</a:t>
            </a:r>
            <a:r>
              <a:rPr lang="en-US" altLang="zh-CN" sz="2400"/>
              <a:t>E.8</a:t>
            </a:r>
            <a:r>
              <a:rPr lang="zh-CN" altLang="en-US" sz="2400"/>
              <a:t>、图</a:t>
            </a:r>
            <a:r>
              <a:rPr lang="en-US" altLang="zh-CN" sz="2400"/>
              <a:t>E.9</a:t>
            </a:r>
            <a:r>
              <a:rPr lang="zh-CN" altLang="en-US" sz="2400"/>
              <a:t>、图</a:t>
            </a:r>
            <a:r>
              <a:rPr lang="en-US" altLang="zh-CN" sz="2400"/>
              <a:t>E.10</a:t>
            </a:r>
            <a:r>
              <a:rPr lang="zh-CN" altLang="en-US" sz="2400"/>
              <a:t>。</a:t>
            </a:r>
          </a:p>
          <a:p>
            <a:pPr algn="ctr" eaLnBrk="1" hangingPunct="1">
              <a:spcBef>
                <a:spcPct val="50000"/>
              </a:spcBef>
              <a:buFontTx/>
              <a:buNone/>
            </a:pPr>
            <a:endParaRPr lang="en-US" altLang="zh-CN" sz="24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a:extLst>
              <a:ext uri="{FF2B5EF4-FFF2-40B4-BE49-F238E27FC236}">
                <a16:creationId xmlns:a16="http://schemas.microsoft.com/office/drawing/2014/main" id="{550F0D3D-B8FE-4E0A-A6F4-5679FF6ED7BB}"/>
              </a:ext>
            </a:extLst>
          </p:cNvPr>
          <p:cNvSpPr txBox="1">
            <a:spLocks noChangeArrowheads="1"/>
          </p:cNvSpPr>
          <p:nvPr/>
        </p:nvSpPr>
        <p:spPr bwMode="auto">
          <a:xfrm>
            <a:off x="304800" y="762000"/>
            <a:ext cx="830580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endParaRPr lang="en-US" altLang="zh-CN" sz="3600" b="1"/>
          </a:p>
          <a:p>
            <a:pPr algn="ctr" eaLnBrk="1" hangingPunct="1">
              <a:spcBef>
                <a:spcPct val="50000"/>
              </a:spcBef>
              <a:buFontTx/>
              <a:buNone/>
            </a:pPr>
            <a:r>
              <a:rPr lang="zh-CN" altLang="en-US" sz="3600" b="1"/>
              <a:t>工艺示例</a:t>
            </a:r>
            <a:r>
              <a:rPr lang="en-US" altLang="zh-CN" sz="3600" b="1"/>
              <a:t>3   </a:t>
            </a:r>
          </a:p>
          <a:p>
            <a:pPr algn="ctr" eaLnBrk="1" hangingPunct="1">
              <a:spcBef>
                <a:spcPct val="50000"/>
              </a:spcBef>
              <a:buFontTx/>
              <a:buNone/>
            </a:pPr>
            <a:r>
              <a:rPr lang="en-US" altLang="zh-CN" sz="3600" b="1"/>
              <a:t>340mm</a:t>
            </a:r>
            <a:r>
              <a:rPr lang="zh-CN" altLang="en-US" sz="3600" b="1"/>
              <a:t>厚对接焊缝多通道自动超声检测专用工艺规程</a:t>
            </a:r>
            <a:endParaRPr lang="zh-CN" altLang="en-US" sz="3600"/>
          </a:p>
          <a:p>
            <a:pPr algn="ctr" eaLnBrk="1" hangingPunct="1">
              <a:spcBef>
                <a:spcPct val="50000"/>
              </a:spcBef>
              <a:buFontTx/>
              <a:buNone/>
            </a:pPr>
            <a:endParaRPr lang="zh-CN" altLang="en-US" sz="2400"/>
          </a:p>
          <a:p>
            <a:pPr algn="ctr" eaLnBrk="1" hangingPunct="1">
              <a:spcBef>
                <a:spcPct val="50000"/>
              </a:spcBef>
              <a:buFontTx/>
              <a:buNone/>
            </a:pPr>
            <a:endParaRPr lang="en-US" altLang="zh-CN" sz="24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E31A68DC-DD3E-4466-9A2B-CFF28D2FF23B}"/>
              </a:ext>
            </a:extLst>
          </p:cNvPr>
          <p:cNvSpPr txBox="1">
            <a:spLocks noChangeArrowheads="1"/>
          </p:cNvSpPr>
          <p:nvPr/>
        </p:nvSpPr>
        <p:spPr bwMode="auto">
          <a:xfrm>
            <a:off x="533400" y="685800"/>
            <a:ext cx="83820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a:t>1</a:t>
            </a:r>
            <a:r>
              <a:rPr lang="zh-CN" altLang="en-US" sz="2400"/>
              <a:t>、</a:t>
            </a:r>
            <a:r>
              <a:rPr lang="en-US" altLang="zh-CN" sz="2400"/>
              <a:t>340mm</a:t>
            </a:r>
            <a:r>
              <a:rPr lang="zh-CN" altLang="en-US" sz="2400"/>
              <a:t>厚焊缝灵敏度调节试块和认证试块上缺陷分布见表</a:t>
            </a:r>
            <a:r>
              <a:rPr lang="en-US" altLang="zh-CN" sz="2400"/>
              <a:t>8</a:t>
            </a:r>
            <a:r>
              <a:rPr lang="zh-CN" altLang="en-US" sz="2400"/>
              <a:t>：“</a:t>
            </a:r>
            <a:r>
              <a:rPr lang="en-US" altLang="zh-CN" sz="2400"/>
              <a:t>340mm</a:t>
            </a:r>
            <a:r>
              <a:rPr lang="zh-CN" altLang="en-US" sz="2400"/>
              <a:t>灵敏度调节试块校准缺陷分布”和表</a:t>
            </a:r>
            <a:r>
              <a:rPr lang="en-US" altLang="zh-CN" sz="2400"/>
              <a:t>9</a:t>
            </a:r>
            <a:r>
              <a:rPr lang="zh-CN" altLang="en-US" sz="2400"/>
              <a:t>： “</a:t>
            </a:r>
            <a:r>
              <a:rPr lang="en-US" altLang="zh-CN" sz="2400"/>
              <a:t>340mm</a:t>
            </a:r>
            <a:r>
              <a:rPr lang="zh-CN" altLang="en-US" sz="2400"/>
              <a:t>认证试块上缺陷分布”。</a:t>
            </a:r>
          </a:p>
          <a:p>
            <a:pPr algn="just" eaLnBrk="1" hangingPunct="1">
              <a:spcBef>
                <a:spcPct val="50000"/>
              </a:spcBef>
              <a:buFontTx/>
              <a:buNone/>
            </a:pPr>
            <a:r>
              <a:rPr lang="en-US" altLang="zh-CN" sz="2400"/>
              <a:t>2</a:t>
            </a:r>
            <a:r>
              <a:rPr lang="zh-CN" altLang="en-US" sz="2400"/>
              <a:t>、探头分布见表</a:t>
            </a:r>
            <a:r>
              <a:rPr lang="en-US" altLang="zh-CN" sz="2400"/>
              <a:t>10</a:t>
            </a:r>
            <a:r>
              <a:rPr lang="zh-CN" altLang="en-US" sz="2400"/>
              <a:t>。</a:t>
            </a:r>
          </a:p>
          <a:p>
            <a:pPr algn="just" eaLnBrk="1" hangingPunct="1">
              <a:spcBef>
                <a:spcPct val="50000"/>
              </a:spcBef>
              <a:buFontTx/>
              <a:buNone/>
            </a:pPr>
            <a:r>
              <a:rPr lang="en-US" altLang="zh-CN" sz="2400"/>
              <a:t>3</a:t>
            </a:r>
            <a:r>
              <a:rPr lang="zh-CN" altLang="en-US" sz="2400"/>
              <a:t>、在灵敏度调节试块上调节灵敏度，</a:t>
            </a:r>
            <a:r>
              <a:rPr lang="en-US" altLang="zh-CN" sz="2400"/>
              <a:t>TOFD</a:t>
            </a:r>
            <a:r>
              <a:rPr lang="zh-CN" altLang="en-US" sz="2400"/>
              <a:t>检测的系统灵敏度设定应保证所有调节目标的反射能够清楚的分辨出来。</a:t>
            </a:r>
          </a:p>
          <a:p>
            <a:pPr algn="ctr" eaLnBrk="1" hangingPunct="1">
              <a:spcBef>
                <a:spcPct val="50000"/>
              </a:spcBef>
              <a:buFontTx/>
              <a:buNone/>
            </a:pPr>
            <a:r>
              <a:rPr lang="en-US" altLang="zh-CN" sz="2400"/>
              <a:t>4</a:t>
            </a:r>
            <a:r>
              <a:rPr lang="zh-CN" altLang="en-US" sz="2400"/>
              <a:t>、扫查分两次进行，第一次检测深度范围为</a:t>
            </a:r>
            <a:r>
              <a:rPr lang="en-US" altLang="zh-CN" sz="2400"/>
              <a:t>0~220mm</a:t>
            </a:r>
            <a:r>
              <a:rPr lang="zh-CN" altLang="en-US" sz="2400"/>
              <a:t>，使用图</a:t>
            </a:r>
            <a:r>
              <a:rPr lang="en-US" altLang="zh-CN" sz="2400"/>
              <a:t>F.3</a:t>
            </a:r>
            <a:r>
              <a:rPr lang="zh-CN" altLang="en-US" sz="2400"/>
              <a:t>所示的扫查架；第二次检测深度范围为</a:t>
            </a:r>
            <a:r>
              <a:rPr lang="en-US" altLang="zh-CN" sz="2400"/>
              <a:t>200~340mm</a:t>
            </a:r>
            <a:r>
              <a:rPr lang="zh-CN" altLang="en-US" sz="2400"/>
              <a:t>，使用一对</a:t>
            </a:r>
            <a:r>
              <a:rPr lang="en-US" altLang="zh-CN" sz="2400"/>
              <a:t>TOFD</a:t>
            </a:r>
            <a:r>
              <a:rPr lang="zh-CN" altLang="en-US" sz="2400"/>
              <a:t>探头扫查，探头间距为</a:t>
            </a:r>
            <a:r>
              <a:rPr lang="en-US" altLang="zh-CN" sz="2400"/>
              <a:t>552.8mm</a:t>
            </a:r>
            <a:r>
              <a:rPr lang="zh-CN" altLang="en-US" sz="2400"/>
              <a:t>，扫查架与扫查器的接口位置应保证这对探头相对于焊缝中心对称分布。</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a:extLst>
              <a:ext uri="{FF2B5EF4-FFF2-40B4-BE49-F238E27FC236}">
                <a16:creationId xmlns:a16="http://schemas.microsoft.com/office/drawing/2014/main" id="{34CE008C-28A8-41C1-A4E0-E20A4E13E1F0}"/>
              </a:ext>
            </a:extLst>
          </p:cNvPr>
          <p:cNvSpPr txBox="1">
            <a:spLocks noChangeArrowheads="1"/>
          </p:cNvSpPr>
          <p:nvPr/>
        </p:nvSpPr>
        <p:spPr bwMode="auto">
          <a:xfrm>
            <a:off x="457200" y="457200"/>
            <a:ext cx="8229600" cy="578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endParaRPr lang="en-US" altLang="zh-CN" sz="2800" b="1"/>
          </a:p>
          <a:p>
            <a:pPr algn="ctr" eaLnBrk="1" hangingPunct="1">
              <a:spcBef>
                <a:spcPct val="50000"/>
              </a:spcBef>
              <a:buFontTx/>
              <a:buNone/>
            </a:pPr>
            <a:r>
              <a:rPr lang="zh-CN" altLang="en-US" sz="2800" b="1"/>
              <a:t>工艺示例</a:t>
            </a:r>
            <a:r>
              <a:rPr lang="en-US" altLang="zh-CN" sz="2800" b="1"/>
              <a:t>4   </a:t>
            </a:r>
            <a:r>
              <a:rPr lang="zh-CN" altLang="en-US" sz="2800" b="1"/>
              <a:t>封头（过渡段）与筒节</a:t>
            </a:r>
            <a:r>
              <a:rPr lang="en-US" altLang="zh-CN" sz="2800" b="1"/>
              <a:t>I</a:t>
            </a:r>
            <a:r>
              <a:rPr lang="zh-CN" altLang="en-US" sz="2800" b="1"/>
              <a:t>对接焊缝的多通道自动超声检测工艺规程</a:t>
            </a:r>
          </a:p>
          <a:p>
            <a:pPr eaLnBrk="1" hangingPunct="1">
              <a:spcBef>
                <a:spcPct val="50000"/>
              </a:spcBef>
              <a:buFontTx/>
              <a:buNone/>
            </a:pPr>
            <a:r>
              <a:rPr lang="zh-CN" altLang="en-US" sz="2400"/>
              <a:t>反应器筒节</a:t>
            </a:r>
            <a:r>
              <a:rPr lang="en-US" altLang="zh-CN" sz="2400"/>
              <a:t>I</a:t>
            </a:r>
            <a:r>
              <a:rPr lang="zh-CN" altLang="en-US" sz="2400"/>
              <a:t>和上封头（或过渡段）对接焊缝与筒节和筒节间对接焊缝的区别：</a:t>
            </a:r>
          </a:p>
          <a:p>
            <a:pPr eaLnBrk="1" hangingPunct="1">
              <a:spcBef>
                <a:spcPct val="50000"/>
              </a:spcBef>
              <a:buFontTx/>
              <a:buNone/>
            </a:pPr>
            <a:r>
              <a:rPr lang="zh-CN" altLang="en-US" sz="2400"/>
              <a:t>     反应器的筒节间对接焊缝垂直于筒节轴线和检测面，但是筒节</a:t>
            </a:r>
            <a:r>
              <a:rPr lang="en-US" altLang="zh-CN" sz="2400"/>
              <a:t>I</a:t>
            </a:r>
            <a:r>
              <a:rPr lang="zh-CN" altLang="en-US" sz="2400"/>
              <a:t>和上封头（或过渡段）对接焊缝虽然垂直于筒节轴线，却不与焊缝两侧的筒节</a:t>
            </a:r>
            <a:r>
              <a:rPr lang="en-US" altLang="zh-CN" sz="2400"/>
              <a:t>I</a:t>
            </a:r>
            <a:r>
              <a:rPr lang="zh-CN" altLang="en-US" sz="2400"/>
              <a:t>和上封头（或过渡段）表面垂直（设焊缝与检测面之间的夹角为</a:t>
            </a:r>
            <a:r>
              <a:rPr lang="en-US" altLang="zh-CN" sz="2400"/>
              <a:t>α</a:t>
            </a:r>
            <a:r>
              <a:rPr lang="zh-CN" altLang="en-US" sz="2400"/>
              <a:t>，</a:t>
            </a:r>
            <a:r>
              <a:rPr lang="en-US" altLang="zh-CN" sz="2400"/>
              <a:t>α</a:t>
            </a:r>
            <a:r>
              <a:rPr lang="zh-CN" altLang="en-US" sz="2400"/>
              <a:t>具体值根据反应器实际尺寸算出）。检测时，探头扫查架放在筒节和上封头（或过渡段）表面上，此时被检焊缝与检测面和探头扫查架均不垂直，成</a:t>
            </a:r>
            <a:r>
              <a:rPr lang="en-US" altLang="zh-CN" sz="2400"/>
              <a:t>α</a:t>
            </a:r>
            <a:r>
              <a:rPr lang="zh-CN" altLang="en-US" sz="2400"/>
              <a:t>角。</a:t>
            </a:r>
          </a:p>
          <a:p>
            <a:pPr algn="ctr" eaLnBrk="1" hangingPunct="1">
              <a:spcBef>
                <a:spcPct val="50000"/>
              </a:spcBef>
              <a:buFontTx/>
              <a:buNone/>
            </a:pPr>
            <a:endParaRPr lang="en-US" altLang="zh-CN" sz="2400"/>
          </a:p>
        </p:txBody>
      </p:sp>
      <p:sp>
        <p:nvSpPr>
          <p:cNvPr id="77827" name="Line 3">
            <a:extLst>
              <a:ext uri="{FF2B5EF4-FFF2-40B4-BE49-F238E27FC236}">
                <a16:creationId xmlns:a16="http://schemas.microsoft.com/office/drawing/2014/main" id="{BAB59958-E709-4BFC-9331-0317A7CD9562}"/>
              </a:ext>
            </a:extLst>
          </p:cNvPr>
          <p:cNvSpPr>
            <a:spLocks noChangeShapeType="1"/>
          </p:cNvSpPr>
          <p:nvPr/>
        </p:nvSpPr>
        <p:spPr bwMode="auto">
          <a:xfrm>
            <a:off x="3124200" y="59436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7828" name="Line 4">
            <a:extLst>
              <a:ext uri="{FF2B5EF4-FFF2-40B4-BE49-F238E27FC236}">
                <a16:creationId xmlns:a16="http://schemas.microsoft.com/office/drawing/2014/main" id="{FF834C45-5453-41AB-AB74-B808577B1A85}"/>
              </a:ext>
            </a:extLst>
          </p:cNvPr>
          <p:cNvSpPr>
            <a:spLocks noChangeShapeType="1"/>
          </p:cNvSpPr>
          <p:nvPr/>
        </p:nvSpPr>
        <p:spPr bwMode="auto">
          <a:xfrm flipV="1">
            <a:off x="3124200" y="5638800"/>
            <a:ext cx="24384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7829" name="Line 5">
            <a:extLst>
              <a:ext uri="{FF2B5EF4-FFF2-40B4-BE49-F238E27FC236}">
                <a16:creationId xmlns:a16="http://schemas.microsoft.com/office/drawing/2014/main" id="{C31A4A65-5DB5-45D7-B4FE-B3745F24118B}"/>
              </a:ext>
            </a:extLst>
          </p:cNvPr>
          <p:cNvSpPr>
            <a:spLocks noChangeShapeType="1"/>
          </p:cNvSpPr>
          <p:nvPr/>
        </p:nvSpPr>
        <p:spPr bwMode="auto">
          <a:xfrm>
            <a:off x="5562600" y="5638800"/>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7830" name="Line 6">
            <a:extLst>
              <a:ext uri="{FF2B5EF4-FFF2-40B4-BE49-F238E27FC236}">
                <a16:creationId xmlns:a16="http://schemas.microsoft.com/office/drawing/2014/main" id="{BC5EA90C-3F6F-493C-A9C2-9049B40F3D13}"/>
              </a:ext>
            </a:extLst>
          </p:cNvPr>
          <p:cNvSpPr>
            <a:spLocks noChangeShapeType="1"/>
          </p:cNvSpPr>
          <p:nvPr/>
        </p:nvSpPr>
        <p:spPr bwMode="auto">
          <a:xfrm flipV="1">
            <a:off x="3124200" y="6324600"/>
            <a:ext cx="24384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7831" name="Line 7">
            <a:extLst>
              <a:ext uri="{FF2B5EF4-FFF2-40B4-BE49-F238E27FC236}">
                <a16:creationId xmlns:a16="http://schemas.microsoft.com/office/drawing/2014/main" id="{2E038FF6-C29C-49AB-992D-9B258F0D198C}"/>
              </a:ext>
            </a:extLst>
          </p:cNvPr>
          <p:cNvSpPr>
            <a:spLocks noChangeShapeType="1"/>
          </p:cNvSpPr>
          <p:nvPr/>
        </p:nvSpPr>
        <p:spPr bwMode="auto">
          <a:xfrm>
            <a:off x="4267200" y="5791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7832" name="Line 8">
            <a:extLst>
              <a:ext uri="{FF2B5EF4-FFF2-40B4-BE49-F238E27FC236}">
                <a16:creationId xmlns:a16="http://schemas.microsoft.com/office/drawing/2014/main" id="{51D2D45D-6FA0-4D02-967B-BDEB9D04EA5D}"/>
              </a:ext>
            </a:extLst>
          </p:cNvPr>
          <p:cNvSpPr>
            <a:spLocks noChangeShapeType="1"/>
          </p:cNvSpPr>
          <p:nvPr/>
        </p:nvSpPr>
        <p:spPr bwMode="auto">
          <a:xfrm>
            <a:off x="4343400" y="5791200"/>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a:extLst>
              <a:ext uri="{FF2B5EF4-FFF2-40B4-BE49-F238E27FC236}">
                <a16:creationId xmlns:a16="http://schemas.microsoft.com/office/drawing/2014/main" id="{753880C5-5630-41B7-8BB0-71C719018A28}"/>
              </a:ext>
            </a:extLst>
          </p:cNvPr>
          <p:cNvSpPr txBox="1">
            <a:spLocks noChangeArrowheads="1"/>
          </p:cNvSpPr>
          <p:nvPr/>
        </p:nvSpPr>
        <p:spPr bwMode="auto">
          <a:xfrm>
            <a:off x="609600" y="228600"/>
            <a:ext cx="7924800" cy="611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b="1"/>
              <a:t>1</a:t>
            </a:r>
            <a:r>
              <a:rPr lang="zh-CN" altLang="en-US" sz="2400" b="1"/>
              <a:t>、范围</a:t>
            </a:r>
          </a:p>
          <a:p>
            <a:pPr algn="just" eaLnBrk="1" hangingPunct="1">
              <a:spcBef>
                <a:spcPct val="50000"/>
              </a:spcBef>
              <a:buFontTx/>
              <a:buNone/>
            </a:pPr>
            <a:r>
              <a:rPr lang="zh-CN" altLang="en-US" sz="2400" b="1"/>
              <a:t>        </a:t>
            </a:r>
            <a:r>
              <a:rPr lang="zh-CN" altLang="en-US" sz="2400"/>
              <a:t>在本工艺中规定了对反应器筒节</a:t>
            </a:r>
            <a:r>
              <a:rPr lang="en-US" altLang="zh-CN" sz="2400"/>
              <a:t>I</a:t>
            </a:r>
            <a:r>
              <a:rPr lang="zh-CN" altLang="en-US" sz="2400"/>
              <a:t>与封头（或过渡段）对接焊缝检测时，由于焊缝两侧母材由于存在斜面而厚度不同时，检测所使用探头数量、探头间距和探头中心偏离的设计原则，以及对扫查次数的规定。</a:t>
            </a:r>
          </a:p>
          <a:p>
            <a:pPr algn="just" eaLnBrk="1" hangingPunct="1">
              <a:spcBef>
                <a:spcPct val="50000"/>
              </a:spcBef>
              <a:buFontTx/>
              <a:buNone/>
            </a:pPr>
            <a:r>
              <a:rPr lang="en-US" altLang="zh-CN" sz="2400" b="1"/>
              <a:t>2</a:t>
            </a:r>
            <a:r>
              <a:rPr lang="zh-CN" altLang="en-US" sz="2400" b="1"/>
              <a:t>、规范性引用标准</a:t>
            </a:r>
            <a:endParaRPr lang="zh-CN" altLang="en-US" sz="2400"/>
          </a:p>
          <a:p>
            <a:pPr algn="just" eaLnBrk="1" hangingPunct="1">
              <a:spcBef>
                <a:spcPct val="50000"/>
              </a:spcBef>
              <a:buFontTx/>
              <a:buNone/>
            </a:pPr>
            <a:r>
              <a:rPr lang="en-US" altLang="zh-CN" sz="2400" b="1"/>
              <a:t>3</a:t>
            </a:r>
            <a:r>
              <a:rPr lang="zh-CN" altLang="en-US" sz="2400" b="1"/>
              <a:t>、检测人员</a:t>
            </a:r>
            <a:endParaRPr lang="zh-CN" altLang="en-US" sz="2400"/>
          </a:p>
          <a:p>
            <a:pPr algn="just" eaLnBrk="1" hangingPunct="1">
              <a:spcBef>
                <a:spcPct val="50000"/>
              </a:spcBef>
              <a:buFontTx/>
              <a:buNone/>
            </a:pPr>
            <a:r>
              <a:rPr lang="en-US" altLang="zh-CN" sz="2400" b="1"/>
              <a:t>4</a:t>
            </a:r>
            <a:r>
              <a:rPr lang="zh-CN" altLang="en-US" sz="2400" b="1"/>
              <a:t>、检测位置和区域的确定</a:t>
            </a:r>
            <a:endParaRPr lang="zh-CN" altLang="en-US" sz="2400"/>
          </a:p>
          <a:p>
            <a:pPr algn="just" eaLnBrk="1" hangingPunct="1">
              <a:spcBef>
                <a:spcPct val="50000"/>
              </a:spcBef>
              <a:buFontTx/>
              <a:buNone/>
            </a:pPr>
            <a:r>
              <a:rPr lang="zh-CN" altLang="en-US" sz="2400"/>
              <a:t>    由于被检测焊缝与检测面不垂直，由此造成焊缝宽度方向上检测区域的增加。增加的理论最大值为：焊缝每侧增加焊缝厚度</a:t>
            </a:r>
            <a:r>
              <a:rPr lang="en-US" altLang="zh-CN" sz="2400"/>
              <a:t>T</a:t>
            </a:r>
            <a:r>
              <a:rPr lang="zh-CN" altLang="en-US" sz="2400"/>
              <a:t>与</a:t>
            </a:r>
            <a:r>
              <a:rPr lang="en-US" altLang="zh-CN" sz="2400"/>
              <a:t>tgα</a:t>
            </a:r>
            <a:r>
              <a:rPr lang="zh-CN" altLang="en-US" sz="2400"/>
              <a:t>乘积的一半。因此焊缝宽度方向上的检测区域在原来的基础上每侧再增加</a:t>
            </a:r>
            <a:r>
              <a:rPr lang="en-US" altLang="zh-CN" sz="2400"/>
              <a:t>1/2Ttgα</a:t>
            </a:r>
            <a:r>
              <a:rPr lang="zh-CN" altLang="en-US" sz="2400"/>
              <a:t>。由于检测方案中采用的是多对探头对不同的深度区域同时检测，因此焊缝宽度方向上的检测区域增加值远小于理论最大值。</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a:extLst>
              <a:ext uri="{FF2B5EF4-FFF2-40B4-BE49-F238E27FC236}">
                <a16:creationId xmlns:a16="http://schemas.microsoft.com/office/drawing/2014/main" id="{44653B93-DEEF-455F-986E-7C6C81E02440}"/>
              </a:ext>
            </a:extLst>
          </p:cNvPr>
          <p:cNvSpPr txBox="1">
            <a:spLocks noChangeArrowheads="1"/>
          </p:cNvSpPr>
          <p:nvPr/>
        </p:nvSpPr>
        <p:spPr bwMode="auto">
          <a:xfrm>
            <a:off x="609600" y="533400"/>
            <a:ext cx="8001000"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800"/>
              <a:t>        </a:t>
            </a:r>
            <a:r>
              <a:rPr lang="zh-CN" altLang="en-US" sz="2800"/>
              <a:t>容器的筒节对接焊缝垂直于筒节轴线和检测面，但是上过渡段与筒接</a:t>
            </a:r>
            <a:r>
              <a:rPr lang="en-US" altLang="zh-CN" sz="2800"/>
              <a:t>I</a:t>
            </a:r>
            <a:r>
              <a:rPr lang="zh-CN" altLang="en-US" sz="2800"/>
              <a:t>对接焊缝虽然垂直于筒节轴线，却与筒节</a:t>
            </a:r>
            <a:r>
              <a:rPr lang="en-US" altLang="zh-CN" sz="2800"/>
              <a:t>I</a:t>
            </a:r>
            <a:r>
              <a:rPr lang="zh-CN" altLang="en-US" sz="2800"/>
              <a:t>斜面成</a:t>
            </a:r>
            <a:r>
              <a:rPr lang="en-US" altLang="zh-CN" sz="2800"/>
              <a:t>101.93°</a:t>
            </a:r>
            <a:r>
              <a:rPr lang="zh-CN" altLang="en-US" sz="2800"/>
              <a:t>夹角。检测时，探头扫查架放在筒节斜面和过渡段上，此时被检焊缝与检测面成</a:t>
            </a:r>
            <a:r>
              <a:rPr lang="en-US" altLang="zh-CN" sz="2800"/>
              <a:t>101.93°</a:t>
            </a:r>
            <a:r>
              <a:rPr lang="zh-CN" altLang="en-US" sz="2800"/>
              <a:t>夹角。</a:t>
            </a:r>
          </a:p>
          <a:p>
            <a:pPr algn="just" eaLnBrk="1" hangingPunct="1">
              <a:spcBef>
                <a:spcPct val="50000"/>
              </a:spcBef>
              <a:buFontTx/>
              <a:buNone/>
            </a:pPr>
            <a:r>
              <a:rPr lang="zh-CN" altLang="en-US" sz="2800"/>
              <a:t>        由此造成焊缝宽度方向上检测区域每侧扩大的理论最大值为</a:t>
            </a:r>
            <a:r>
              <a:rPr lang="en-US" altLang="zh-CN" sz="2800"/>
              <a:t>22.2mm</a:t>
            </a:r>
            <a:r>
              <a:rPr lang="zh-CN" altLang="en-US" sz="2800"/>
              <a:t>。即焊缝宽度方向上的检测区域每侧</a:t>
            </a:r>
            <a:r>
              <a:rPr lang="en-US" altLang="zh-CN" sz="2800"/>
              <a:t>28mm</a:t>
            </a:r>
            <a:r>
              <a:rPr lang="zh-CN" altLang="en-US" sz="2800"/>
              <a:t>增加到</a:t>
            </a:r>
            <a:r>
              <a:rPr lang="en-US" altLang="zh-CN" sz="2800"/>
              <a:t>51mm</a:t>
            </a:r>
            <a:r>
              <a:rPr lang="zh-CN" altLang="en-US" sz="2800"/>
              <a:t>。由于检测方案中采用的是多对探头对不同的深度区域同时检测，因此焊缝宽度方向上的检测区域增加值远小于理论最大值</a:t>
            </a:r>
            <a:r>
              <a:rPr lang="en-US" altLang="zh-CN" sz="2800"/>
              <a:t>22.2mm</a:t>
            </a:r>
            <a:r>
              <a:rPr lang="zh-CN" altLang="en-US" sz="2800"/>
              <a:t>。</a:t>
            </a:r>
          </a:p>
          <a:p>
            <a:pPr algn="ctr" eaLnBrk="1" hangingPunct="1">
              <a:spcBef>
                <a:spcPct val="50000"/>
              </a:spcBef>
              <a:buFontTx/>
              <a:buNone/>
            </a:pPr>
            <a:endParaRPr lang="en-US" altLang="zh-CN" sz="28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a:extLst>
              <a:ext uri="{FF2B5EF4-FFF2-40B4-BE49-F238E27FC236}">
                <a16:creationId xmlns:a16="http://schemas.microsoft.com/office/drawing/2014/main" id="{60315FC3-C53B-44A5-8EA5-ACEB0F202419}"/>
              </a:ext>
            </a:extLst>
          </p:cNvPr>
          <p:cNvSpPr txBox="1">
            <a:spLocks noChangeArrowheads="1"/>
          </p:cNvSpPr>
          <p:nvPr/>
        </p:nvSpPr>
        <p:spPr bwMode="auto">
          <a:xfrm>
            <a:off x="381000" y="228600"/>
            <a:ext cx="8534400" cy="666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b="1"/>
              <a:t>5</a:t>
            </a:r>
            <a:r>
              <a:rPr lang="zh-CN" altLang="en-US" sz="2400" b="1"/>
              <a:t>、检测区域的表面要求、</a:t>
            </a:r>
            <a:r>
              <a:rPr lang="en-US" altLang="zh-CN" sz="2400" b="1"/>
              <a:t>6</a:t>
            </a:r>
            <a:r>
              <a:rPr lang="zh-CN" altLang="en-US" sz="2400" b="1"/>
              <a:t>、检测时机、</a:t>
            </a:r>
            <a:r>
              <a:rPr lang="en-US" altLang="zh-CN" sz="2400" b="1"/>
              <a:t>7</a:t>
            </a:r>
            <a:r>
              <a:rPr lang="zh-CN" altLang="en-US" sz="2400" b="1"/>
              <a:t>、仪器</a:t>
            </a:r>
          </a:p>
          <a:p>
            <a:pPr algn="just" eaLnBrk="1" hangingPunct="1">
              <a:spcBef>
                <a:spcPct val="50000"/>
              </a:spcBef>
              <a:buFontTx/>
              <a:buNone/>
            </a:pPr>
            <a:r>
              <a:rPr lang="en-US" altLang="zh-CN" sz="2400" b="1"/>
              <a:t>8</a:t>
            </a:r>
            <a:r>
              <a:rPr lang="zh-CN" altLang="en-US" sz="2400" b="1"/>
              <a:t>、参数设计</a:t>
            </a:r>
            <a:endParaRPr lang="zh-CN" altLang="en-US" sz="2400"/>
          </a:p>
          <a:p>
            <a:pPr algn="just" eaLnBrk="1" hangingPunct="1">
              <a:spcBef>
                <a:spcPct val="50000"/>
              </a:spcBef>
              <a:buFontTx/>
              <a:buNone/>
            </a:pPr>
            <a:r>
              <a:rPr lang="en-US" altLang="zh-CN" sz="2400"/>
              <a:t>8.1</a:t>
            </a:r>
            <a:r>
              <a:rPr lang="zh-CN" altLang="en-US" sz="2400"/>
              <a:t>试块：与工件情况尽可能一致。</a:t>
            </a:r>
          </a:p>
          <a:p>
            <a:pPr algn="just" eaLnBrk="1" hangingPunct="1">
              <a:spcBef>
                <a:spcPct val="50000"/>
              </a:spcBef>
              <a:buFontTx/>
              <a:buNone/>
            </a:pPr>
            <a:r>
              <a:rPr lang="en-US" altLang="zh-CN" sz="2400"/>
              <a:t>8.2</a:t>
            </a:r>
            <a:r>
              <a:rPr lang="zh-CN" altLang="en-US" sz="2400"/>
              <a:t>探头：探头数量、频率、晶片尺寸和角度</a:t>
            </a:r>
          </a:p>
          <a:p>
            <a:pPr algn="just" eaLnBrk="1" hangingPunct="1">
              <a:spcBef>
                <a:spcPct val="50000"/>
              </a:spcBef>
              <a:buFontTx/>
              <a:buNone/>
            </a:pPr>
            <a:r>
              <a:rPr lang="zh-CN" altLang="en-US" sz="2400"/>
              <a:t>每对</a:t>
            </a:r>
            <a:r>
              <a:rPr lang="en-US" altLang="zh-CN" sz="2400"/>
              <a:t>TOFD</a:t>
            </a:r>
            <a:r>
              <a:rPr lang="zh-CN" altLang="en-US" sz="2400"/>
              <a:t>探头的中点的偏离值：在对被检焊缝检测时，将检测焊缝的深度分成不同的区域，每对</a:t>
            </a:r>
            <a:r>
              <a:rPr lang="en-US" altLang="zh-CN" sz="2400"/>
              <a:t>TOFD</a:t>
            </a:r>
            <a:r>
              <a:rPr lang="zh-CN" altLang="en-US" sz="2400"/>
              <a:t>探头负责一个区域。由于焊缝与检测面不垂直，因此在布置各对探头时应以焊缝外表面中心为探头对称点，同时各对探头分别向筒节方向偏离一定的数值，其具体偏离值等于各检测区域的起点</a:t>
            </a:r>
            <a:r>
              <a:rPr lang="en-US" altLang="zh-CN" sz="2400"/>
              <a:t>W</a:t>
            </a:r>
            <a:r>
              <a:rPr lang="zh-CN" altLang="en-US" sz="2400"/>
              <a:t>到检测面的垂足与焊缝外表面上中线的距离值。</a:t>
            </a:r>
          </a:p>
          <a:p>
            <a:pPr algn="just" eaLnBrk="1" hangingPunct="1">
              <a:spcBef>
                <a:spcPct val="50000"/>
              </a:spcBef>
              <a:buFontTx/>
              <a:buNone/>
            </a:pPr>
            <a:r>
              <a:rPr lang="zh-CN" altLang="en-US" sz="2400"/>
              <a:t>        在对被检焊缝检测时，四对</a:t>
            </a:r>
            <a:r>
              <a:rPr lang="en-US" altLang="zh-CN" sz="2400"/>
              <a:t>TOFD</a:t>
            </a:r>
            <a:r>
              <a:rPr lang="zh-CN" altLang="en-US" sz="2400"/>
              <a:t>探头在检测深度上分成四个区域，由于焊缝与检测面不垂直，因此各对探头布置时应以焊缝外表面中心为对称点，同时各对探头分别向筒节方向偏离一定的数值，其具体偏离值按表</a:t>
            </a:r>
            <a:r>
              <a:rPr lang="en-US" altLang="zh-CN" sz="2400"/>
              <a:t>11</a:t>
            </a:r>
            <a:r>
              <a:rPr lang="zh-CN" altLang="en-US" sz="2400"/>
              <a:t>确定</a:t>
            </a:r>
          </a:p>
          <a:p>
            <a:pPr algn="just" eaLnBrk="1" hangingPunct="1">
              <a:spcBef>
                <a:spcPct val="50000"/>
              </a:spcBef>
              <a:buFontTx/>
              <a:buNone/>
            </a:pPr>
            <a:endParaRPr lang="en-US" altLang="zh-CN" sz="240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a:extLst>
              <a:ext uri="{FF2B5EF4-FFF2-40B4-BE49-F238E27FC236}">
                <a16:creationId xmlns:a16="http://schemas.microsoft.com/office/drawing/2014/main" id="{3BDD25C0-8946-43F4-A3EE-7C8387E0E40D}"/>
              </a:ext>
            </a:extLst>
          </p:cNvPr>
          <p:cNvSpPr txBox="1">
            <a:spLocks noChangeArrowheads="1"/>
          </p:cNvSpPr>
          <p:nvPr/>
        </p:nvSpPr>
        <p:spPr bwMode="auto">
          <a:xfrm>
            <a:off x="381000" y="457200"/>
            <a:ext cx="83058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b="1"/>
              <a:t>9</a:t>
            </a:r>
            <a:r>
              <a:rPr lang="zh-CN" altLang="en-US" sz="2400" b="1"/>
              <a:t>、调节</a:t>
            </a:r>
            <a:endParaRPr lang="zh-CN" altLang="en-US" sz="2400"/>
          </a:p>
          <a:p>
            <a:pPr algn="just" eaLnBrk="1" hangingPunct="1">
              <a:spcBef>
                <a:spcPct val="50000"/>
              </a:spcBef>
              <a:buFontTx/>
              <a:buNone/>
            </a:pPr>
            <a:r>
              <a:rPr lang="en-US" altLang="zh-CN" sz="2400"/>
              <a:t>9.1</a:t>
            </a:r>
            <a:r>
              <a:rPr lang="zh-CN" altLang="en-US" sz="2400"/>
              <a:t>深度调节</a:t>
            </a:r>
          </a:p>
          <a:p>
            <a:pPr algn="just" eaLnBrk="1" hangingPunct="1">
              <a:spcBef>
                <a:spcPct val="50000"/>
              </a:spcBef>
              <a:buFontTx/>
              <a:buNone/>
            </a:pPr>
            <a:r>
              <a:rPr lang="en-US" altLang="zh-CN" sz="2400"/>
              <a:t>9.2</a:t>
            </a:r>
            <a:r>
              <a:rPr lang="zh-CN" altLang="en-US" sz="2400"/>
              <a:t>灵敏度调节</a:t>
            </a:r>
          </a:p>
          <a:p>
            <a:pPr algn="just" eaLnBrk="1" hangingPunct="1">
              <a:spcBef>
                <a:spcPct val="50000"/>
              </a:spcBef>
              <a:buFontTx/>
              <a:buNone/>
            </a:pPr>
            <a:r>
              <a:rPr lang="en-US" altLang="zh-CN" sz="2400" b="1"/>
              <a:t>10 </a:t>
            </a:r>
            <a:r>
              <a:rPr lang="zh-CN" altLang="en-US" sz="2400" b="1"/>
              <a:t>认证</a:t>
            </a:r>
            <a:endParaRPr lang="zh-CN" altLang="en-US" sz="2400"/>
          </a:p>
          <a:p>
            <a:pPr algn="just" eaLnBrk="1" hangingPunct="1">
              <a:spcBef>
                <a:spcPct val="50000"/>
              </a:spcBef>
              <a:buFontTx/>
              <a:buNone/>
            </a:pPr>
            <a:r>
              <a:rPr lang="en-US" altLang="zh-CN" sz="2400"/>
              <a:t>10.1</a:t>
            </a:r>
            <a:r>
              <a:rPr lang="zh-CN" altLang="en-US" sz="2400"/>
              <a:t>负责相邻深度范围之间的各对</a:t>
            </a:r>
            <a:r>
              <a:rPr lang="en-US" altLang="zh-CN" sz="2400"/>
              <a:t>TOFD</a:t>
            </a:r>
            <a:r>
              <a:rPr lang="zh-CN" altLang="en-US" sz="2400"/>
              <a:t>探头的检测至少应有</a:t>
            </a:r>
            <a:r>
              <a:rPr lang="en-US" altLang="zh-CN" sz="2400"/>
              <a:t>10%</a:t>
            </a:r>
            <a:r>
              <a:rPr lang="zh-CN" altLang="en-US" sz="2400"/>
              <a:t>的覆盖，它可以通过探测出灵敏度调节试块和认证试块上的全部人工缺陷来验证。</a:t>
            </a:r>
          </a:p>
          <a:p>
            <a:pPr algn="just" eaLnBrk="1" hangingPunct="1">
              <a:spcBef>
                <a:spcPct val="50000"/>
              </a:spcBef>
              <a:buFontTx/>
              <a:buNone/>
            </a:pPr>
            <a:r>
              <a:rPr lang="en-US" altLang="zh-CN" sz="2400"/>
              <a:t>10.2</a:t>
            </a:r>
            <a:r>
              <a:rPr lang="zh-CN" altLang="en-US" sz="2400"/>
              <a:t>在焊接工艺评定中，焊缝热影响区应经过测量并有文件记录。</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a:extLst>
              <a:ext uri="{FF2B5EF4-FFF2-40B4-BE49-F238E27FC236}">
                <a16:creationId xmlns:a16="http://schemas.microsoft.com/office/drawing/2014/main" id="{59A62E05-D677-4DB8-BE99-AB581AF7503E}"/>
              </a:ext>
            </a:extLst>
          </p:cNvPr>
          <p:cNvSpPr txBox="1">
            <a:spLocks noChangeArrowheads="1"/>
          </p:cNvSpPr>
          <p:nvPr/>
        </p:nvSpPr>
        <p:spPr bwMode="auto">
          <a:xfrm>
            <a:off x="381000" y="533400"/>
            <a:ext cx="83820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b="1"/>
              <a:t>11</a:t>
            </a:r>
            <a:r>
              <a:rPr lang="zh-CN" altLang="en-US" sz="2400" b="1"/>
              <a:t>、检测</a:t>
            </a:r>
            <a:endParaRPr lang="zh-CN" altLang="en-US" sz="2400"/>
          </a:p>
          <a:p>
            <a:pPr algn="just" eaLnBrk="1" hangingPunct="1">
              <a:spcBef>
                <a:spcPct val="50000"/>
              </a:spcBef>
              <a:buFontTx/>
              <a:buNone/>
            </a:pPr>
            <a:r>
              <a:rPr lang="en-US" altLang="zh-CN" sz="2400"/>
              <a:t>11.1 </a:t>
            </a:r>
            <a:r>
              <a:rPr lang="zh-CN" altLang="en-US" sz="2400"/>
              <a:t>前期检测</a:t>
            </a:r>
          </a:p>
          <a:p>
            <a:pPr algn="just" eaLnBrk="1" hangingPunct="1">
              <a:spcBef>
                <a:spcPct val="50000"/>
              </a:spcBef>
              <a:buFontTx/>
              <a:buNone/>
            </a:pPr>
            <a:r>
              <a:rPr lang="en-US" altLang="zh-CN" sz="2400"/>
              <a:t>11.2</a:t>
            </a:r>
            <a:r>
              <a:rPr lang="zh-CN" altLang="en-US" sz="2400"/>
              <a:t>检测技术</a:t>
            </a:r>
            <a:r>
              <a:rPr lang="en-US" altLang="zh-CN" sz="2400"/>
              <a:t>-</a:t>
            </a:r>
            <a:r>
              <a:rPr lang="zh-CN" altLang="en-US" sz="2400"/>
              <a:t>多通道自动超声检测时，在焊缝的外表面进行扫查。扫查时进行脉冲回声通道的扫查灵敏度为调节灵敏度再提高</a:t>
            </a:r>
            <a:r>
              <a:rPr lang="en-US" altLang="zh-CN" sz="2400"/>
              <a:t>6dB</a:t>
            </a:r>
            <a:r>
              <a:rPr lang="zh-CN" altLang="en-US" sz="2400"/>
              <a:t>。</a:t>
            </a:r>
          </a:p>
          <a:p>
            <a:pPr algn="just" eaLnBrk="1" hangingPunct="1">
              <a:spcBef>
                <a:spcPct val="50000"/>
              </a:spcBef>
              <a:buFontTx/>
              <a:buNone/>
            </a:pPr>
            <a:r>
              <a:rPr lang="en-US" altLang="zh-CN" sz="2400"/>
              <a:t>11.3</a:t>
            </a:r>
            <a:r>
              <a:rPr lang="zh-CN" altLang="en-US" sz="2400"/>
              <a:t>检测前将轨道沿着焊缝的方向铺设，轨道靠近焊缝一侧与标记线重合，将扫查器放置在轨道上，使探头按下面走向完成焊缝的扫查：</a:t>
            </a:r>
          </a:p>
          <a:p>
            <a:pPr algn="just" eaLnBrk="1" hangingPunct="1">
              <a:spcBef>
                <a:spcPct val="50000"/>
              </a:spcBef>
              <a:buFontTx/>
              <a:buNone/>
            </a:pPr>
            <a:r>
              <a:rPr lang="zh-CN" altLang="en-US" sz="2400"/>
              <a:t>    </a:t>
            </a:r>
            <a:r>
              <a:rPr lang="en-US" altLang="zh-CN" sz="2400"/>
              <a:t>A)  </a:t>
            </a:r>
            <a:r>
              <a:rPr lang="zh-CN" altLang="en-US" sz="2400"/>
              <a:t>与焊缝的焊道方向成直角；</a:t>
            </a:r>
          </a:p>
          <a:p>
            <a:pPr algn="just" eaLnBrk="1" hangingPunct="1">
              <a:spcBef>
                <a:spcPct val="50000"/>
              </a:spcBef>
              <a:buFontTx/>
              <a:buNone/>
            </a:pPr>
            <a:r>
              <a:rPr lang="zh-CN" altLang="en-US" sz="2400"/>
              <a:t>    </a:t>
            </a:r>
            <a:r>
              <a:rPr lang="en-US" altLang="zh-CN" sz="2400"/>
              <a:t>B)</a:t>
            </a:r>
            <a:r>
              <a:rPr lang="en-US" altLang="zh-CN" sz="2400">
                <a:cs typeface="Times New Roman" panose="02020603050405020304" pitchFamily="18" charset="0"/>
              </a:rPr>
              <a:t>   </a:t>
            </a:r>
            <a:r>
              <a:rPr lang="zh-CN" altLang="en-US" sz="2400"/>
              <a:t>沿着焊缝的焊道方向。</a:t>
            </a:r>
          </a:p>
          <a:p>
            <a:pPr algn="just" eaLnBrk="1" hangingPunct="1">
              <a:spcBef>
                <a:spcPct val="50000"/>
              </a:spcBef>
              <a:buFontTx/>
              <a:buNone/>
            </a:pPr>
            <a:r>
              <a:rPr lang="en-US" altLang="zh-CN" sz="2400"/>
              <a:t>11.4</a:t>
            </a:r>
            <a:r>
              <a:rPr lang="zh-CN" altLang="en-US" sz="2400"/>
              <a:t>完成扫查后，将轨道沿着焊缝方向左、右各偏离一定的距离，再进行第二次、第三次扫查。偏移的距离根据工件的实际几何尺寸确认。</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1026">
            <a:extLst>
              <a:ext uri="{FF2B5EF4-FFF2-40B4-BE49-F238E27FC236}">
                <a16:creationId xmlns:a16="http://schemas.microsoft.com/office/drawing/2014/main" id="{E0EDA8F0-637F-43F4-9BBC-F9566B085040}"/>
              </a:ext>
            </a:extLst>
          </p:cNvPr>
          <p:cNvSpPr txBox="1">
            <a:spLocks noChangeArrowheads="1"/>
          </p:cNvSpPr>
          <p:nvPr/>
        </p:nvSpPr>
        <p:spPr bwMode="auto">
          <a:xfrm>
            <a:off x="304800" y="838200"/>
            <a:ext cx="85344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lang="zh-CN" altLang="en-US" sz="2800"/>
              <a:t>側向波（</a:t>
            </a:r>
            <a:r>
              <a:rPr lang="en-US" altLang="zh-CN" sz="2800"/>
              <a:t>LW</a:t>
            </a:r>
            <a:r>
              <a:rPr lang="zh-CN" altLang="en-US" sz="2800"/>
              <a:t>）和内壁反射波（</a:t>
            </a:r>
            <a:r>
              <a:rPr lang="en-US" altLang="zh-CN" sz="2800"/>
              <a:t>BW</a:t>
            </a:r>
            <a:r>
              <a:rPr lang="zh-CN" altLang="en-US" sz="2800"/>
              <a:t>）是固定存在的，无论被检焊缝中是否存在缺陷。</a:t>
            </a:r>
          </a:p>
          <a:p>
            <a:pPr eaLnBrk="1" hangingPunct="1">
              <a:spcBef>
                <a:spcPct val="50000"/>
              </a:spcBef>
              <a:buFontTx/>
              <a:buNone/>
            </a:pPr>
            <a:r>
              <a:rPr lang="zh-CN" altLang="en-US" sz="2800"/>
              <a:t>由于側向波（</a:t>
            </a:r>
            <a:r>
              <a:rPr lang="en-US" altLang="zh-CN" sz="2800"/>
              <a:t>LW</a:t>
            </a:r>
            <a:r>
              <a:rPr lang="zh-CN" altLang="en-US" sz="2800"/>
              <a:t>）和内壁反射波（</a:t>
            </a:r>
            <a:r>
              <a:rPr lang="en-US" altLang="zh-CN" sz="2800"/>
              <a:t>BW</a:t>
            </a:r>
            <a:r>
              <a:rPr lang="zh-CN" altLang="en-US" sz="2800"/>
              <a:t>）的存在，检测时如果只使用</a:t>
            </a:r>
            <a:r>
              <a:rPr lang="en-US" altLang="zh-CN" sz="2800"/>
              <a:t>TOFD</a:t>
            </a:r>
            <a:r>
              <a:rPr lang="zh-CN" altLang="en-US" sz="2800"/>
              <a:t>检测，在上表面和内壁表面存在盲区，一般为几毫米左右。</a:t>
            </a:r>
          </a:p>
          <a:p>
            <a:pPr eaLnBrk="1" hangingPunct="1">
              <a:spcBef>
                <a:spcPct val="50000"/>
              </a:spcBef>
              <a:buFontTx/>
              <a:buNone/>
            </a:pPr>
            <a:r>
              <a:rPr lang="zh-CN" altLang="en-US" sz="2800"/>
              <a:t>側向波（</a:t>
            </a:r>
            <a:r>
              <a:rPr lang="en-US" altLang="zh-CN" sz="2800"/>
              <a:t>LW</a:t>
            </a:r>
            <a:r>
              <a:rPr lang="zh-CN" altLang="en-US" sz="2800"/>
              <a:t>）和内壁反射波（</a:t>
            </a:r>
            <a:r>
              <a:rPr lang="en-US" altLang="zh-CN" sz="2800"/>
              <a:t>BW</a:t>
            </a:r>
            <a:r>
              <a:rPr lang="zh-CN" altLang="en-US" sz="2800"/>
              <a:t>）及每一个显示的上、下衍射波相位是相反的。</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a:extLst>
              <a:ext uri="{FF2B5EF4-FFF2-40B4-BE49-F238E27FC236}">
                <a16:creationId xmlns:a16="http://schemas.microsoft.com/office/drawing/2014/main" id="{423BF241-A890-47AF-82ED-189A7298902B}"/>
              </a:ext>
            </a:extLst>
          </p:cNvPr>
          <p:cNvSpPr txBox="1">
            <a:spLocks noChangeArrowheads="1"/>
          </p:cNvSpPr>
          <p:nvPr/>
        </p:nvSpPr>
        <p:spPr bwMode="auto">
          <a:xfrm>
            <a:off x="381000" y="1371600"/>
            <a:ext cx="845820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just" eaLnBrk="1" hangingPunct="1">
              <a:spcBef>
                <a:spcPct val="50000"/>
              </a:spcBef>
              <a:buFontTx/>
              <a:buNone/>
            </a:pPr>
            <a:r>
              <a:rPr lang="en-US" altLang="zh-CN" sz="2400" b="1"/>
              <a:t>12</a:t>
            </a:r>
            <a:r>
              <a:rPr lang="zh-CN" altLang="en-US" sz="2400" b="1"/>
              <a:t>、对超声</a:t>
            </a:r>
            <a:r>
              <a:rPr lang="en-US" altLang="zh-CN" sz="2400" b="1"/>
              <a:t>TOFD</a:t>
            </a:r>
            <a:r>
              <a:rPr lang="zh-CN" altLang="en-US" sz="2400" b="1"/>
              <a:t>检测数据采集和分析的要求</a:t>
            </a:r>
            <a:endParaRPr lang="zh-CN" altLang="en-US" sz="2400"/>
          </a:p>
          <a:p>
            <a:pPr algn="just" eaLnBrk="1" hangingPunct="1">
              <a:spcBef>
                <a:spcPct val="50000"/>
              </a:spcBef>
              <a:buFontTx/>
              <a:buNone/>
            </a:pPr>
            <a:r>
              <a:rPr lang="en-US" altLang="zh-CN" sz="2400" b="1">
                <a:solidFill>
                  <a:srgbClr val="000000"/>
                </a:solidFill>
              </a:rPr>
              <a:t>13</a:t>
            </a:r>
            <a:r>
              <a:rPr lang="zh-CN" altLang="en-US" sz="2400" b="1"/>
              <a:t>数据分析和评定：</a:t>
            </a:r>
            <a:endParaRPr lang="zh-CN" altLang="en-US" sz="2400"/>
          </a:p>
          <a:p>
            <a:pPr algn="just" eaLnBrk="1" hangingPunct="1">
              <a:spcBef>
                <a:spcPct val="50000"/>
              </a:spcBef>
              <a:buFontTx/>
              <a:buNone/>
            </a:pPr>
            <a:r>
              <a:rPr lang="en-US" altLang="zh-CN" sz="2400">
                <a:solidFill>
                  <a:srgbClr val="000000"/>
                </a:solidFill>
              </a:rPr>
              <a:t>13</a:t>
            </a:r>
            <a:r>
              <a:rPr lang="zh-CN" altLang="en-US" sz="2400">
                <a:solidFill>
                  <a:srgbClr val="000000"/>
                </a:solidFill>
              </a:rPr>
              <a:t>、数据分析准则和评定</a:t>
            </a:r>
            <a:endParaRPr lang="zh-CN" altLang="en-US" sz="2400"/>
          </a:p>
          <a:p>
            <a:pPr algn="just" eaLnBrk="1" hangingPunct="1">
              <a:spcBef>
                <a:spcPct val="50000"/>
              </a:spcBef>
              <a:buFontTx/>
              <a:buNone/>
            </a:pPr>
            <a:r>
              <a:rPr lang="en-US" altLang="zh-CN" sz="2400" b="1"/>
              <a:t>14</a:t>
            </a:r>
            <a:r>
              <a:rPr lang="zh-CN" altLang="en-US" sz="2400" b="1"/>
              <a:t>、验收</a:t>
            </a:r>
            <a:endParaRPr lang="zh-CN" altLang="en-US" sz="2400"/>
          </a:p>
          <a:p>
            <a:pPr algn="just" eaLnBrk="1" hangingPunct="1">
              <a:spcBef>
                <a:spcPct val="50000"/>
              </a:spcBef>
              <a:buFontTx/>
              <a:buNone/>
            </a:pPr>
            <a:r>
              <a:rPr lang="en-US" altLang="zh-CN" sz="2400" b="1"/>
              <a:t>15</a:t>
            </a:r>
            <a:r>
              <a:rPr lang="zh-CN" altLang="en-US" sz="2400" b="1"/>
              <a:t>、检测报告</a:t>
            </a:r>
            <a:endParaRPr lang="zh-CN" altLang="en-US" sz="2400"/>
          </a:p>
          <a:p>
            <a:pPr algn="ctr" eaLnBrk="1" hangingPunct="1">
              <a:spcBef>
                <a:spcPct val="50000"/>
              </a:spcBef>
              <a:buFontTx/>
              <a:buNone/>
            </a:pPr>
            <a:endParaRPr lang="en-US" altLang="zh-CN" sz="2400" b="1"/>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a:extLst>
              <a:ext uri="{FF2B5EF4-FFF2-40B4-BE49-F238E27FC236}">
                <a16:creationId xmlns:a16="http://schemas.microsoft.com/office/drawing/2014/main" id="{BD82EDCD-4C0B-489F-BB60-C5475D476673}"/>
              </a:ext>
            </a:extLst>
          </p:cNvPr>
          <p:cNvSpPr txBox="1">
            <a:spLocks noChangeArrowheads="1"/>
          </p:cNvSpPr>
          <p:nvPr/>
        </p:nvSpPr>
        <p:spPr bwMode="auto">
          <a:xfrm>
            <a:off x="152400" y="228600"/>
            <a:ext cx="8610600" cy="611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lang="zh-CN" altLang="en-US" sz="2400"/>
              <a:t>根据实际检测，我们认为针对检测不与检测面垂直的焊缝，检测时采取的措施有：</a:t>
            </a:r>
          </a:p>
          <a:p>
            <a:pPr eaLnBrk="1" hangingPunct="1">
              <a:spcBef>
                <a:spcPct val="50000"/>
              </a:spcBef>
              <a:buFontTx/>
              <a:buNone/>
            </a:pPr>
            <a:r>
              <a:rPr lang="zh-CN" altLang="en-US" sz="2400"/>
              <a:t>措施</a:t>
            </a:r>
            <a:r>
              <a:rPr lang="en-US" altLang="zh-CN" sz="2400"/>
              <a:t>1</a:t>
            </a:r>
            <a:r>
              <a:rPr lang="zh-CN" altLang="en-US" sz="2400"/>
              <a:t>：</a:t>
            </a:r>
            <a:r>
              <a:rPr lang="en-US" altLang="zh-CN" sz="2400"/>
              <a:t>1</a:t>
            </a:r>
            <a:r>
              <a:rPr lang="zh-CN" altLang="en-US" sz="2400"/>
              <a:t>）根据每对探头检测的深度区域，左右移动每对探头的位置，使每对探头相对于该检测区域尽可能对称。</a:t>
            </a:r>
            <a:r>
              <a:rPr lang="en-US" altLang="zh-CN" sz="2400"/>
              <a:t>2</a:t>
            </a:r>
            <a:r>
              <a:rPr lang="zh-CN" altLang="en-US" sz="2400"/>
              <a:t>）在此基础上左右偏移探头架，按照计算得出的偏移量进行三次扫查。</a:t>
            </a:r>
          </a:p>
          <a:p>
            <a:pPr eaLnBrk="1" hangingPunct="1">
              <a:spcBef>
                <a:spcPct val="50000"/>
              </a:spcBef>
              <a:buFontTx/>
              <a:buNone/>
            </a:pPr>
            <a:r>
              <a:rPr lang="zh-CN" altLang="en-US" sz="2400"/>
              <a:t>措施</a:t>
            </a:r>
            <a:r>
              <a:rPr lang="en-US" altLang="zh-CN" sz="2400"/>
              <a:t>2</a:t>
            </a:r>
            <a:r>
              <a:rPr lang="zh-CN" altLang="en-US" sz="2400"/>
              <a:t>：也可以将倾斜焊缝的宽度连同倾斜量的区域作为垂直焊缝宽度，在加上热影响区和</a:t>
            </a:r>
            <a:r>
              <a:rPr lang="en-US" altLang="zh-CN" sz="2400"/>
              <a:t>6.4mm</a:t>
            </a:r>
            <a:r>
              <a:rPr lang="zh-CN" altLang="en-US" sz="2400"/>
              <a:t>作为检测范围。不改变探头位置，直接移动探头架进行多次扫查。</a:t>
            </a:r>
          </a:p>
          <a:p>
            <a:pPr eaLnBrk="1" hangingPunct="1">
              <a:spcBef>
                <a:spcPct val="50000"/>
              </a:spcBef>
              <a:buFontTx/>
              <a:buNone/>
            </a:pPr>
            <a:r>
              <a:rPr lang="zh-CN" altLang="en-US" sz="2400"/>
              <a:t>经过验证：两次检测结果十分相近，外方推荐措施</a:t>
            </a:r>
            <a:r>
              <a:rPr lang="en-US" altLang="zh-CN" sz="2400"/>
              <a:t>2</a:t>
            </a:r>
            <a:r>
              <a:rPr lang="zh-CN" altLang="en-US" sz="2400"/>
              <a:t>。</a:t>
            </a:r>
          </a:p>
          <a:p>
            <a:pPr eaLnBrk="1" hangingPunct="1">
              <a:spcBef>
                <a:spcPct val="50000"/>
              </a:spcBef>
              <a:buFontTx/>
              <a:buNone/>
            </a:pPr>
            <a:endParaRPr lang="zh-CN" altLang="en-US" sz="2400"/>
          </a:p>
          <a:p>
            <a:pPr eaLnBrk="1" hangingPunct="1">
              <a:spcBef>
                <a:spcPct val="50000"/>
              </a:spcBef>
              <a:buFontTx/>
              <a:buNone/>
            </a:pPr>
            <a:endParaRPr lang="zh-CN" altLang="en-US" sz="2400"/>
          </a:p>
          <a:p>
            <a:pPr eaLnBrk="1" hangingPunct="1">
              <a:spcBef>
                <a:spcPct val="50000"/>
              </a:spcBef>
              <a:buFontTx/>
              <a:buNone/>
            </a:pPr>
            <a:endParaRPr lang="zh-CN" altLang="en-US" sz="2400"/>
          </a:p>
          <a:p>
            <a:pPr eaLnBrk="1" hangingPunct="1">
              <a:spcBef>
                <a:spcPct val="50000"/>
              </a:spcBef>
              <a:buFontTx/>
              <a:buNone/>
            </a:pPr>
            <a:endParaRPr lang="en-US" altLang="zh-CN" sz="2400"/>
          </a:p>
        </p:txBody>
      </p:sp>
      <p:sp>
        <p:nvSpPr>
          <p:cNvPr id="84995" name="Rectangle 3">
            <a:extLst>
              <a:ext uri="{FF2B5EF4-FFF2-40B4-BE49-F238E27FC236}">
                <a16:creationId xmlns:a16="http://schemas.microsoft.com/office/drawing/2014/main" id="{C29444DD-3B7E-4A8F-B248-DA42EF3D83D4}"/>
              </a:ext>
            </a:extLst>
          </p:cNvPr>
          <p:cNvSpPr>
            <a:spLocks noChangeArrowheads="1"/>
          </p:cNvSpPr>
          <p:nvPr/>
        </p:nvSpPr>
        <p:spPr bwMode="auto">
          <a:xfrm>
            <a:off x="2133600" y="5181600"/>
            <a:ext cx="5334000" cy="838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84996" name="Line 4">
            <a:extLst>
              <a:ext uri="{FF2B5EF4-FFF2-40B4-BE49-F238E27FC236}">
                <a16:creationId xmlns:a16="http://schemas.microsoft.com/office/drawing/2014/main" id="{0F69F96A-9014-4450-8534-F2F762DD1593}"/>
              </a:ext>
            </a:extLst>
          </p:cNvPr>
          <p:cNvSpPr>
            <a:spLocks noChangeShapeType="1"/>
          </p:cNvSpPr>
          <p:nvPr/>
        </p:nvSpPr>
        <p:spPr bwMode="auto">
          <a:xfrm flipH="1">
            <a:off x="4267200" y="5181600"/>
            <a:ext cx="5334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4997" name="Line 5">
            <a:extLst>
              <a:ext uri="{FF2B5EF4-FFF2-40B4-BE49-F238E27FC236}">
                <a16:creationId xmlns:a16="http://schemas.microsoft.com/office/drawing/2014/main" id="{24C30024-D49F-4497-AB54-33E8813A3D43}"/>
              </a:ext>
            </a:extLst>
          </p:cNvPr>
          <p:cNvSpPr>
            <a:spLocks noChangeShapeType="1"/>
          </p:cNvSpPr>
          <p:nvPr/>
        </p:nvSpPr>
        <p:spPr bwMode="auto">
          <a:xfrm flipH="1">
            <a:off x="4419600" y="5181600"/>
            <a:ext cx="5334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4998" name="Line 6">
            <a:extLst>
              <a:ext uri="{FF2B5EF4-FFF2-40B4-BE49-F238E27FC236}">
                <a16:creationId xmlns:a16="http://schemas.microsoft.com/office/drawing/2014/main" id="{22241CC6-08D5-4B97-AF23-6AE4F3E641DF}"/>
              </a:ext>
            </a:extLst>
          </p:cNvPr>
          <p:cNvSpPr>
            <a:spLocks noChangeShapeType="1"/>
          </p:cNvSpPr>
          <p:nvPr/>
        </p:nvSpPr>
        <p:spPr bwMode="auto">
          <a:xfrm flipV="1">
            <a:off x="4267200" y="5181600"/>
            <a:ext cx="0" cy="83820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84999" name="Line 7">
            <a:extLst>
              <a:ext uri="{FF2B5EF4-FFF2-40B4-BE49-F238E27FC236}">
                <a16:creationId xmlns:a16="http://schemas.microsoft.com/office/drawing/2014/main" id="{0682092F-E01F-4BBE-8871-A22DA3E81FA3}"/>
              </a:ext>
            </a:extLst>
          </p:cNvPr>
          <p:cNvSpPr>
            <a:spLocks noChangeShapeType="1"/>
          </p:cNvSpPr>
          <p:nvPr/>
        </p:nvSpPr>
        <p:spPr bwMode="auto">
          <a:xfrm>
            <a:off x="4953000" y="5181600"/>
            <a:ext cx="0" cy="83820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a:extLst>
              <a:ext uri="{FF2B5EF4-FFF2-40B4-BE49-F238E27FC236}">
                <a16:creationId xmlns:a16="http://schemas.microsoft.com/office/drawing/2014/main" id="{B2B641C0-BACC-4F12-9E28-A063ACA222A1}"/>
              </a:ext>
            </a:extLst>
          </p:cNvPr>
          <p:cNvSpPr txBox="1">
            <a:spLocks noChangeArrowheads="1"/>
          </p:cNvSpPr>
          <p:nvPr/>
        </p:nvSpPr>
        <p:spPr bwMode="auto">
          <a:xfrm>
            <a:off x="457200" y="304800"/>
            <a:ext cx="8305800" cy="575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buFontTx/>
              <a:buNone/>
            </a:pPr>
            <a:r>
              <a:rPr lang="zh-CN" altLang="en-US" sz="2400"/>
              <a:t>检测过程</a:t>
            </a:r>
          </a:p>
          <a:p>
            <a:pPr eaLnBrk="1" hangingPunct="1">
              <a:spcBef>
                <a:spcPct val="50000"/>
              </a:spcBef>
              <a:buFontTx/>
              <a:buNone/>
            </a:pPr>
            <a:r>
              <a:rPr lang="en-US" altLang="zh-CN" sz="2400"/>
              <a:t>1</a:t>
            </a:r>
            <a:r>
              <a:rPr lang="zh-CN" altLang="en-US" sz="2400"/>
              <a:t>、根据被检测工件的公称厚度，设计灵敏度调节试块和认证试块。人工缺陷的尺寸和数量应符合</a:t>
            </a:r>
            <a:r>
              <a:rPr lang="en-US" altLang="zh-CN" sz="2400"/>
              <a:t>ASME 2235</a:t>
            </a:r>
            <a:r>
              <a:rPr lang="zh-CN" altLang="en-US" sz="2400"/>
              <a:t>的要求。</a:t>
            </a:r>
          </a:p>
          <a:p>
            <a:pPr eaLnBrk="1" hangingPunct="1">
              <a:spcBef>
                <a:spcPct val="50000"/>
              </a:spcBef>
              <a:buFontTx/>
              <a:buNone/>
            </a:pPr>
            <a:r>
              <a:rPr lang="en-US" altLang="zh-CN" sz="2400"/>
              <a:t>2</a:t>
            </a:r>
            <a:r>
              <a:rPr lang="zh-CN" altLang="en-US" sz="2400"/>
              <a:t>、根据被检测工件的公称厚度，对被检工件的深度范围进行分区，通常试块上缺陷的数量每区至少有两个。</a:t>
            </a:r>
          </a:p>
          <a:p>
            <a:pPr eaLnBrk="1" hangingPunct="1">
              <a:spcBef>
                <a:spcPct val="50000"/>
              </a:spcBef>
              <a:buFontTx/>
              <a:buNone/>
            </a:pPr>
            <a:r>
              <a:rPr lang="en-US" altLang="zh-CN" sz="2400"/>
              <a:t>3</a:t>
            </a:r>
            <a:r>
              <a:rPr lang="zh-CN" altLang="en-US" sz="2400"/>
              <a:t>、根据检测工件的深度分区，确定探头的数量（多少对）。</a:t>
            </a:r>
          </a:p>
          <a:p>
            <a:pPr eaLnBrk="1" hangingPunct="1">
              <a:spcBef>
                <a:spcPct val="50000"/>
              </a:spcBef>
              <a:buFontTx/>
              <a:buNone/>
            </a:pPr>
            <a:r>
              <a:rPr lang="en-US" altLang="zh-CN" sz="2400"/>
              <a:t>4</a:t>
            </a:r>
            <a:r>
              <a:rPr lang="zh-CN" altLang="en-US" sz="2400"/>
              <a:t>、根据每对探头检测的深度范围，确定探头的尺寸、频率、角度和探头间距。</a:t>
            </a:r>
          </a:p>
          <a:p>
            <a:pPr eaLnBrk="1" hangingPunct="1">
              <a:spcBef>
                <a:spcPct val="50000"/>
              </a:spcBef>
              <a:buFontTx/>
              <a:buNone/>
            </a:pPr>
            <a:r>
              <a:rPr lang="en-US" altLang="zh-CN" sz="2400"/>
              <a:t>5</a:t>
            </a:r>
            <a:r>
              <a:rPr lang="zh-CN" altLang="en-US" sz="2400"/>
              <a:t>、确定扫查方式，扫查次数。</a:t>
            </a:r>
          </a:p>
          <a:p>
            <a:pPr eaLnBrk="1" hangingPunct="1">
              <a:spcBef>
                <a:spcPct val="50000"/>
              </a:spcBef>
              <a:buFontTx/>
              <a:buNone/>
            </a:pPr>
            <a:r>
              <a:rPr lang="en-US" altLang="zh-CN" sz="2400"/>
              <a:t>6</a:t>
            </a:r>
            <a:r>
              <a:rPr lang="zh-CN" altLang="en-US" sz="2400"/>
              <a:t>、在灵敏度试块上调整灵敏度，提高</a:t>
            </a:r>
            <a:r>
              <a:rPr lang="en-US" altLang="zh-CN" sz="2400"/>
              <a:t>6dB</a:t>
            </a:r>
            <a:r>
              <a:rPr lang="zh-CN" altLang="en-US" sz="2400"/>
              <a:t>后在认证试块上进行扫查。</a:t>
            </a:r>
          </a:p>
          <a:p>
            <a:pPr eaLnBrk="1" hangingPunct="1">
              <a:spcBef>
                <a:spcPct val="50000"/>
              </a:spcBef>
              <a:buFontTx/>
              <a:buNone/>
            </a:pPr>
            <a:endParaRPr lang="en-US" altLang="zh-CN" sz="24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a:extLst>
              <a:ext uri="{FF2B5EF4-FFF2-40B4-BE49-F238E27FC236}">
                <a16:creationId xmlns:a16="http://schemas.microsoft.com/office/drawing/2014/main" id="{BABE9842-CA65-4A61-928F-BA803532CA61}"/>
              </a:ext>
            </a:extLst>
          </p:cNvPr>
          <p:cNvSpPr txBox="1">
            <a:spLocks noChangeArrowheads="1"/>
          </p:cNvSpPr>
          <p:nvPr/>
        </p:nvSpPr>
        <p:spPr bwMode="auto">
          <a:xfrm>
            <a:off x="304800" y="304800"/>
            <a:ext cx="85344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r>
              <a:rPr lang="en-US" altLang="zh-CN" sz="2400"/>
              <a:t>6</a:t>
            </a:r>
            <a:r>
              <a:rPr lang="zh-CN" altLang="en-US" sz="2400"/>
              <a:t>、分析扫查数据，</a:t>
            </a:r>
            <a:r>
              <a:rPr lang="en-US" altLang="zh-CN" sz="2400"/>
              <a:t>a)</a:t>
            </a:r>
            <a:r>
              <a:rPr lang="zh-CN" altLang="en-US" sz="2400"/>
              <a:t>确认所有的缺陷都被检测出来，且检测结果为正偏差；</a:t>
            </a:r>
            <a:r>
              <a:rPr lang="en-US" altLang="zh-CN" sz="2400"/>
              <a:t>b</a:t>
            </a:r>
            <a:r>
              <a:rPr lang="zh-CN" altLang="en-US" sz="2400"/>
              <a:t>）观察各通道检测出缺陷的数量，确保各通道的深度检测范围有至少</a:t>
            </a:r>
            <a:r>
              <a:rPr lang="en-US" altLang="zh-CN" sz="2400"/>
              <a:t>10%</a:t>
            </a:r>
            <a:r>
              <a:rPr lang="zh-CN" altLang="en-US" sz="2400"/>
              <a:t>的重叠。</a:t>
            </a:r>
          </a:p>
          <a:p>
            <a:pPr eaLnBrk="1" hangingPunct="1">
              <a:spcBef>
                <a:spcPct val="50000"/>
              </a:spcBef>
              <a:buFontTx/>
              <a:buNone/>
            </a:pPr>
            <a:r>
              <a:rPr lang="en-US" altLang="zh-CN" sz="2400"/>
              <a:t>7</a:t>
            </a:r>
            <a:r>
              <a:rPr lang="zh-CN" altLang="en-US" sz="2400"/>
              <a:t>、如达不到要求，应修改检测工艺参数，重复进行灵敏度调整和认证，直到达到要求为止。</a:t>
            </a:r>
          </a:p>
          <a:p>
            <a:pPr eaLnBrk="1" hangingPunct="1">
              <a:spcBef>
                <a:spcPct val="50000"/>
              </a:spcBef>
              <a:buFontTx/>
              <a:buNone/>
            </a:pPr>
            <a:r>
              <a:rPr lang="en-US" altLang="zh-CN" sz="2400"/>
              <a:t>8</a:t>
            </a:r>
            <a:r>
              <a:rPr lang="zh-CN" altLang="en-US" sz="2400"/>
              <a:t>、在工件上画线，铺设轨道或使用其他控制手段，使扫查时每对探头相对于焊缝中心对称分布。</a:t>
            </a:r>
          </a:p>
          <a:p>
            <a:pPr eaLnBrk="1" hangingPunct="1">
              <a:spcBef>
                <a:spcPct val="50000"/>
              </a:spcBef>
              <a:buFontTx/>
              <a:buNone/>
            </a:pPr>
            <a:r>
              <a:rPr lang="en-US" altLang="zh-CN" sz="2400"/>
              <a:t>9</a:t>
            </a:r>
            <a:r>
              <a:rPr lang="zh-CN" altLang="en-US" sz="2400"/>
              <a:t>、确认焊缝热影响区的尺寸，左右偏移探头架，偏移距离为</a:t>
            </a:r>
            <a:r>
              <a:rPr lang="en-US" altLang="zh-CN" sz="2400"/>
              <a:t>1/2</a:t>
            </a:r>
            <a:r>
              <a:rPr lang="zh-CN" altLang="en-US" sz="2400"/>
              <a:t>焊缝宽度</a:t>
            </a:r>
            <a:r>
              <a:rPr lang="en-US" altLang="zh-CN" sz="2400"/>
              <a:t>+</a:t>
            </a:r>
            <a:r>
              <a:rPr lang="zh-CN" altLang="en-US" sz="2400"/>
              <a:t>热影响区</a:t>
            </a:r>
            <a:r>
              <a:rPr lang="en-US" altLang="zh-CN" sz="2400"/>
              <a:t>+6.4mm</a:t>
            </a:r>
            <a:r>
              <a:rPr lang="zh-CN" altLang="en-US" sz="2400"/>
              <a:t>。在认证试块上扫查至少三次，确保整个被检测区域的的缺陷都可被检测出来。</a:t>
            </a:r>
          </a:p>
          <a:p>
            <a:pPr eaLnBrk="1" hangingPunct="1">
              <a:spcBef>
                <a:spcPct val="50000"/>
              </a:spcBef>
              <a:buFontTx/>
              <a:buNone/>
            </a:pPr>
            <a:r>
              <a:rPr lang="en-US" altLang="zh-CN" sz="2400"/>
              <a:t>10</a:t>
            </a:r>
            <a:r>
              <a:rPr lang="zh-CN" altLang="en-US" sz="2400"/>
              <a:t>、在工件上进行扫查，采集数据。注意观察各通道的耦合情况</a:t>
            </a:r>
            <a:r>
              <a:rPr lang="en-US" altLang="zh-CN" sz="2400"/>
              <a:t>.</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a:extLst>
              <a:ext uri="{FF2B5EF4-FFF2-40B4-BE49-F238E27FC236}">
                <a16:creationId xmlns:a16="http://schemas.microsoft.com/office/drawing/2014/main" id="{AEAE7434-CD7E-4703-9891-CD8C8C3AE931}"/>
              </a:ext>
            </a:extLst>
          </p:cNvPr>
          <p:cNvSpPr txBox="1">
            <a:spLocks noChangeArrowheads="1"/>
          </p:cNvSpPr>
          <p:nvPr/>
        </p:nvSpPr>
        <p:spPr bwMode="auto">
          <a:xfrm>
            <a:off x="304800" y="228600"/>
            <a:ext cx="8382000" cy="575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en-US" altLang="zh-CN" sz="2400"/>
          </a:p>
          <a:p>
            <a:pPr eaLnBrk="1" hangingPunct="1">
              <a:spcBef>
                <a:spcPct val="50000"/>
              </a:spcBef>
              <a:buFontTx/>
              <a:buNone/>
            </a:pPr>
            <a:r>
              <a:rPr lang="en-US" altLang="zh-CN" sz="2400"/>
              <a:t>11</a:t>
            </a:r>
            <a:r>
              <a:rPr lang="zh-CN" altLang="en-US" sz="2400"/>
              <a:t>、重新在灵敏度试块上扫查，验证检测灵敏度。</a:t>
            </a:r>
          </a:p>
          <a:p>
            <a:pPr eaLnBrk="1" hangingPunct="1">
              <a:spcBef>
                <a:spcPct val="50000"/>
              </a:spcBef>
              <a:buFontTx/>
              <a:buNone/>
            </a:pPr>
            <a:r>
              <a:rPr lang="en-US" altLang="zh-CN" sz="2400"/>
              <a:t>12</a:t>
            </a:r>
            <a:r>
              <a:rPr lang="zh-CN" altLang="en-US" sz="2400"/>
              <a:t>、数据分析和复审。注意检测和分析人员应参加工艺制定和认证工作。数据分析时，注意改变背景颜色，否则会造成缺陷漏判。</a:t>
            </a:r>
          </a:p>
          <a:p>
            <a:pPr eaLnBrk="1" hangingPunct="1">
              <a:spcBef>
                <a:spcPct val="50000"/>
              </a:spcBef>
              <a:buFontTx/>
              <a:buNone/>
            </a:pPr>
            <a:r>
              <a:rPr lang="en-US" altLang="zh-CN" sz="2400"/>
              <a:t>13</a:t>
            </a:r>
            <a:r>
              <a:rPr lang="zh-CN" altLang="en-US" sz="2400"/>
              <a:t>、存在疑问时，可以改变检测参数重新检测，或者采用自动或手动的</a:t>
            </a:r>
            <a:r>
              <a:rPr lang="en-US" altLang="zh-CN" sz="2400"/>
              <a:t>PE</a:t>
            </a:r>
            <a:r>
              <a:rPr lang="zh-CN" altLang="en-US" sz="2400"/>
              <a:t>检测确认。</a:t>
            </a:r>
          </a:p>
          <a:p>
            <a:pPr eaLnBrk="1" hangingPunct="1">
              <a:spcBef>
                <a:spcPct val="50000"/>
              </a:spcBef>
              <a:buFontTx/>
              <a:buNone/>
            </a:pPr>
            <a:r>
              <a:rPr lang="en-US" altLang="zh-CN" sz="2400"/>
              <a:t>14</a:t>
            </a:r>
            <a:r>
              <a:rPr lang="zh-CN" altLang="en-US" sz="2400"/>
              <a:t>、出具检测报告。</a:t>
            </a:r>
          </a:p>
          <a:p>
            <a:pPr eaLnBrk="1" hangingPunct="1">
              <a:spcBef>
                <a:spcPct val="50000"/>
              </a:spcBef>
              <a:buFontTx/>
              <a:buNone/>
            </a:pPr>
            <a:r>
              <a:rPr lang="en-US" altLang="zh-CN" sz="2400"/>
              <a:t>15</a:t>
            </a:r>
            <a:r>
              <a:rPr lang="zh-CN" altLang="en-US" sz="2400"/>
              <a:t>、出现返修缺陷时，注意保留画线的痕迹。返修后可按原工艺进行检测。</a:t>
            </a:r>
          </a:p>
          <a:p>
            <a:pPr eaLnBrk="1" hangingPunct="1">
              <a:spcBef>
                <a:spcPct val="50000"/>
              </a:spcBef>
              <a:buFontTx/>
              <a:buNone/>
            </a:pPr>
            <a:r>
              <a:rPr lang="en-US" altLang="zh-CN" sz="2400"/>
              <a:t>16</a:t>
            </a:r>
            <a:r>
              <a:rPr lang="zh-CN" altLang="en-US" sz="2400"/>
              <a:t>、所有检测数据应注意保存备查。</a:t>
            </a:r>
          </a:p>
          <a:p>
            <a:pPr algn="ctr" eaLnBrk="1" hangingPunct="1">
              <a:spcBef>
                <a:spcPct val="50000"/>
              </a:spcBef>
              <a:buFontTx/>
              <a:buNone/>
            </a:pPr>
            <a:endParaRPr lang="en-US" altLang="zh-CN"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F9DE2B6C-D83F-4629-A03D-F3963CA5FC3C}"/>
              </a:ext>
            </a:extLst>
          </p:cNvPr>
          <p:cNvSpPr txBox="1">
            <a:spLocks noChangeArrowheads="1"/>
          </p:cNvSpPr>
          <p:nvPr/>
        </p:nvSpPr>
        <p:spPr bwMode="auto">
          <a:xfrm>
            <a:off x="0" y="304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buFontTx/>
              <a:buNone/>
            </a:pPr>
            <a:endParaRPr lang="zh-CN" altLang="zh-CN" sz="2400"/>
          </a:p>
        </p:txBody>
      </p:sp>
      <p:sp>
        <p:nvSpPr>
          <p:cNvPr id="10243" name="Rectangle 3">
            <a:extLst>
              <a:ext uri="{FF2B5EF4-FFF2-40B4-BE49-F238E27FC236}">
                <a16:creationId xmlns:a16="http://schemas.microsoft.com/office/drawing/2014/main" id="{139141C5-1AD8-4E79-99CA-F375A67E0D55}"/>
              </a:ext>
            </a:extLst>
          </p:cNvPr>
          <p:cNvSpPr>
            <a:spLocks noChangeArrowheads="1"/>
          </p:cNvSpPr>
          <p:nvPr/>
        </p:nvSpPr>
        <p:spPr bwMode="auto">
          <a:xfrm>
            <a:off x="1295400" y="0"/>
            <a:ext cx="660717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r>
              <a:rPr lang="zh-CN" altLang="en-US" sz="4400">
                <a:solidFill>
                  <a:schemeClr val="tx2"/>
                </a:solidFill>
              </a:rPr>
              <a:t>相位变化</a:t>
            </a:r>
          </a:p>
        </p:txBody>
      </p:sp>
      <p:sp>
        <p:nvSpPr>
          <p:cNvPr id="10244" name="Line 4">
            <a:extLst>
              <a:ext uri="{FF2B5EF4-FFF2-40B4-BE49-F238E27FC236}">
                <a16:creationId xmlns:a16="http://schemas.microsoft.com/office/drawing/2014/main" id="{7F22F87D-DD80-46D8-8807-41CA9B1BE35A}"/>
              </a:ext>
            </a:extLst>
          </p:cNvPr>
          <p:cNvSpPr>
            <a:spLocks noChangeShapeType="1"/>
          </p:cNvSpPr>
          <p:nvPr/>
        </p:nvSpPr>
        <p:spPr bwMode="auto">
          <a:xfrm flipH="1">
            <a:off x="862013" y="4978400"/>
            <a:ext cx="592137"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45" name="Line 5">
            <a:extLst>
              <a:ext uri="{FF2B5EF4-FFF2-40B4-BE49-F238E27FC236}">
                <a16:creationId xmlns:a16="http://schemas.microsoft.com/office/drawing/2014/main" id="{034BB683-7647-4395-923D-2F3F944B67F4}"/>
              </a:ext>
            </a:extLst>
          </p:cNvPr>
          <p:cNvSpPr>
            <a:spLocks noChangeShapeType="1"/>
          </p:cNvSpPr>
          <p:nvPr/>
        </p:nvSpPr>
        <p:spPr bwMode="auto">
          <a:xfrm>
            <a:off x="1943100" y="4981575"/>
            <a:ext cx="1628775"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46" name="Line 6">
            <a:extLst>
              <a:ext uri="{FF2B5EF4-FFF2-40B4-BE49-F238E27FC236}">
                <a16:creationId xmlns:a16="http://schemas.microsoft.com/office/drawing/2014/main" id="{7843F6A1-5245-4C5E-9DED-7D10904B5425}"/>
              </a:ext>
            </a:extLst>
          </p:cNvPr>
          <p:cNvSpPr>
            <a:spLocks noChangeShapeType="1"/>
          </p:cNvSpPr>
          <p:nvPr/>
        </p:nvSpPr>
        <p:spPr bwMode="auto">
          <a:xfrm>
            <a:off x="3848100" y="4981575"/>
            <a:ext cx="129540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47" name="Line 7">
            <a:extLst>
              <a:ext uri="{FF2B5EF4-FFF2-40B4-BE49-F238E27FC236}">
                <a16:creationId xmlns:a16="http://schemas.microsoft.com/office/drawing/2014/main" id="{A9062FC9-10FA-4F3C-A420-C92F0172C9BC}"/>
              </a:ext>
            </a:extLst>
          </p:cNvPr>
          <p:cNvSpPr>
            <a:spLocks noChangeShapeType="1"/>
          </p:cNvSpPr>
          <p:nvPr/>
        </p:nvSpPr>
        <p:spPr bwMode="auto">
          <a:xfrm>
            <a:off x="5429250" y="4972050"/>
            <a:ext cx="1704975"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48" name="Line 8">
            <a:extLst>
              <a:ext uri="{FF2B5EF4-FFF2-40B4-BE49-F238E27FC236}">
                <a16:creationId xmlns:a16="http://schemas.microsoft.com/office/drawing/2014/main" id="{F9472D9F-5A72-4D43-B024-1F91B734105C}"/>
              </a:ext>
            </a:extLst>
          </p:cNvPr>
          <p:cNvSpPr>
            <a:spLocks noChangeShapeType="1"/>
          </p:cNvSpPr>
          <p:nvPr/>
        </p:nvSpPr>
        <p:spPr bwMode="auto">
          <a:xfrm>
            <a:off x="7686675" y="4972050"/>
            <a:ext cx="590550" cy="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49" name="Line 9">
            <a:extLst>
              <a:ext uri="{FF2B5EF4-FFF2-40B4-BE49-F238E27FC236}">
                <a16:creationId xmlns:a16="http://schemas.microsoft.com/office/drawing/2014/main" id="{6F446666-3223-4B10-BEF5-E6CACDAA2CD0}"/>
              </a:ext>
            </a:extLst>
          </p:cNvPr>
          <p:cNvSpPr>
            <a:spLocks noChangeShapeType="1"/>
          </p:cNvSpPr>
          <p:nvPr/>
        </p:nvSpPr>
        <p:spPr bwMode="auto">
          <a:xfrm>
            <a:off x="1098550" y="1751013"/>
            <a:ext cx="70485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0" name="Rectangle 10">
            <a:extLst>
              <a:ext uri="{FF2B5EF4-FFF2-40B4-BE49-F238E27FC236}">
                <a16:creationId xmlns:a16="http://schemas.microsoft.com/office/drawing/2014/main" id="{51ADFB3B-2400-48AD-881F-29B5B276256F}"/>
              </a:ext>
            </a:extLst>
          </p:cNvPr>
          <p:cNvSpPr>
            <a:spLocks noChangeArrowheads="1"/>
          </p:cNvSpPr>
          <p:nvPr/>
        </p:nvSpPr>
        <p:spPr bwMode="auto">
          <a:xfrm>
            <a:off x="1390650" y="1609725"/>
            <a:ext cx="647700" cy="141288"/>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0251" name="AutoShape 11">
            <a:extLst>
              <a:ext uri="{FF2B5EF4-FFF2-40B4-BE49-F238E27FC236}">
                <a16:creationId xmlns:a16="http://schemas.microsoft.com/office/drawing/2014/main" id="{4BC26AB3-9448-4EA0-8A9D-CD206FBA4384}"/>
              </a:ext>
            </a:extLst>
          </p:cNvPr>
          <p:cNvSpPr>
            <a:spLocks noChangeArrowheads="1"/>
          </p:cNvSpPr>
          <p:nvPr/>
        </p:nvSpPr>
        <p:spPr bwMode="auto">
          <a:xfrm flipH="1">
            <a:off x="1397000" y="1479550"/>
            <a:ext cx="641350" cy="125413"/>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0252" name="Rectangle 12">
            <a:extLst>
              <a:ext uri="{FF2B5EF4-FFF2-40B4-BE49-F238E27FC236}">
                <a16:creationId xmlns:a16="http://schemas.microsoft.com/office/drawing/2014/main" id="{77C8162B-0DE6-4F33-B056-7CF240F3551D}"/>
              </a:ext>
            </a:extLst>
          </p:cNvPr>
          <p:cNvSpPr>
            <a:spLocks noChangeArrowheads="1"/>
          </p:cNvSpPr>
          <p:nvPr/>
        </p:nvSpPr>
        <p:spPr bwMode="auto">
          <a:xfrm rot="-1043163">
            <a:off x="1416050" y="1387475"/>
            <a:ext cx="292100" cy="176213"/>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0253" name="Rectangle 13">
            <a:extLst>
              <a:ext uri="{FF2B5EF4-FFF2-40B4-BE49-F238E27FC236}">
                <a16:creationId xmlns:a16="http://schemas.microsoft.com/office/drawing/2014/main" id="{49C598DF-4BDB-4242-8FB0-DA89DD76B3E6}"/>
              </a:ext>
            </a:extLst>
          </p:cNvPr>
          <p:cNvSpPr>
            <a:spLocks noChangeArrowheads="1"/>
          </p:cNvSpPr>
          <p:nvPr/>
        </p:nvSpPr>
        <p:spPr bwMode="auto">
          <a:xfrm flipH="1">
            <a:off x="6877050" y="1609725"/>
            <a:ext cx="647700" cy="141288"/>
          </a:xfrm>
          <a:prstGeom prst="rect">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0254" name="AutoShape 14">
            <a:extLst>
              <a:ext uri="{FF2B5EF4-FFF2-40B4-BE49-F238E27FC236}">
                <a16:creationId xmlns:a16="http://schemas.microsoft.com/office/drawing/2014/main" id="{89A3DF8F-68B0-4BB7-B3CC-28AF1D23C2C6}"/>
              </a:ext>
            </a:extLst>
          </p:cNvPr>
          <p:cNvSpPr>
            <a:spLocks noChangeArrowheads="1"/>
          </p:cNvSpPr>
          <p:nvPr/>
        </p:nvSpPr>
        <p:spPr bwMode="auto">
          <a:xfrm>
            <a:off x="6877050" y="1479550"/>
            <a:ext cx="641350" cy="125413"/>
          </a:xfrm>
          <a:prstGeom prst="rtTriangle">
            <a:avLst/>
          </a:prstGeom>
          <a:solidFill>
            <a:srgbClr val="CCFFFF"/>
          </a:solidFill>
          <a:ln w="12700">
            <a:solidFill>
              <a:srgbClr val="CC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0255" name="Rectangle 15">
            <a:extLst>
              <a:ext uri="{FF2B5EF4-FFF2-40B4-BE49-F238E27FC236}">
                <a16:creationId xmlns:a16="http://schemas.microsoft.com/office/drawing/2014/main" id="{6F756E4F-894F-46CC-B609-8CFB1B0BC401}"/>
              </a:ext>
            </a:extLst>
          </p:cNvPr>
          <p:cNvSpPr>
            <a:spLocks noChangeArrowheads="1"/>
          </p:cNvSpPr>
          <p:nvPr/>
        </p:nvSpPr>
        <p:spPr bwMode="auto">
          <a:xfrm rot="1043163" flipH="1">
            <a:off x="7207250" y="1387475"/>
            <a:ext cx="292100" cy="176213"/>
          </a:xfrm>
          <a:prstGeom prst="rect">
            <a:avLst/>
          </a:prstGeom>
          <a:solidFill>
            <a:srgbClr val="00FFFF"/>
          </a:solidFill>
          <a:ln w="12700">
            <a:solidFill>
              <a:srgbClr val="00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hangingPunct="1">
              <a:spcBef>
                <a:spcPct val="0"/>
              </a:spcBef>
              <a:buFontTx/>
              <a:buNone/>
            </a:pPr>
            <a:endParaRPr lang="zh-CN" altLang="en-US" sz="2400"/>
          </a:p>
        </p:txBody>
      </p:sp>
      <p:sp>
        <p:nvSpPr>
          <p:cNvPr id="10256" name="Line 16">
            <a:extLst>
              <a:ext uri="{FF2B5EF4-FFF2-40B4-BE49-F238E27FC236}">
                <a16:creationId xmlns:a16="http://schemas.microsoft.com/office/drawing/2014/main" id="{1597CAE0-AC94-484F-823E-5F4623C0C7B4}"/>
              </a:ext>
            </a:extLst>
          </p:cNvPr>
          <p:cNvSpPr>
            <a:spLocks noChangeShapeType="1"/>
          </p:cNvSpPr>
          <p:nvPr/>
        </p:nvSpPr>
        <p:spPr bwMode="auto">
          <a:xfrm flipV="1">
            <a:off x="4464050" y="1751013"/>
            <a:ext cx="901700" cy="1525587"/>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7" name="Freeform 17">
            <a:extLst>
              <a:ext uri="{FF2B5EF4-FFF2-40B4-BE49-F238E27FC236}">
                <a16:creationId xmlns:a16="http://schemas.microsoft.com/office/drawing/2014/main" id="{EF986B12-4EBD-4C8D-8616-DB231DB7D7DF}"/>
              </a:ext>
            </a:extLst>
          </p:cNvPr>
          <p:cNvSpPr>
            <a:spLocks/>
          </p:cNvSpPr>
          <p:nvPr/>
        </p:nvSpPr>
        <p:spPr bwMode="auto">
          <a:xfrm>
            <a:off x="4438650" y="2163763"/>
            <a:ext cx="188913" cy="554037"/>
          </a:xfrm>
          <a:custGeom>
            <a:avLst/>
            <a:gdLst>
              <a:gd name="T0" fmla="*/ 221774337 w 119"/>
              <a:gd name="T1" fmla="*/ 3265792 h 531"/>
              <a:gd name="T2" fmla="*/ 100806517 w 119"/>
              <a:gd name="T3" fmla="*/ 177450434 h 531"/>
              <a:gd name="T4" fmla="*/ 141129124 w 119"/>
              <a:gd name="T5" fmla="*/ 369052288 h 531"/>
              <a:gd name="T6" fmla="*/ 20161303 w 119"/>
              <a:gd name="T7" fmla="*/ 578073441 h 531"/>
              <a:gd name="T8" fmla="*/ 262096944 w 119"/>
              <a:gd name="T9" fmla="*/ 369052288 h 531"/>
              <a:gd name="T10" fmla="*/ 241935640 w 119"/>
              <a:gd name="T11" fmla="*/ 160031135 h 531"/>
              <a:gd name="T12" fmla="*/ 221774337 w 119"/>
              <a:gd name="T13" fmla="*/ 3265792 h 5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9" h="531">
                <a:moveTo>
                  <a:pt x="88" y="3"/>
                </a:moveTo>
                <a:cubicBezTo>
                  <a:pt x="79" y="6"/>
                  <a:pt x="45" y="107"/>
                  <a:pt x="40" y="163"/>
                </a:cubicBezTo>
                <a:cubicBezTo>
                  <a:pt x="35" y="219"/>
                  <a:pt x="61" y="278"/>
                  <a:pt x="56" y="339"/>
                </a:cubicBezTo>
                <a:cubicBezTo>
                  <a:pt x="51" y="400"/>
                  <a:pt x="0" y="531"/>
                  <a:pt x="8" y="531"/>
                </a:cubicBezTo>
                <a:cubicBezTo>
                  <a:pt x="16" y="531"/>
                  <a:pt x="89" y="403"/>
                  <a:pt x="104" y="339"/>
                </a:cubicBezTo>
                <a:cubicBezTo>
                  <a:pt x="119" y="275"/>
                  <a:pt x="93" y="204"/>
                  <a:pt x="96" y="147"/>
                </a:cubicBezTo>
                <a:cubicBezTo>
                  <a:pt x="99" y="90"/>
                  <a:pt x="97" y="0"/>
                  <a:pt x="88" y="3"/>
                </a:cubicBezTo>
                <a:close/>
              </a:path>
            </a:pathLst>
          </a:custGeom>
          <a:solidFill>
            <a:schemeClr val="accent1"/>
          </a:solidFill>
          <a:ln w="12700" cap="flat" cmpd="sng">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8" name="Line 18">
            <a:extLst>
              <a:ext uri="{FF2B5EF4-FFF2-40B4-BE49-F238E27FC236}">
                <a16:creationId xmlns:a16="http://schemas.microsoft.com/office/drawing/2014/main" id="{F28A8877-E939-40EE-9A27-6CC07BD38EBD}"/>
              </a:ext>
            </a:extLst>
          </p:cNvPr>
          <p:cNvSpPr>
            <a:spLocks noChangeShapeType="1"/>
          </p:cNvSpPr>
          <p:nvPr/>
        </p:nvSpPr>
        <p:spPr bwMode="auto">
          <a:xfrm>
            <a:off x="1104900" y="3276600"/>
            <a:ext cx="702945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59" name="Line 19">
            <a:extLst>
              <a:ext uri="{FF2B5EF4-FFF2-40B4-BE49-F238E27FC236}">
                <a16:creationId xmlns:a16="http://schemas.microsoft.com/office/drawing/2014/main" id="{326AE1AD-D966-4897-A779-634D32F568E8}"/>
              </a:ext>
            </a:extLst>
          </p:cNvPr>
          <p:cNvSpPr>
            <a:spLocks noChangeShapeType="1"/>
          </p:cNvSpPr>
          <p:nvPr/>
        </p:nvSpPr>
        <p:spPr bwMode="auto">
          <a:xfrm flipH="1" flipV="1">
            <a:off x="3575050" y="1751013"/>
            <a:ext cx="901700" cy="1525587"/>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60" name="Line 20">
            <a:extLst>
              <a:ext uri="{FF2B5EF4-FFF2-40B4-BE49-F238E27FC236}">
                <a16:creationId xmlns:a16="http://schemas.microsoft.com/office/drawing/2014/main" id="{1CF6CBDD-BB19-415A-AD81-5F4D1DA9068B}"/>
              </a:ext>
            </a:extLst>
          </p:cNvPr>
          <p:cNvSpPr>
            <a:spLocks noChangeShapeType="1"/>
          </p:cNvSpPr>
          <p:nvPr/>
        </p:nvSpPr>
        <p:spPr bwMode="auto">
          <a:xfrm>
            <a:off x="1771650" y="1758950"/>
            <a:ext cx="5397500" cy="0"/>
          </a:xfrm>
          <a:prstGeom prst="line">
            <a:avLst/>
          </a:prstGeom>
          <a:noFill/>
          <a:ln w="38100">
            <a:solidFill>
              <a:srgbClr val="00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61" name="Line 21">
            <a:extLst>
              <a:ext uri="{FF2B5EF4-FFF2-40B4-BE49-F238E27FC236}">
                <a16:creationId xmlns:a16="http://schemas.microsoft.com/office/drawing/2014/main" id="{CE89087A-C4AC-4D16-A2DA-33E50541B881}"/>
              </a:ext>
            </a:extLst>
          </p:cNvPr>
          <p:cNvSpPr>
            <a:spLocks noChangeShapeType="1"/>
          </p:cNvSpPr>
          <p:nvPr/>
        </p:nvSpPr>
        <p:spPr bwMode="auto">
          <a:xfrm>
            <a:off x="4121150" y="1758950"/>
            <a:ext cx="698500" cy="0"/>
          </a:xfrm>
          <a:prstGeom prst="line">
            <a:avLst/>
          </a:prstGeom>
          <a:noFill/>
          <a:ln w="12700">
            <a:solidFill>
              <a:srgbClr val="00FF00"/>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62" name="Text Box 22">
            <a:extLst>
              <a:ext uri="{FF2B5EF4-FFF2-40B4-BE49-F238E27FC236}">
                <a16:creationId xmlns:a16="http://schemas.microsoft.com/office/drawing/2014/main" id="{57E9E79F-CC22-4927-8A1B-6259F6749B1E}"/>
              </a:ext>
            </a:extLst>
          </p:cNvPr>
          <p:cNvSpPr txBox="1">
            <a:spLocks noChangeArrowheads="1"/>
          </p:cNvSpPr>
          <p:nvPr/>
        </p:nvSpPr>
        <p:spPr bwMode="auto">
          <a:xfrm>
            <a:off x="3905250" y="1355725"/>
            <a:ext cx="11080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00FF00"/>
                </a:solidFill>
              </a:rPr>
              <a:t>横向波</a:t>
            </a:r>
            <a:endParaRPr kumimoji="0" lang="zh-CN" altLang="en-US" sz="2400">
              <a:solidFill>
                <a:srgbClr val="00FF00"/>
              </a:solidFill>
            </a:endParaRPr>
          </a:p>
        </p:txBody>
      </p:sp>
      <p:sp>
        <p:nvSpPr>
          <p:cNvPr id="10263" name="Freeform 23">
            <a:extLst>
              <a:ext uri="{FF2B5EF4-FFF2-40B4-BE49-F238E27FC236}">
                <a16:creationId xmlns:a16="http://schemas.microsoft.com/office/drawing/2014/main" id="{4F8A76AF-C914-4C64-812E-C4A383FE62B9}"/>
              </a:ext>
            </a:extLst>
          </p:cNvPr>
          <p:cNvSpPr>
            <a:spLocks/>
          </p:cNvSpPr>
          <p:nvPr/>
        </p:nvSpPr>
        <p:spPr bwMode="auto">
          <a:xfrm>
            <a:off x="1454150" y="4176713"/>
            <a:ext cx="490538" cy="1252537"/>
          </a:xfrm>
          <a:custGeom>
            <a:avLst/>
            <a:gdLst>
              <a:gd name="T0" fmla="*/ 0 w 391"/>
              <a:gd name="T1" fmla="*/ 1472555060 h 687"/>
              <a:gd name="T2" fmla="*/ 56662785 w 391"/>
              <a:gd name="T3" fmla="*/ 595004301 h 687"/>
              <a:gd name="T4" fmla="*/ 199892353 w 391"/>
              <a:gd name="T5" fmla="*/ 262600672 h 687"/>
              <a:gd name="T6" fmla="*/ 343121922 w 391"/>
              <a:gd name="T7" fmla="*/ 2147483646 h 687"/>
              <a:gd name="T8" fmla="*/ 486351490 w 391"/>
              <a:gd name="T9" fmla="*/ 957326609 h 687"/>
              <a:gd name="T10" fmla="*/ 615415676 w 391"/>
              <a:gd name="T11" fmla="*/ 1442638205 h 68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1" h="687">
                <a:moveTo>
                  <a:pt x="0" y="443"/>
                </a:moveTo>
                <a:cubicBezTo>
                  <a:pt x="7" y="341"/>
                  <a:pt x="15" y="240"/>
                  <a:pt x="36" y="179"/>
                </a:cubicBezTo>
                <a:cubicBezTo>
                  <a:pt x="57" y="118"/>
                  <a:pt x="97" y="0"/>
                  <a:pt x="127" y="79"/>
                </a:cubicBezTo>
                <a:cubicBezTo>
                  <a:pt x="157" y="158"/>
                  <a:pt x="188" y="617"/>
                  <a:pt x="218" y="652"/>
                </a:cubicBezTo>
                <a:cubicBezTo>
                  <a:pt x="248" y="687"/>
                  <a:pt x="280" y="324"/>
                  <a:pt x="309" y="288"/>
                </a:cubicBezTo>
                <a:cubicBezTo>
                  <a:pt x="338" y="252"/>
                  <a:pt x="364" y="343"/>
                  <a:pt x="391" y="434"/>
                </a:cubicBezTo>
              </a:path>
            </a:pathLst>
          </a:custGeom>
          <a:noFill/>
          <a:ln w="38100" cap="flat" cmpd="sng">
            <a:solidFill>
              <a:srgbClr val="00FF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64" name="Text Box 24">
            <a:extLst>
              <a:ext uri="{FF2B5EF4-FFF2-40B4-BE49-F238E27FC236}">
                <a16:creationId xmlns:a16="http://schemas.microsoft.com/office/drawing/2014/main" id="{3F3CC631-9B2C-4B32-B310-F6AD5DE0667E}"/>
              </a:ext>
            </a:extLst>
          </p:cNvPr>
          <p:cNvSpPr txBox="1">
            <a:spLocks noChangeArrowheads="1"/>
          </p:cNvSpPr>
          <p:nvPr/>
        </p:nvSpPr>
        <p:spPr bwMode="auto">
          <a:xfrm>
            <a:off x="1712913" y="4194175"/>
            <a:ext cx="692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solidFill>
                  <a:srgbClr val="00FF00"/>
                </a:solidFill>
              </a:rPr>
              <a:t>LW</a:t>
            </a:r>
          </a:p>
        </p:txBody>
      </p:sp>
      <p:sp>
        <p:nvSpPr>
          <p:cNvPr id="10265" name="Line 25">
            <a:extLst>
              <a:ext uri="{FF2B5EF4-FFF2-40B4-BE49-F238E27FC236}">
                <a16:creationId xmlns:a16="http://schemas.microsoft.com/office/drawing/2014/main" id="{FFF55EED-1E71-494B-B6BB-16257AC7E834}"/>
              </a:ext>
            </a:extLst>
          </p:cNvPr>
          <p:cNvSpPr>
            <a:spLocks noChangeShapeType="1"/>
          </p:cNvSpPr>
          <p:nvPr/>
        </p:nvSpPr>
        <p:spPr bwMode="auto">
          <a:xfrm>
            <a:off x="1762125" y="1751013"/>
            <a:ext cx="2819400" cy="406400"/>
          </a:xfrm>
          <a:prstGeom prst="line">
            <a:avLst/>
          </a:prstGeom>
          <a:noFill/>
          <a:ln w="38100">
            <a:solidFill>
              <a:srgbClr val="CCEC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66" name="Line 26">
            <a:extLst>
              <a:ext uri="{FF2B5EF4-FFF2-40B4-BE49-F238E27FC236}">
                <a16:creationId xmlns:a16="http://schemas.microsoft.com/office/drawing/2014/main" id="{0B44DD99-8DBE-4DA4-B93E-ED112E78D7EA}"/>
              </a:ext>
            </a:extLst>
          </p:cNvPr>
          <p:cNvSpPr>
            <a:spLocks noChangeShapeType="1"/>
          </p:cNvSpPr>
          <p:nvPr/>
        </p:nvSpPr>
        <p:spPr bwMode="auto">
          <a:xfrm flipV="1">
            <a:off x="4581525" y="1751013"/>
            <a:ext cx="2590800" cy="406400"/>
          </a:xfrm>
          <a:prstGeom prst="line">
            <a:avLst/>
          </a:prstGeom>
          <a:noFill/>
          <a:ln w="38100">
            <a:solidFill>
              <a:srgbClr val="CCEC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67" name="Freeform 27">
            <a:extLst>
              <a:ext uri="{FF2B5EF4-FFF2-40B4-BE49-F238E27FC236}">
                <a16:creationId xmlns:a16="http://schemas.microsoft.com/office/drawing/2014/main" id="{08BE1D98-5EF6-4028-8AEE-21D6BC6C9ABB}"/>
              </a:ext>
            </a:extLst>
          </p:cNvPr>
          <p:cNvSpPr>
            <a:spLocks/>
          </p:cNvSpPr>
          <p:nvPr/>
        </p:nvSpPr>
        <p:spPr bwMode="auto">
          <a:xfrm>
            <a:off x="3575050" y="4405313"/>
            <a:ext cx="273050" cy="1130300"/>
          </a:xfrm>
          <a:custGeom>
            <a:avLst/>
            <a:gdLst>
              <a:gd name="T0" fmla="*/ 0 w 172"/>
              <a:gd name="T1" fmla="*/ 1046922144 h 620"/>
              <a:gd name="T2" fmla="*/ 45362813 w 172"/>
              <a:gd name="T3" fmla="*/ 1651811305 h 620"/>
              <a:gd name="T4" fmla="*/ 158770638 w 172"/>
              <a:gd name="T5" fmla="*/ 49853522 h 620"/>
              <a:gd name="T6" fmla="*/ 229335013 w 172"/>
              <a:gd name="T7" fmla="*/ 1954255885 h 620"/>
              <a:gd name="T8" fmla="*/ 342741250 w 172"/>
              <a:gd name="T9" fmla="*/ 684653702 h 620"/>
              <a:gd name="T10" fmla="*/ 433466875 w 172"/>
              <a:gd name="T11" fmla="*/ 1046922144 h 6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 h="620">
                <a:moveTo>
                  <a:pt x="0" y="315"/>
                </a:moveTo>
                <a:cubicBezTo>
                  <a:pt x="3" y="431"/>
                  <a:pt x="7" y="547"/>
                  <a:pt x="18" y="497"/>
                </a:cubicBezTo>
                <a:cubicBezTo>
                  <a:pt x="29" y="447"/>
                  <a:pt x="51" y="0"/>
                  <a:pt x="63" y="15"/>
                </a:cubicBezTo>
                <a:cubicBezTo>
                  <a:pt x="75" y="30"/>
                  <a:pt x="79" y="556"/>
                  <a:pt x="91" y="588"/>
                </a:cubicBezTo>
                <a:cubicBezTo>
                  <a:pt x="103" y="620"/>
                  <a:pt x="123" y="251"/>
                  <a:pt x="136" y="206"/>
                </a:cubicBezTo>
                <a:cubicBezTo>
                  <a:pt x="149" y="161"/>
                  <a:pt x="166" y="297"/>
                  <a:pt x="172" y="315"/>
                </a:cubicBezTo>
              </a:path>
            </a:pathLst>
          </a:custGeom>
          <a:noFill/>
          <a:ln w="38100" cap="flat" cmpd="sng">
            <a:solidFill>
              <a:srgbClr val="CCEC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68" name="Text Box 28">
            <a:extLst>
              <a:ext uri="{FF2B5EF4-FFF2-40B4-BE49-F238E27FC236}">
                <a16:creationId xmlns:a16="http://schemas.microsoft.com/office/drawing/2014/main" id="{AE2D0A51-DA02-40E0-80BF-F0318E057309}"/>
              </a:ext>
            </a:extLst>
          </p:cNvPr>
          <p:cNvSpPr txBox="1">
            <a:spLocks noChangeArrowheads="1"/>
          </p:cNvSpPr>
          <p:nvPr/>
        </p:nvSpPr>
        <p:spPr bwMode="auto">
          <a:xfrm>
            <a:off x="3163888" y="5818188"/>
            <a:ext cx="11080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CCECFF"/>
                </a:solidFill>
              </a:rPr>
              <a:t>上端点</a:t>
            </a:r>
          </a:p>
        </p:txBody>
      </p:sp>
      <p:sp>
        <p:nvSpPr>
          <p:cNvPr id="10269" name="Line 29">
            <a:extLst>
              <a:ext uri="{FF2B5EF4-FFF2-40B4-BE49-F238E27FC236}">
                <a16:creationId xmlns:a16="http://schemas.microsoft.com/office/drawing/2014/main" id="{B6AA0A5B-51F5-4E49-B52A-76FC1A7FDBC4}"/>
              </a:ext>
            </a:extLst>
          </p:cNvPr>
          <p:cNvSpPr>
            <a:spLocks noChangeShapeType="1"/>
          </p:cNvSpPr>
          <p:nvPr/>
        </p:nvSpPr>
        <p:spPr bwMode="auto">
          <a:xfrm>
            <a:off x="1771650" y="1757363"/>
            <a:ext cx="2667000" cy="957262"/>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0" name="Line 30">
            <a:extLst>
              <a:ext uri="{FF2B5EF4-FFF2-40B4-BE49-F238E27FC236}">
                <a16:creationId xmlns:a16="http://schemas.microsoft.com/office/drawing/2014/main" id="{3C311FB6-6016-4303-B58B-0F03CADE2805}"/>
              </a:ext>
            </a:extLst>
          </p:cNvPr>
          <p:cNvSpPr>
            <a:spLocks noChangeShapeType="1"/>
          </p:cNvSpPr>
          <p:nvPr/>
        </p:nvSpPr>
        <p:spPr bwMode="auto">
          <a:xfrm flipV="1">
            <a:off x="4438650" y="1757363"/>
            <a:ext cx="2724150" cy="957262"/>
          </a:xfrm>
          <a:prstGeom prst="line">
            <a:avLst/>
          </a:prstGeom>
          <a:noFill/>
          <a:ln w="38100">
            <a:solidFill>
              <a:srgbClr val="FF66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1" name="Freeform 31">
            <a:extLst>
              <a:ext uri="{FF2B5EF4-FFF2-40B4-BE49-F238E27FC236}">
                <a16:creationId xmlns:a16="http://schemas.microsoft.com/office/drawing/2014/main" id="{6E4F9452-5F57-4B3E-91EC-BF40F149F5A2}"/>
              </a:ext>
            </a:extLst>
          </p:cNvPr>
          <p:cNvSpPr>
            <a:spLocks/>
          </p:cNvSpPr>
          <p:nvPr/>
        </p:nvSpPr>
        <p:spPr bwMode="auto">
          <a:xfrm flipV="1">
            <a:off x="5146675" y="4402138"/>
            <a:ext cx="273050" cy="1130300"/>
          </a:xfrm>
          <a:custGeom>
            <a:avLst/>
            <a:gdLst>
              <a:gd name="T0" fmla="*/ 0 w 172"/>
              <a:gd name="T1" fmla="*/ 1046922144 h 620"/>
              <a:gd name="T2" fmla="*/ 45362813 w 172"/>
              <a:gd name="T3" fmla="*/ 1651811305 h 620"/>
              <a:gd name="T4" fmla="*/ 158770638 w 172"/>
              <a:gd name="T5" fmla="*/ 49853522 h 620"/>
              <a:gd name="T6" fmla="*/ 229335013 w 172"/>
              <a:gd name="T7" fmla="*/ 1954255885 h 620"/>
              <a:gd name="T8" fmla="*/ 342741250 w 172"/>
              <a:gd name="T9" fmla="*/ 684653702 h 620"/>
              <a:gd name="T10" fmla="*/ 433466875 w 172"/>
              <a:gd name="T11" fmla="*/ 1046922144 h 62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 h="620">
                <a:moveTo>
                  <a:pt x="0" y="315"/>
                </a:moveTo>
                <a:cubicBezTo>
                  <a:pt x="3" y="431"/>
                  <a:pt x="7" y="547"/>
                  <a:pt x="18" y="497"/>
                </a:cubicBezTo>
                <a:cubicBezTo>
                  <a:pt x="29" y="447"/>
                  <a:pt x="51" y="0"/>
                  <a:pt x="63" y="15"/>
                </a:cubicBezTo>
                <a:cubicBezTo>
                  <a:pt x="75" y="30"/>
                  <a:pt x="79" y="556"/>
                  <a:pt x="91" y="588"/>
                </a:cubicBezTo>
                <a:cubicBezTo>
                  <a:pt x="103" y="620"/>
                  <a:pt x="123" y="251"/>
                  <a:pt x="136" y="206"/>
                </a:cubicBezTo>
                <a:cubicBezTo>
                  <a:pt x="149" y="161"/>
                  <a:pt x="166" y="297"/>
                  <a:pt x="172" y="315"/>
                </a:cubicBezTo>
              </a:path>
            </a:pathLst>
          </a:custGeom>
          <a:noFill/>
          <a:ln w="38100" cap="flat" cmpd="sng">
            <a:solidFill>
              <a:srgbClr val="FF66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2" name="Text Box 32">
            <a:extLst>
              <a:ext uri="{FF2B5EF4-FFF2-40B4-BE49-F238E27FC236}">
                <a16:creationId xmlns:a16="http://schemas.microsoft.com/office/drawing/2014/main" id="{588C53C3-5394-4497-8BDB-53F8C44A1DF6}"/>
              </a:ext>
            </a:extLst>
          </p:cNvPr>
          <p:cNvSpPr txBox="1">
            <a:spLocks noChangeArrowheads="1"/>
          </p:cNvSpPr>
          <p:nvPr/>
        </p:nvSpPr>
        <p:spPr bwMode="auto">
          <a:xfrm>
            <a:off x="4783138" y="5830888"/>
            <a:ext cx="11080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rgbClr val="FF66FF"/>
                </a:solidFill>
              </a:rPr>
              <a:t>下端点</a:t>
            </a:r>
          </a:p>
        </p:txBody>
      </p:sp>
      <p:sp>
        <p:nvSpPr>
          <p:cNvPr id="10273" name="Line 33">
            <a:extLst>
              <a:ext uri="{FF2B5EF4-FFF2-40B4-BE49-F238E27FC236}">
                <a16:creationId xmlns:a16="http://schemas.microsoft.com/office/drawing/2014/main" id="{475C7711-22AF-44DC-A15C-6ED48517E1C6}"/>
              </a:ext>
            </a:extLst>
          </p:cNvPr>
          <p:cNvSpPr>
            <a:spLocks noChangeShapeType="1"/>
          </p:cNvSpPr>
          <p:nvPr/>
        </p:nvSpPr>
        <p:spPr bwMode="auto">
          <a:xfrm>
            <a:off x="3117850" y="2517775"/>
            <a:ext cx="127000" cy="66675"/>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4" name="Line 34">
            <a:extLst>
              <a:ext uri="{FF2B5EF4-FFF2-40B4-BE49-F238E27FC236}">
                <a16:creationId xmlns:a16="http://schemas.microsoft.com/office/drawing/2014/main" id="{D48416C6-7697-4493-B25A-F7C79C6E4D8F}"/>
              </a:ext>
            </a:extLst>
          </p:cNvPr>
          <p:cNvSpPr>
            <a:spLocks noChangeShapeType="1"/>
          </p:cNvSpPr>
          <p:nvPr/>
        </p:nvSpPr>
        <p:spPr bwMode="auto">
          <a:xfrm flipV="1">
            <a:off x="5619750" y="2592388"/>
            <a:ext cx="63500" cy="33337"/>
          </a:xfrm>
          <a:prstGeom prst="line">
            <a:avLst/>
          </a:prstGeom>
          <a:noFill/>
          <a:ln w="12700">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5" name="Line 35">
            <a:extLst>
              <a:ext uri="{FF2B5EF4-FFF2-40B4-BE49-F238E27FC236}">
                <a16:creationId xmlns:a16="http://schemas.microsoft.com/office/drawing/2014/main" id="{90656F66-C904-4E0E-A7A1-52FADEB22F2E}"/>
              </a:ext>
            </a:extLst>
          </p:cNvPr>
          <p:cNvSpPr>
            <a:spLocks noChangeShapeType="1"/>
          </p:cNvSpPr>
          <p:nvPr/>
        </p:nvSpPr>
        <p:spPr bwMode="auto">
          <a:xfrm>
            <a:off x="1771650" y="1751013"/>
            <a:ext cx="2692400" cy="1525587"/>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6" name="Line 36">
            <a:extLst>
              <a:ext uri="{FF2B5EF4-FFF2-40B4-BE49-F238E27FC236}">
                <a16:creationId xmlns:a16="http://schemas.microsoft.com/office/drawing/2014/main" id="{BB8672D5-286F-4CF8-B53C-BEF953A993D0}"/>
              </a:ext>
            </a:extLst>
          </p:cNvPr>
          <p:cNvSpPr>
            <a:spLocks noChangeShapeType="1"/>
          </p:cNvSpPr>
          <p:nvPr/>
        </p:nvSpPr>
        <p:spPr bwMode="auto">
          <a:xfrm flipH="1">
            <a:off x="4476750" y="1751013"/>
            <a:ext cx="2692400" cy="1525587"/>
          </a:xfrm>
          <a:prstGeom prst="line">
            <a:avLst/>
          </a:prstGeom>
          <a:noFill/>
          <a:ln w="38100">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7" name="Text Box 37">
            <a:extLst>
              <a:ext uri="{FF2B5EF4-FFF2-40B4-BE49-F238E27FC236}">
                <a16:creationId xmlns:a16="http://schemas.microsoft.com/office/drawing/2014/main" id="{6A33402B-D9B6-4259-ADE1-B61A0C065FEB}"/>
              </a:ext>
            </a:extLst>
          </p:cNvPr>
          <p:cNvSpPr txBox="1">
            <a:spLocks noChangeArrowheads="1"/>
          </p:cNvSpPr>
          <p:nvPr/>
        </p:nvSpPr>
        <p:spPr bwMode="auto">
          <a:xfrm>
            <a:off x="5360988" y="2881313"/>
            <a:ext cx="17240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b="1">
                <a:solidFill>
                  <a:schemeClr val="tx2"/>
                </a:solidFill>
              </a:rPr>
              <a:t>内壁反射波</a:t>
            </a:r>
            <a:endParaRPr kumimoji="0" lang="zh-CN" altLang="en-US" sz="2400">
              <a:solidFill>
                <a:schemeClr val="tx2"/>
              </a:solidFill>
            </a:endParaRPr>
          </a:p>
        </p:txBody>
      </p:sp>
      <p:sp>
        <p:nvSpPr>
          <p:cNvPr id="10278" name="Freeform 38">
            <a:extLst>
              <a:ext uri="{FF2B5EF4-FFF2-40B4-BE49-F238E27FC236}">
                <a16:creationId xmlns:a16="http://schemas.microsoft.com/office/drawing/2014/main" id="{FEAFD31D-70E9-4B27-8998-FEABC7F5781F}"/>
              </a:ext>
            </a:extLst>
          </p:cNvPr>
          <p:cNvSpPr>
            <a:spLocks/>
          </p:cNvSpPr>
          <p:nvPr/>
        </p:nvSpPr>
        <p:spPr bwMode="auto">
          <a:xfrm>
            <a:off x="7138988" y="4152900"/>
            <a:ext cx="549275" cy="1811338"/>
          </a:xfrm>
          <a:custGeom>
            <a:avLst/>
            <a:gdLst>
              <a:gd name="T0" fmla="*/ 0 w 291"/>
              <a:gd name="T1" fmla="*/ 1520606394 h 993"/>
              <a:gd name="T2" fmla="*/ 99758533 w 291"/>
              <a:gd name="T3" fmla="*/ 2147483646 h 993"/>
              <a:gd name="T4" fmla="*/ 228020852 w 291"/>
              <a:gd name="T5" fmla="*/ 159713314 h 993"/>
              <a:gd name="T6" fmla="*/ 423976124 w 291"/>
              <a:gd name="T7" fmla="*/ 2147483646 h 993"/>
              <a:gd name="T8" fmla="*/ 648433294 w 291"/>
              <a:gd name="T9" fmla="*/ 522396811 h 993"/>
              <a:gd name="T10" fmla="*/ 780257407 w 291"/>
              <a:gd name="T11" fmla="*/ 2147483646 h 993"/>
              <a:gd name="T12" fmla="*/ 908517838 w 291"/>
              <a:gd name="T13" fmla="*/ 1034810285 h 993"/>
              <a:gd name="T14" fmla="*/ 1036780157 w 291"/>
              <a:gd name="T15" fmla="*/ 1520606394 h 99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1" h="993">
                <a:moveTo>
                  <a:pt x="0" y="457"/>
                </a:moveTo>
                <a:cubicBezTo>
                  <a:pt x="8" y="604"/>
                  <a:pt x="17" y="752"/>
                  <a:pt x="28" y="684"/>
                </a:cubicBezTo>
                <a:cubicBezTo>
                  <a:pt x="39" y="616"/>
                  <a:pt x="49" y="0"/>
                  <a:pt x="64" y="48"/>
                </a:cubicBezTo>
                <a:cubicBezTo>
                  <a:pt x="79" y="96"/>
                  <a:pt x="99" y="957"/>
                  <a:pt x="119" y="975"/>
                </a:cubicBezTo>
                <a:cubicBezTo>
                  <a:pt x="139" y="993"/>
                  <a:pt x="165" y="208"/>
                  <a:pt x="182" y="157"/>
                </a:cubicBezTo>
                <a:cubicBezTo>
                  <a:pt x="199" y="106"/>
                  <a:pt x="207" y="640"/>
                  <a:pt x="219" y="666"/>
                </a:cubicBezTo>
                <a:cubicBezTo>
                  <a:pt x="231" y="692"/>
                  <a:pt x="243" y="346"/>
                  <a:pt x="255" y="311"/>
                </a:cubicBezTo>
                <a:cubicBezTo>
                  <a:pt x="267" y="276"/>
                  <a:pt x="279" y="366"/>
                  <a:pt x="291" y="457"/>
                </a:cubicBezTo>
              </a:path>
            </a:pathLst>
          </a:custGeom>
          <a:noFill/>
          <a:ln w="38100" cap="flat" cmpd="sng">
            <a:solidFill>
              <a:schemeClr val="tx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79" name="Text Box 39">
            <a:extLst>
              <a:ext uri="{FF2B5EF4-FFF2-40B4-BE49-F238E27FC236}">
                <a16:creationId xmlns:a16="http://schemas.microsoft.com/office/drawing/2014/main" id="{A5B4E0F8-98A2-42FF-A991-BE6257E2EAF5}"/>
              </a:ext>
            </a:extLst>
          </p:cNvPr>
          <p:cNvSpPr txBox="1">
            <a:spLocks noChangeArrowheads="1"/>
          </p:cNvSpPr>
          <p:nvPr/>
        </p:nvSpPr>
        <p:spPr bwMode="auto">
          <a:xfrm>
            <a:off x="7580313" y="4179888"/>
            <a:ext cx="6921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solidFill>
                  <a:schemeClr val="tx2"/>
                </a:solidFill>
              </a:rPr>
              <a:t>BW</a:t>
            </a:r>
          </a:p>
        </p:txBody>
      </p:sp>
      <p:grpSp>
        <p:nvGrpSpPr>
          <p:cNvPr id="11304" name="Group 40">
            <a:extLst>
              <a:ext uri="{FF2B5EF4-FFF2-40B4-BE49-F238E27FC236}">
                <a16:creationId xmlns:a16="http://schemas.microsoft.com/office/drawing/2014/main" id="{477A5725-6CA6-48FA-BD0E-BF1E51BD15D0}"/>
              </a:ext>
            </a:extLst>
          </p:cNvPr>
          <p:cNvGrpSpPr>
            <a:grpSpLocks/>
          </p:cNvGrpSpPr>
          <p:nvPr/>
        </p:nvGrpSpPr>
        <p:grpSpPr bwMode="auto">
          <a:xfrm>
            <a:off x="1222375" y="3943350"/>
            <a:ext cx="5845175" cy="1619250"/>
            <a:chOff x="770" y="2484"/>
            <a:chExt cx="3682" cy="1020"/>
          </a:xfrm>
        </p:grpSpPr>
        <p:sp>
          <p:nvSpPr>
            <p:cNvPr id="10282" name="Text Box 41">
              <a:extLst>
                <a:ext uri="{FF2B5EF4-FFF2-40B4-BE49-F238E27FC236}">
                  <a16:creationId xmlns:a16="http://schemas.microsoft.com/office/drawing/2014/main" id="{2FBDC240-1E57-4262-BD58-66676F93F9E0}"/>
                </a:ext>
              </a:extLst>
            </p:cNvPr>
            <p:cNvSpPr txBox="1">
              <a:spLocks noChangeArrowheads="1"/>
            </p:cNvSpPr>
            <p:nvPr/>
          </p:nvSpPr>
          <p:spPr bwMode="auto">
            <a:xfrm>
              <a:off x="770" y="2484"/>
              <a:ext cx="225"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a:t>
              </a:r>
              <a:endParaRPr kumimoji="0" lang="en-US" altLang="zh-CN" sz="2400"/>
            </a:p>
          </p:txBody>
        </p:sp>
        <p:sp>
          <p:nvSpPr>
            <p:cNvPr id="10283" name="Text Box 42">
              <a:extLst>
                <a:ext uri="{FF2B5EF4-FFF2-40B4-BE49-F238E27FC236}">
                  <a16:creationId xmlns:a16="http://schemas.microsoft.com/office/drawing/2014/main" id="{EDB8E840-C356-4AFB-A704-BA9E17B451B3}"/>
                </a:ext>
              </a:extLst>
            </p:cNvPr>
            <p:cNvSpPr txBox="1">
              <a:spLocks noChangeArrowheads="1"/>
            </p:cNvSpPr>
            <p:nvPr/>
          </p:nvSpPr>
          <p:spPr bwMode="auto">
            <a:xfrm>
              <a:off x="2040" y="3192"/>
              <a:ext cx="180"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a:t>
              </a:r>
              <a:endParaRPr kumimoji="0" lang="en-US" altLang="zh-CN" sz="2400"/>
            </a:p>
          </p:txBody>
        </p:sp>
        <p:sp>
          <p:nvSpPr>
            <p:cNvPr id="10284" name="Text Box 43">
              <a:extLst>
                <a:ext uri="{FF2B5EF4-FFF2-40B4-BE49-F238E27FC236}">
                  <a16:creationId xmlns:a16="http://schemas.microsoft.com/office/drawing/2014/main" id="{22213024-24F0-4EC4-9C5A-AC1F9CB3697A}"/>
                </a:ext>
              </a:extLst>
            </p:cNvPr>
            <p:cNvSpPr txBox="1">
              <a:spLocks noChangeArrowheads="1"/>
            </p:cNvSpPr>
            <p:nvPr/>
          </p:nvSpPr>
          <p:spPr bwMode="auto">
            <a:xfrm>
              <a:off x="3044" y="2652"/>
              <a:ext cx="225"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a:t>
              </a:r>
              <a:endParaRPr kumimoji="0" lang="en-US" altLang="zh-CN" sz="2400"/>
            </a:p>
          </p:txBody>
        </p:sp>
        <p:sp>
          <p:nvSpPr>
            <p:cNvPr id="10285" name="Text Box 44">
              <a:extLst>
                <a:ext uri="{FF2B5EF4-FFF2-40B4-BE49-F238E27FC236}">
                  <a16:creationId xmlns:a16="http://schemas.microsoft.com/office/drawing/2014/main" id="{E3DAFB1B-7D70-49B5-8CAA-2CA27EF1475E}"/>
                </a:ext>
              </a:extLst>
            </p:cNvPr>
            <p:cNvSpPr txBox="1">
              <a:spLocks noChangeArrowheads="1"/>
            </p:cNvSpPr>
            <p:nvPr/>
          </p:nvSpPr>
          <p:spPr bwMode="auto">
            <a:xfrm>
              <a:off x="4272" y="3216"/>
              <a:ext cx="180"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en-US" altLang="zh-CN" sz="2400" b="1"/>
                <a:t>-</a:t>
              </a:r>
              <a:endParaRPr kumimoji="0" lang="en-US" altLang="zh-CN" sz="2400"/>
            </a:p>
          </p:txBody>
        </p:sp>
      </p:grpSp>
      <p:sp>
        <p:nvSpPr>
          <p:cNvPr id="10281" name="Text Box 45">
            <a:extLst>
              <a:ext uri="{FF2B5EF4-FFF2-40B4-BE49-F238E27FC236}">
                <a16:creationId xmlns:a16="http://schemas.microsoft.com/office/drawing/2014/main" id="{C89A1161-17DC-4E4E-87DE-B56A47EEA713}"/>
              </a:ext>
            </a:extLst>
          </p:cNvPr>
          <p:cNvSpPr txBox="1">
            <a:spLocks noChangeArrowheads="1"/>
          </p:cNvSpPr>
          <p:nvPr/>
        </p:nvSpPr>
        <p:spPr bwMode="auto">
          <a:xfrm>
            <a:off x="0" y="6172200"/>
            <a:ext cx="9144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a:spcBef>
                <a:spcPct val="0"/>
              </a:spcBef>
              <a:buFontTx/>
              <a:buNone/>
            </a:pPr>
            <a:r>
              <a:rPr kumimoji="0" lang="zh-CN" altLang="en-US" sz="2400">
                <a:solidFill>
                  <a:schemeClr val="folHlink"/>
                </a:solidFill>
              </a:rPr>
              <a:t>需要不检波的</a:t>
            </a:r>
            <a:r>
              <a:rPr kumimoji="0" lang="en-US" altLang="zh-CN" sz="2400">
                <a:solidFill>
                  <a:schemeClr val="folHlink"/>
                </a:solidFill>
              </a:rPr>
              <a:t>A</a:t>
            </a:r>
            <a:r>
              <a:rPr kumimoji="0" lang="zh-CN" altLang="en-US" sz="2400">
                <a:solidFill>
                  <a:schemeClr val="folHlink"/>
                </a:solidFill>
              </a:rPr>
              <a:t>扫来显示相位的变化</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304"/>
                                        </p:tgtEl>
                                        <p:attrNameLst>
                                          <p:attrName>style.visibility</p:attrName>
                                        </p:attrNameLst>
                                      </p:cBhvr>
                                      <p:to>
                                        <p:strVal val="visible"/>
                                      </p:to>
                                    </p:set>
                                    <p:anim calcmode="lin" valueType="num">
                                      <p:cBhvr additive="base">
                                        <p:cTn id="7" dur="500" fill="hold"/>
                                        <p:tgtEl>
                                          <p:spTgt spid="11304"/>
                                        </p:tgtEl>
                                        <p:attrNameLst>
                                          <p:attrName>ppt_x</p:attrName>
                                        </p:attrNameLst>
                                      </p:cBhvr>
                                      <p:tavLst>
                                        <p:tav tm="0">
                                          <p:val>
                                            <p:strVal val="0-#ppt_w/2"/>
                                          </p:val>
                                        </p:tav>
                                        <p:tav tm="100000">
                                          <p:val>
                                            <p:strVal val="#ppt_x"/>
                                          </p:val>
                                        </p:tav>
                                      </p:tavLst>
                                    </p:anim>
                                    <p:anim calcmode="lin" valueType="num">
                                      <p:cBhvr additive="base">
                                        <p:cTn id="8" dur="500" fill="hold"/>
                                        <p:tgtEl>
                                          <p:spTgt spid="113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默认设计模板">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1446</TotalTime>
  <Words>8419</Words>
  <Application>Microsoft Office PowerPoint</Application>
  <PresentationFormat>全屏显示(4:3)</PresentationFormat>
  <Paragraphs>471</Paragraphs>
  <Slides>84</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84</vt:i4>
      </vt:variant>
    </vt:vector>
  </HeadingPairs>
  <TitlesOfParts>
    <vt:vector size="93" baseType="lpstr">
      <vt:lpstr>Times New Roman</vt:lpstr>
      <vt:lpstr>宋体</vt:lpstr>
      <vt:lpstr>Arial</vt:lpstr>
      <vt:lpstr>Calibri</vt:lpstr>
      <vt:lpstr>方正兰亭黑简体</vt:lpstr>
      <vt:lpstr>Wingdings</vt:lpstr>
      <vt:lpstr>默认设计模板</vt:lpstr>
      <vt:lpstr>Microsoft Equation 3.0</vt:lpstr>
      <vt:lpstr>Micrografx Designer 7 Drawing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4   TOFD工艺规程要求</vt:lpstr>
      <vt:lpstr>TOFD工艺规程要求</vt:lpstr>
      <vt:lpstr>5  TOFD设备系统要求</vt:lpstr>
      <vt:lpstr>TOFD设备系统要求</vt:lpstr>
      <vt:lpstr>TOFD设备系统要求</vt:lpstr>
      <vt:lpstr>TOFD设备系统要求</vt:lpstr>
      <vt:lpstr>表1  不同壁厚时TOFD探头参数推荐值</vt:lpstr>
      <vt:lpstr>TOFD设备系统要求</vt:lpstr>
      <vt:lpstr>TOFT设备系统要求</vt:lpstr>
      <vt:lpstr>6  TOFD校准事项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济南三木科仪检测技术有限公司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三木科仪TOFD焊缝检测</dc:title>
  <dc:subject>三木科仪TOFD焊缝检测</dc:subject>
  <dc:creator>付兴森 13864158003</dc:creator>
  <cp:lastModifiedBy>兴森 付</cp:lastModifiedBy>
  <cp:revision>70</cp:revision>
  <dcterms:created xsi:type="dcterms:W3CDTF">2006-04-01T04:17:50Z</dcterms:created>
  <dcterms:modified xsi:type="dcterms:W3CDTF">2019-04-09T04:46:59Z</dcterms:modified>
</cp:coreProperties>
</file>