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5"/>
  </p:notesMasterIdLst>
  <p:sldIdLst>
    <p:sldId id="257" r:id="rId2"/>
    <p:sldId id="258" r:id="rId3"/>
    <p:sldId id="30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9" r:id="rId40"/>
    <p:sldId id="301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9900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4FC738-A0AE-4E51-8E3F-71651E77DB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EE62401-F9A2-4878-9447-2C85253FD9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355C3C9-B9BC-4E47-B844-C7A91451180C}"/>
              </a:ext>
            </a:extLst>
          </p:cNvPr>
          <p:cNvSpPr>
            <a:spLocks noGrp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8929F69-B08E-480A-8D95-46E8A0F4FBDC}"/>
              </a:ext>
            </a:extLst>
          </p:cNvPr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                                                   </a:t>
            </a:r>
          </a:p>
          <a:p>
            <a:pPr lvl="1"/>
            <a:r>
              <a:rPr lang="fr-FR" altLang="en-US" noProof="0"/>
              <a:t>               </a:t>
            </a:r>
          </a:p>
          <a:p>
            <a:pPr lvl="2"/>
            <a:r>
              <a:rPr lang="fr-FR" altLang="en-US" noProof="0"/>
              <a:t>                </a:t>
            </a:r>
          </a:p>
          <a:p>
            <a:pPr lvl="3"/>
            <a:r>
              <a:rPr lang="fr-FR" altLang="en-US" noProof="0"/>
              <a:t>                </a:t>
            </a:r>
          </a:p>
          <a:p>
            <a:pPr lvl="4"/>
            <a:r>
              <a:rPr lang="fr-FR" altLang="en-US" noProof="0"/>
              <a:t>                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E955B15-04F2-40A4-93C3-CA907BC498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5F565D6-0D2A-4189-803E-96825121E6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E7B9AE-F90E-4E29-9E72-362E208220A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D5C2F93-56DC-40E8-86CF-B618D9604D06}"/>
              </a:ext>
            </a:extLst>
          </p:cNvPr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C10841A-37E4-47A2-8A6B-18A9161B6F2C}"/>
              </a:ext>
            </a:extLst>
          </p:cNvPr>
          <p:cNvSpPr>
            <a:spLocks noGrp="1" noChangeArrowheads="1" noTextEdit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5CE2393-9708-48B7-A307-44229B5B2334}"/>
              </a:ext>
            </a:extLst>
          </p:cNvPr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7DF4365-C72D-4590-A8F2-D8DAF4303206}"/>
              </a:ext>
            </a:extLst>
          </p:cNvPr>
          <p:cNvSpPr>
            <a:spLocks noGrp="1" noChangeArrowheads="1" noTextEdit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AB71A7-2474-4BC8-A588-17682CBB2C03}"/>
              </a:ext>
            </a:extLst>
          </p:cNvPr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75A37DD-FEA3-40C6-830E-EB6F842E0224}"/>
              </a:ext>
            </a:extLst>
          </p:cNvPr>
          <p:cNvSpPr>
            <a:spLocks noGrp="1" noChangeArrowheads="1" noTextEdit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F6E4DC8-587C-4D55-9A39-4FC26EDA40F2}"/>
              </a:ext>
            </a:extLst>
          </p:cNvPr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393E4A6-9AC0-47AD-88F2-2DD32CC81D08}"/>
              </a:ext>
            </a:extLst>
          </p:cNvPr>
          <p:cNvSpPr>
            <a:spLocks noGrp="1" noChangeArrowheads="1" noTextEdit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9B48BD7-6674-4EE1-9B51-002D47889444}"/>
              </a:ext>
            </a:extLst>
          </p:cNvPr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3D5F85F-C909-41E4-9ACB-55977BFA3532}"/>
              </a:ext>
            </a:extLst>
          </p:cNvPr>
          <p:cNvSpPr>
            <a:spLocks noGrp="1" noChangeArrowheads="1" noTextEdit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D8EE42F-5E9F-4EA4-8291-DBB46AD6D724}"/>
              </a:ext>
            </a:extLst>
          </p:cNvPr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5F0EAAE-49BC-4773-B2F1-6FD8ECF9AA4A}"/>
              </a:ext>
            </a:extLst>
          </p:cNvPr>
          <p:cNvSpPr>
            <a:spLocks noGrp="1" noChangeArrowheads="1" noTextEdit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477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DAEEC-3E5C-4667-BDFA-FD19B3A44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545C5E-E9C2-4A1C-8E6D-44B6D0FA8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FD1A4F-4FE0-4D63-A078-B28C63EA7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3C0A-D29F-4659-A0F9-32C75729D227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069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F7646-289F-4395-806B-F56BC30A6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898EE0-B435-4CC3-A62B-FB7C26B59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E4232B-5255-488A-8A8E-2FB6C4B58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C8D3-534B-426F-96C8-F4C698C99842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808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B3E06-816B-4F25-9E4A-C56855A5F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34CB3-4C74-4BA5-9FFB-49C1D130B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CD1893-B470-4CB2-A244-CC4D28553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4739-BEB9-46FB-B1C7-747BDCE2E1E1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266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3F7DE-DAEF-4A5B-90D3-96C21562A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269993-AC3A-4CC7-9EE8-0C1D27B5D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65A59-8F33-4B49-B7A4-91AA1236D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3070-FF39-44F3-B753-D44518231329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9189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CCF9A2-6CDB-4678-B5DE-9BF0D16F1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3AB5C-C01A-4569-9EBD-08E94653C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B8745A-0BC5-4F92-A31A-29D067254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3FF8-5DC0-4A93-999B-02EB38D318EB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5388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ABC455-8400-40A0-A74C-DE54D4E8D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70998-D06F-4305-A0B8-49016A15D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4C9F0-A292-4879-AEF0-7542897CC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959E-9400-4E3D-AD05-A9BF02331EA1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2006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F654D3-1661-4BEC-B9B8-6EC94598E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233C25-B6F9-4B84-988D-FFBA36553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AC38D2-2668-4768-8928-E44470D43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5951-7298-4FD1-A49D-B84581137D46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4111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1F775C-D65B-4EBC-A358-3E08CBD3D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C87C5D-7AED-4D8A-B549-6087B884E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B63428-A942-48DB-93A8-A60098489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2610-A70D-48A3-838C-0E62A444C9C7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382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8A45DF-07C5-407E-87BA-D349867DD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B8EF2E-0851-47C0-83C1-AACC96506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06FE5A-B3CC-4346-B402-495F7B4E4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8371-8FBC-4A69-AAAE-82FBEABA842A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2557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1C2B3-147C-4AA0-AE79-1DFFB213F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029DC-E7EF-42E3-8479-2BAE23390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4D623-E436-4020-AFF2-BFF60285C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7385-C86D-4AB5-B6E5-916C5F80F969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102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E4493-039E-44B8-90E0-3423216B7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2404D-23B0-47BB-A69F-15A8808C3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8A6636-8A22-4103-8B99-D4CD66820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D670-3AF3-4DFE-95C3-73A7BF56E64F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9316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D1229C-4C06-42AC-AAD9-0165EAB8C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0070E8-080B-4D48-846D-88841248E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7DD2B0-A010-4FCD-9515-98F5120C06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C0E26E-D58F-4F3E-B252-9ACBCDA800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05C08E-6909-4732-A6DC-4C66AF094E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0600BD-F70A-4F8F-8743-51D7C0991374}" type="slidenum">
              <a:rPr lang="zh-CN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049AC95-5B22-4A69-9A3B-6912D1483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5400"/>
              <a:t>PipeWIZARD </a:t>
            </a:r>
            <a:r>
              <a:rPr lang="zh-CN" altLang="en-US" sz="5400"/>
              <a:t>培训教程 </a:t>
            </a:r>
            <a:br>
              <a:rPr lang="zh-CN" altLang="en-US" sz="6000"/>
            </a:br>
            <a:br>
              <a:rPr lang="zh-CN" altLang="en-US" sz="6000"/>
            </a:br>
            <a:r>
              <a:rPr lang="en-US" altLang="zh-CN" sz="6000"/>
              <a:t>TOFD </a:t>
            </a:r>
            <a:r>
              <a:rPr lang="en-US" altLang="zh-CN" sz="6000">
                <a:latin typeface="Times New Roman" panose="02020603050405020304" pitchFamily="18" charset="0"/>
              </a:rPr>
              <a:t>–</a:t>
            </a:r>
            <a:r>
              <a:rPr lang="en-US" altLang="zh-CN" sz="6000"/>
              <a:t> </a:t>
            </a:r>
            <a:r>
              <a:rPr lang="zh-CN" altLang="en-US" sz="3200">
                <a:solidFill>
                  <a:schemeClr val="tx1"/>
                </a:solidFill>
              </a:rPr>
              <a:t>超声波衍射时差法</a:t>
            </a:r>
            <a:br>
              <a:rPr lang="zh-CN" altLang="en-US" sz="3200">
                <a:solidFill>
                  <a:schemeClr val="tx1"/>
                </a:solidFill>
              </a:rPr>
            </a:br>
            <a:br>
              <a:rPr lang="zh-CN" altLang="en-US" sz="3200">
                <a:solidFill>
                  <a:schemeClr val="tx1"/>
                </a:solidFill>
              </a:rPr>
            </a:br>
            <a:r>
              <a:rPr lang="zh-CN" altLang="en-US" sz="3200">
                <a:latin typeface="Arial Black" panose="020B0A04020102020204" pitchFamily="34" charset="0"/>
                <a:ea typeface="黑体" panose="02010609060101010101" pitchFamily="49" charset="-122"/>
              </a:rPr>
              <a:t>贡献：济南三木科仪检测技术有限公司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B1042DD-774F-4C2A-A50A-213CDAC595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1066800"/>
          </a:xfrm>
        </p:spPr>
        <p:txBody>
          <a:bodyPr/>
          <a:lstStyle/>
          <a:p>
            <a:pPr eaLnBrk="1" hangingPunct="1"/>
            <a:r>
              <a:rPr lang="zh-CN" altLang="en-US"/>
              <a:t>也叫  </a:t>
            </a:r>
            <a:r>
              <a:rPr lang="zh-CN" altLang="en-US">
                <a:latin typeface="Times New Roman" panose="02020603050405020304" pitchFamily="18" charset="0"/>
              </a:rPr>
              <a:t>“</a:t>
            </a:r>
            <a:r>
              <a:rPr lang="zh-CN" altLang="en-US"/>
              <a:t>裂纹端点衍射法</a:t>
            </a:r>
            <a:r>
              <a:rPr lang="zh-CN" altLang="en-US">
                <a:latin typeface="Times New Roman" panose="02020603050405020304" pitchFamily="18" charset="0"/>
              </a:rPr>
              <a:t>”</a:t>
            </a:r>
            <a:r>
              <a:rPr lang="zh-CN" altLang="en-US"/>
              <a:t> 或</a:t>
            </a:r>
          </a:p>
          <a:p>
            <a:pPr eaLnBrk="1" hangingPunct="1"/>
            <a:r>
              <a:rPr lang="zh-CN" altLang="en-US">
                <a:latin typeface="Times New Roman" panose="02020603050405020304" pitchFamily="18" charset="0"/>
              </a:rPr>
              <a:t>“</a:t>
            </a:r>
            <a:r>
              <a:rPr lang="zh-CN" altLang="en-US"/>
              <a:t>尖端反射法</a:t>
            </a:r>
            <a:r>
              <a:rPr lang="zh-CN" altLang="en-US">
                <a:latin typeface="Times New Roman" panose="02020603050405020304" pitchFamily="18" charset="0"/>
              </a:rPr>
              <a:t>”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611C7D7-7819-4512-951F-A1216F46D3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</a:t>
            </a:r>
            <a:r>
              <a:rPr lang="zh-CN" altLang="en-US"/>
              <a:t>的基本原理 </a:t>
            </a: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FB51D08-54C0-4463-A28E-D702919C1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TOFD: </a:t>
            </a:r>
            <a:r>
              <a:rPr lang="zh-CN" altLang="en-US"/>
              <a:t>典型的设置</a:t>
            </a: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1BE10E3A-0D26-4171-8007-43264765D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00" y="3327400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BC70B66E-6F8E-40CF-B93E-736AE76A7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5651500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48578A3A-9699-42B8-863F-83F463BFAD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17900" y="3327400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9A45C580-B4AC-4C93-9E34-BFFF9A1B0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6900" y="3327400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415" name="Group 7">
            <a:extLst>
              <a:ext uri="{FF2B5EF4-FFF2-40B4-BE49-F238E27FC236}">
                <a16:creationId xmlns:a16="http://schemas.microsoft.com/office/drawing/2014/main" id="{9CC0EC19-2AA3-402A-88AC-D13F9CDB358C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774950"/>
            <a:ext cx="647700" cy="552450"/>
            <a:chOff x="0" y="0"/>
            <a:chExt cx="408" cy="348"/>
          </a:xfrm>
        </p:grpSpPr>
        <p:grpSp>
          <p:nvGrpSpPr>
            <p:cNvPr id="17449" name="Group 8">
              <a:extLst>
                <a:ext uri="{FF2B5EF4-FFF2-40B4-BE49-F238E27FC236}">
                  <a16:creationId xmlns:a16="http://schemas.microsoft.com/office/drawing/2014/main" id="{DF8EDEF8-81E3-4A73-B5EB-68FF3279F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17451" name="Rectangle 9">
                <a:extLst>
                  <a:ext uri="{FF2B5EF4-FFF2-40B4-BE49-F238E27FC236}">
                    <a16:creationId xmlns:a16="http://schemas.microsoft.com/office/drawing/2014/main" id="{94F0361B-D859-426B-89C7-31B2B1B54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452" name="AutoShape 10">
                <a:extLst>
                  <a:ext uri="{FF2B5EF4-FFF2-40B4-BE49-F238E27FC236}">
                    <a16:creationId xmlns:a16="http://schemas.microsoft.com/office/drawing/2014/main" id="{9011DBF9-EBFE-4534-ACC1-EE3E830DA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7450" name="Rectangle 11">
              <a:extLst>
                <a:ext uri="{FF2B5EF4-FFF2-40B4-BE49-F238E27FC236}">
                  <a16:creationId xmlns:a16="http://schemas.microsoft.com/office/drawing/2014/main" id="{53426146-3EBC-4CA8-A686-1737A922F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7416" name="Line 12">
            <a:extLst>
              <a:ext uri="{FF2B5EF4-FFF2-40B4-BE49-F238E27FC236}">
                <a16:creationId xmlns:a16="http://schemas.microsoft.com/office/drawing/2014/main" id="{7EBAB40D-0D1F-4A99-80B9-43294BAE9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3340100"/>
            <a:ext cx="2425700" cy="9525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1F2D8027-CA13-4BD0-8243-6EB888D20EB1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3746500"/>
            <a:ext cx="431800" cy="444500"/>
            <a:chOff x="0" y="0"/>
            <a:chExt cx="272" cy="280"/>
          </a:xfrm>
        </p:grpSpPr>
        <p:sp>
          <p:nvSpPr>
            <p:cNvPr id="17447" name="Oval 14">
              <a:extLst>
                <a:ext uri="{FF2B5EF4-FFF2-40B4-BE49-F238E27FC236}">
                  <a16:creationId xmlns:a16="http://schemas.microsoft.com/office/drawing/2014/main" id="{6C2245CC-F52D-4AF3-8B44-AB638722B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" y="64"/>
              <a:ext cx="160" cy="160"/>
            </a:xfrm>
            <a:prstGeom prst="ellipse">
              <a:avLst/>
            </a:prstGeom>
            <a:noFill/>
            <a:ln w="28575">
              <a:solidFill>
                <a:srgbClr val="99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48" name="Oval 15">
              <a:extLst>
                <a:ext uri="{FF2B5EF4-FFF2-40B4-BE49-F238E27FC236}">
                  <a16:creationId xmlns:a16="http://schemas.microsoft.com/office/drawing/2014/main" id="{38A459B6-9532-4E57-BFA6-F48026765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2" cy="280"/>
            </a:xfrm>
            <a:prstGeom prst="ellipse">
              <a:avLst/>
            </a:prstGeom>
            <a:noFill/>
            <a:ln w="28575">
              <a:solidFill>
                <a:srgbClr val="99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68E9C5BB-1018-4F6E-A4F9-4545213CCC24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584700"/>
            <a:ext cx="431800" cy="444500"/>
            <a:chOff x="0" y="0"/>
            <a:chExt cx="272" cy="280"/>
          </a:xfrm>
        </p:grpSpPr>
        <p:sp>
          <p:nvSpPr>
            <p:cNvPr id="17445" name="Oval 17">
              <a:extLst>
                <a:ext uri="{FF2B5EF4-FFF2-40B4-BE49-F238E27FC236}">
                  <a16:creationId xmlns:a16="http://schemas.microsoft.com/office/drawing/2014/main" id="{F31DC2C5-6B5B-433B-A2EA-792F0C7EB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" y="64"/>
              <a:ext cx="160" cy="160"/>
            </a:xfrm>
            <a:prstGeom prst="ellipse">
              <a:avLst/>
            </a:prstGeom>
            <a:noFill/>
            <a:ln w="28575">
              <a:solidFill>
                <a:srgbClr val="99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46" name="Oval 18">
              <a:extLst>
                <a:ext uri="{FF2B5EF4-FFF2-40B4-BE49-F238E27FC236}">
                  <a16:creationId xmlns:a16="http://schemas.microsoft.com/office/drawing/2014/main" id="{2AABD483-D0FD-437B-9832-F88319856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2" cy="280"/>
            </a:xfrm>
            <a:prstGeom prst="ellipse">
              <a:avLst/>
            </a:prstGeom>
            <a:noFill/>
            <a:ln w="28575">
              <a:solidFill>
                <a:srgbClr val="99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7427" name="未知">
            <a:extLst>
              <a:ext uri="{FF2B5EF4-FFF2-40B4-BE49-F238E27FC236}">
                <a16:creationId xmlns:a16="http://schemas.microsoft.com/office/drawing/2014/main" id="{569777AB-EF9F-4692-801B-AB072F0CC15D}"/>
              </a:ext>
            </a:extLst>
          </p:cNvPr>
          <p:cNvSpPr>
            <a:spLocks/>
          </p:cNvSpPr>
          <p:nvPr/>
        </p:nvSpPr>
        <p:spPr bwMode="auto">
          <a:xfrm>
            <a:off x="4381500" y="3957638"/>
            <a:ext cx="188913" cy="842962"/>
          </a:xfrm>
          <a:custGeom>
            <a:avLst/>
            <a:gdLst>
              <a:gd name="T0" fmla="*/ 221774337 w 119"/>
              <a:gd name="T1" fmla="*/ 7559671 h 531"/>
              <a:gd name="T2" fmla="*/ 100806517 w 119"/>
              <a:gd name="T3" fmla="*/ 410784431 h 531"/>
              <a:gd name="T4" fmla="*/ 141129124 w 119"/>
              <a:gd name="T5" fmla="*/ 854331668 h 531"/>
              <a:gd name="T6" fmla="*/ 20161303 w 119"/>
              <a:gd name="T7" fmla="*/ 1338201381 h 531"/>
              <a:gd name="T8" fmla="*/ 262096944 w 119"/>
              <a:gd name="T9" fmla="*/ 854331668 h 531"/>
              <a:gd name="T10" fmla="*/ 241935640 w 119"/>
              <a:gd name="T11" fmla="*/ 370461955 h 531"/>
              <a:gd name="T12" fmla="*/ 221774337 w 119"/>
              <a:gd name="T13" fmla="*/ 7559671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"/>
              <a:gd name="T22" fmla="*/ 0 h 531"/>
              <a:gd name="T23" fmla="*/ 119 w 119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" h="531">
                <a:moveTo>
                  <a:pt x="88" y="3"/>
                </a:moveTo>
                <a:cubicBezTo>
                  <a:pt x="79" y="6"/>
                  <a:pt x="45" y="107"/>
                  <a:pt x="40" y="163"/>
                </a:cubicBezTo>
                <a:cubicBezTo>
                  <a:pt x="35" y="219"/>
                  <a:pt x="61" y="278"/>
                  <a:pt x="56" y="339"/>
                </a:cubicBezTo>
                <a:cubicBezTo>
                  <a:pt x="51" y="400"/>
                  <a:pt x="0" y="531"/>
                  <a:pt x="8" y="531"/>
                </a:cubicBezTo>
                <a:cubicBezTo>
                  <a:pt x="16" y="531"/>
                  <a:pt x="89" y="403"/>
                  <a:pt x="104" y="339"/>
                </a:cubicBezTo>
                <a:cubicBezTo>
                  <a:pt x="119" y="275"/>
                  <a:pt x="93" y="204"/>
                  <a:pt x="96" y="147"/>
                </a:cubicBezTo>
                <a:cubicBezTo>
                  <a:pt x="99" y="90"/>
                  <a:pt x="97" y="0"/>
                  <a:pt x="88" y="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420" name="Group 20">
            <a:extLst>
              <a:ext uri="{FF2B5EF4-FFF2-40B4-BE49-F238E27FC236}">
                <a16:creationId xmlns:a16="http://schemas.microsoft.com/office/drawing/2014/main" id="{C85561D3-C979-4756-8999-6120B8942D1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19900" y="2774950"/>
            <a:ext cx="647700" cy="552450"/>
            <a:chOff x="0" y="0"/>
            <a:chExt cx="408" cy="348"/>
          </a:xfrm>
        </p:grpSpPr>
        <p:grpSp>
          <p:nvGrpSpPr>
            <p:cNvPr id="17441" name="Group 21">
              <a:extLst>
                <a:ext uri="{FF2B5EF4-FFF2-40B4-BE49-F238E27FC236}">
                  <a16:creationId xmlns:a16="http://schemas.microsoft.com/office/drawing/2014/main" id="{7DD4AD63-B147-421B-8318-2711DBB30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17443" name="Rectangle 22">
                <a:extLst>
                  <a:ext uri="{FF2B5EF4-FFF2-40B4-BE49-F238E27FC236}">
                    <a16:creationId xmlns:a16="http://schemas.microsoft.com/office/drawing/2014/main" id="{FDC94FFE-4AD9-455D-ABCA-4624EAE25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7444" name="AutoShape 23">
                <a:extLst>
                  <a:ext uri="{FF2B5EF4-FFF2-40B4-BE49-F238E27FC236}">
                    <a16:creationId xmlns:a16="http://schemas.microsoft.com/office/drawing/2014/main" id="{AAD8A423-9A9D-42B8-8544-67D7C7734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7442" name="Rectangle 24">
              <a:extLst>
                <a:ext uri="{FF2B5EF4-FFF2-40B4-BE49-F238E27FC236}">
                  <a16:creationId xmlns:a16="http://schemas.microsoft.com/office/drawing/2014/main" id="{082ADFA9-D8AF-4A30-951B-E0BC012A96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7421" name="Text Box 25">
            <a:extLst>
              <a:ext uri="{FF2B5EF4-FFF2-40B4-BE49-F238E27FC236}">
                <a16:creationId xmlns:a16="http://schemas.microsoft.com/office/drawing/2014/main" id="{D6382A0D-51EB-40F2-9C7F-9E7AA797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3622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17422" name="Text Box 26">
            <a:extLst>
              <a:ext uri="{FF2B5EF4-FFF2-40B4-BE49-F238E27FC236}">
                <a16:creationId xmlns:a16="http://schemas.microsoft.com/office/drawing/2014/main" id="{AB438BE6-8EDB-4CF9-A0E2-B3AC54E36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3622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grpSp>
        <p:nvGrpSpPr>
          <p:cNvPr id="8" name="Group 27">
            <a:extLst>
              <a:ext uri="{FF2B5EF4-FFF2-40B4-BE49-F238E27FC236}">
                <a16:creationId xmlns:a16="http://schemas.microsoft.com/office/drawing/2014/main" id="{0F516FE6-468E-4C1B-993A-4B64A02333E9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2844800"/>
            <a:ext cx="5397500" cy="495300"/>
            <a:chOff x="0" y="0"/>
            <a:chExt cx="3400" cy="312"/>
          </a:xfrm>
        </p:grpSpPr>
        <p:grpSp>
          <p:nvGrpSpPr>
            <p:cNvPr id="17437" name="Group 28">
              <a:extLst>
                <a:ext uri="{FF2B5EF4-FFF2-40B4-BE49-F238E27FC236}">
                  <a16:creationId xmlns:a16="http://schemas.microsoft.com/office/drawing/2014/main" id="{343B15A3-C566-4E0D-AAD1-AA6167FB2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12"/>
              <a:ext cx="3400" cy="0"/>
              <a:chOff x="0" y="0"/>
              <a:chExt cx="3400" cy="0"/>
            </a:xfrm>
          </p:grpSpPr>
          <p:sp>
            <p:nvSpPr>
              <p:cNvPr id="17439" name="Line 29">
                <a:extLst>
                  <a:ext uri="{FF2B5EF4-FFF2-40B4-BE49-F238E27FC236}">
                    <a16:creationId xmlns:a16="http://schemas.microsoft.com/office/drawing/2014/main" id="{0670D33A-1A7B-4E41-8E86-F5C2F0FCC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3400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40" name="Line 30">
                <a:extLst>
                  <a:ext uri="{FF2B5EF4-FFF2-40B4-BE49-F238E27FC236}">
                    <a16:creationId xmlns:a16="http://schemas.microsoft.com/office/drawing/2014/main" id="{880A3219-FCFC-4582-8566-87704140B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0"/>
                <a:ext cx="440" cy="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dash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438" name="Text Box 31">
              <a:extLst>
                <a:ext uri="{FF2B5EF4-FFF2-40B4-BE49-F238E27FC236}">
                  <a16:creationId xmlns:a16="http://schemas.microsoft.com/office/drawing/2014/main" id="{812F8436-4FFD-4340-A1D2-63E62DA04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" y="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00FF00"/>
                  </a:solidFill>
                  <a:latin typeface="Times New Roman" panose="02020603050405020304" pitchFamily="18" charset="0"/>
                </a:rPr>
                <a:t>横向波</a:t>
              </a:r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22C60512-01B0-4850-AD3B-399E275A064C}"/>
              </a:ext>
            </a:extLst>
          </p:cNvPr>
          <p:cNvGrpSpPr>
            <a:grpSpLocks/>
          </p:cNvGrpSpPr>
          <p:nvPr/>
        </p:nvGrpSpPr>
        <p:grpSpPr bwMode="auto">
          <a:xfrm>
            <a:off x="4521200" y="3505200"/>
            <a:ext cx="2139950" cy="469900"/>
            <a:chOff x="0" y="0"/>
            <a:chExt cx="1348" cy="296"/>
          </a:xfrm>
        </p:grpSpPr>
        <p:sp>
          <p:nvSpPr>
            <p:cNvPr id="17435" name="Line 33">
              <a:extLst>
                <a:ext uri="{FF2B5EF4-FFF2-40B4-BE49-F238E27FC236}">
                  <a16:creationId xmlns:a16="http://schemas.microsoft.com/office/drawing/2014/main" id="{D31954F0-0A49-411A-82B4-A2410538D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144"/>
              <a:ext cx="600" cy="152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6" name="Text Box 34">
              <a:extLst>
                <a:ext uri="{FF2B5EF4-FFF2-40B4-BE49-F238E27FC236}">
                  <a16:creationId xmlns:a16="http://schemas.microsoft.com/office/drawing/2014/main" id="{4E4CA4B9-4852-4713-85A2-016F0C135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99CCFF"/>
                  </a:solidFill>
                  <a:latin typeface="Times New Roman" panose="02020603050405020304" pitchFamily="18" charset="0"/>
                </a:rPr>
                <a:t>上端点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7EC25DE5-4C5E-4733-AC40-2CBFEB820205}"/>
              </a:ext>
            </a:extLst>
          </p:cNvPr>
          <p:cNvGrpSpPr>
            <a:grpSpLocks/>
          </p:cNvGrpSpPr>
          <p:nvPr/>
        </p:nvGrpSpPr>
        <p:grpSpPr bwMode="auto">
          <a:xfrm>
            <a:off x="4406900" y="4140200"/>
            <a:ext cx="2139950" cy="673100"/>
            <a:chOff x="0" y="0"/>
            <a:chExt cx="1348" cy="424"/>
          </a:xfrm>
        </p:grpSpPr>
        <p:sp>
          <p:nvSpPr>
            <p:cNvPr id="17433" name="Line 36">
              <a:extLst>
                <a:ext uri="{FF2B5EF4-FFF2-40B4-BE49-F238E27FC236}">
                  <a16:creationId xmlns:a16="http://schemas.microsoft.com/office/drawing/2014/main" id="{A09F0330-9C7B-4405-A49A-62A1BFF27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176"/>
              <a:ext cx="552" cy="248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4" name="Text Box 37">
              <a:extLst>
                <a:ext uri="{FF2B5EF4-FFF2-40B4-BE49-F238E27FC236}">
                  <a16:creationId xmlns:a16="http://schemas.microsoft.com/office/drawing/2014/main" id="{88A1F7EF-BA1F-4868-9E2F-67E9A0123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99CCFF"/>
                  </a:solidFill>
                  <a:latin typeface="Times New Roman" panose="02020603050405020304" pitchFamily="18" charset="0"/>
                </a:rPr>
                <a:t>下端点</a:t>
              </a:r>
            </a:p>
          </p:txBody>
        </p:sp>
      </p:grpSp>
      <p:grpSp>
        <p:nvGrpSpPr>
          <p:cNvPr id="12" name="Group 38">
            <a:extLst>
              <a:ext uri="{FF2B5EF4-FFF2-40B4-BE49-F238E27FC236}">
                <a16:creationId xmlns:a16="http://schemas.microsoft.com/office/drawing/2014/main" id="{AED4663E-1C78-466E-931F-F4C3D52032E4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3327400"/>
            <a:ext cx="5457825" cy="2324100"/>
            <a:chOff x="0" y="0"/>
            <a:chExt cx="3438" cy="1464"/>
          </a:xfrm>
        </p:grpSpPr>
        <p:sp>
          <p:nvSpPr>
            <p:cNvPr id="2" name="Line 39">
              <a:extLst>
                <a:ext uri="{FF2B5EF4-FFF2-40B4-BE49-F238E27FC236}">
                  <a16:creationId xmlns:a16="http://schemas.microsoft.com/office/drawing/2014/main" id="{FA281ADA-1043-4C97-B438-B10AFEA7C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736"/>
              <a:ext cx="80" cy="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8" name="Line 40">
              <a:extLst>
                <a:ext uri="{FF2B5EF4-FFF2-40B4-BE49-F238E27FC236}">
                  <a16:creationId xmlns:a16="http://schemas.microsoft.com/office/drawing/2014/main" id="{807668DA-AC7D-4C5E-8884-F58115C28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4" y="808"/>
              <a:ext cx="40" cy="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29" name="Group 41">
              <a:extLst>
                <a:ext uri="{FF2B5EF4-FFF2-40B4-BE49-F238E27FC236}">
                  <a16:creationId xmlns:a16="http://schemas.microsoft.com/office/drawing/2014/main" id="{74DB5F0F-5316-44CC-8D41-CF84BB5F14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438" cy="1464"/>
              <a:chOff x="0" y="0"/>
              <a:chExt cx="3438" cy="1464"/>
            </a:xfrm>
          </p:grpSpPr>
          <p:sp>
            <p:nvSpPr>
              <p:cNvPr id="17430" name="Line 42">
                <a:extLst>
                  <a:ext uri="{FF2B5EF4-FFF2-40B4-BE49-F238E27FC236}">
                    <a16:creationId xmlns:a16="http://schemas.microsoft.com/office/drawing/2014/main" id="{FCA26CCE-E621-4011-BD69-2EFE9ABD7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696" cy="146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1" name="Line 43">
                <a:extLst>
                  <a:ext uri="{FF2B5EF4-FFF2-40B4-BE49-F238E27FC236}">
                    <a16:creationId xmlns:a16="http://schemas.microsoft.com/office/drawing/2014/main" id="{FA49565A-1F6C-4606-9781-3C4BDE11A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04" y="0"/>
                <a:ext cx="1696" cy="1464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2" name="Text Box 44">
                <a:extLst>
                  <a:ext uri="{FF2B5EF4-FFF2-40B4-BE49-F238E27FC236}">
                    <a16:creationId xmlns:a16="http://schemas.microsoft.com/office/drawing/2014/main" id="{D129283D-6AD0-487C-AB5E-7274EDCB2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" y="1160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内壁反射信号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7C5818D-9B80-4680-A0B0-B2814FF2D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07175" cy="933450"/>
          </a:xfrm>
        </p:spPr>
        <p:txBody>
          <a:bodyPr/>
          <a:lstStyle/>
          <a:p>
            <a:pPr eaLnBrk="1" hangingPunct="1"/>
            <a:r>
              <a:rPr lang="en-US" altLang="zh-CN"/>
              <a:t>A</a:t>
            </a:r>
            <a:r>
              <a:rPr lang="zh-CN" altLang="en-US"/>
              <a:t>扫信号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721D0E17-4E19-45BF-88C6-C81A0834E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19415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4CC23FA9-6325-48C1-B42C-81C96CD94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2656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C4F46502-EA09-4721-A421-EC6979B6CE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5050" y="1941513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A42DF6B1-1022-42D8-B805-83046BB908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050" y="1941513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39" name="Group 7">
            <a:extLst>
              <a:ext uri="{FF2B5EF4-FFF2-40B4-BE49-F238E27FC236}">
                <a16:creationId xmlns:a16="http://schemas.microsoft.com/office/drawing/2014/main" id="{B4B66DB6-7C69-45BE-9F73-4D47C2069AAD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1389063"/>
            <a:ext cx="647700" cy="552450"/>
            <a:chOff x="0" y="0"/>
            <a:chExt cx="408" cy="348"/>
          </a:xfrm>
        </p:grpSpPr>
        <p:grpSp>
          <p:nvGrpSpPr>
            <p:cNvPr id="18488" name="Group 8">
              <a:extLst>
                <a:ext uri="{FF2B5EF4-FFF2-40B4-BE49-F238E27FC236}">
                  <a16:creationId xmlns:a16="http://schemas.microsoft.com/office/drawing/2014/main" id="{1B73D322-ACAA-4D92-82FD-42AF02B9EE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18490" name="Rectangle 9">
                <a:extLst>
                  <a:ext uri="{FF2B5EF4-FFF2-40B4-BE49-F238E27FC236}">
                    <a16:creationId xmlns:a16="http://schemas.microsoft.com/office/drawing/2014/main" id="{D31095E0-DB33-4DF5-A81C-92C1ED3FA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8491" name="AutoShape 10">
                <a:extLst>
                  <a:ext uri="{FF2B5EF4-FFF2-40B4-BE49-F238E27FC236}">
                    <a16:creationId xmlns:a16="http://schemas.microsoft.com/office/drawing/2014/main" id="{61FBA62C-3E9C-4770-83FF-BB4A3942D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8489" name="Rectangle 11">
              <a:extLst>
                <a:ext uri="{FF2B5EF4-FFF2-40B4-BE49-F238E27FC236}">
                  <a16:creationId xmlns:a16="http://schemas.microsoft.com/office/drawing/2014/main" id="{9F62D4D1-93D8-4BAC-9C6D-3B437411AE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8444" name="未知">
            <a:extLst>
              <a:ext uri="{FF2B5EF4-FFF2-40B4-BE49-F238E27FC236}">
                <a16:creationId xmlns:a16="http://schemas.microsoft.com/office/drawing/2014/main" id="{03F4644C-6C8C-4256-AC46-618450148A28}"/>
              </a:ext>
            </a:extLst>
          </p:cNvPr>
          <p:cNvSpPr>
            <a:spLocks/>
          </p:cNvSpPr>
          <p:nvPr/>
        </p:nvSpPr>
        <p:spPr bwMode="auto">
          <a:xfrm>
            <a:off x="4438650" y="2571750"/>
            <a:ext cx="188913" cy="842963"/>
          </a:xfrm>
          <a:custGeom>
            <a:avLst/>
            <a:gdLst>
              <a:gd name="T0" fmla="*/ 221774337 w 119"/>
              <a:gd name="T1" fmla="*/ 7561267 h 531"/>
              <a:gd name="T2" fmla="*/ 100806517 w 119"/>
              <a:gd name="T3" fmla="*/ 410786506 h 531"/>
              <a:gd name="T4" fmla="*/ 141129124 w 119"/>
              <a:gd name="T5" fmla="*/ 854334269 h 531"/>
              <a:gd name="T6" fmla="*/ 20161303 w 119"/>
              <a:gd name="T7" fmla="*/ 1338204556 h 531"/>
              <a:gd name="T8" fmla="*/ 262096944 w 119"/>
              <a:gd name="T9" fmla="*/ 854334269 h 531"/>
              <a:gd name="T10" fmla="*/ 241935640 w 119"/>
              <a:gd name="T11" fmla="*/ 370463982 h 531"/>
              <a:gd name="T12" fmla="*/ 221774337 w 119"/>
              <a:gd name="T13" fmla="*/ 7561267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"/>
              <a:gd name="T22" fmla="*/ 0 h 531"/>
              <a:gd name="T23" fmla="*/ 119 w 119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" h="531">
                <a:moveTo>
                  <a:pt x="88" y="3"/>
                </a:moveTo>
                <a:cubicBezTo>
                  <a:pt x="79" y="6"/>
                  <a:pt x="45" y="107"/>
                  <a:pt x="40" y="163"/>
                </a:cubicBezTo>
                <a:cubicBezTo>
                  <a:pt x="35" y="219"/>
                  <a:pt x="61" y="278"/>
                  <a:pt x="56" y="339"/>
                </a:cubicBezTo>
                <a:cubicBezTo>
                  <a:pt x="51" y="400"/>
                  <a:pt x="0" y="531"/>
                  <a:pt x="8" y="531"/>
                </a:cubicBezTo>
                <a:cubicBezTo>
                  <a:pt x="16" y="531"/>
                  <a:pt x="89" y="403"/>
                  <a:pt x="104" y="339"/>
                </a:cubicBezTo>
                <a:cubicBezTo>
                  <a:pt x="119" y="275"/>
                  <a:pt x="93" y="204"/>
                  <a:pt x="96" y="147"/>
                </a:cubicBezTo>
                <a:cubicBezTo>
                  <a:pt x="99" y="90"/>
                  <a:pt x="97" y="0"/>
                  <a:pt x="88" y="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41" name="Group 13">
            <a:extLst>
              <a:ext uri="{FF2B5EF4-FFF2-40B4-BE49-F238E27FC236}">
                <a16:creationId xmlns:a16="http://schemas.microsoft.com/office/drawing/2014/main" id="{6DFE8910-3E6C-45D3-888C-ACA1AF087B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77050" y="1389063"/>
            <a:ext cx="647700" cy="552450"/>
            <a:chOff x="0" y="0"/>
            <a:chExt cx="408" cy="348"/>
          </a:xfrm>
        </p:grpSpPr>
        <p:grpSp>
          <p:nvGrpSpPr>
            <p:cNvPr id="18484" name="Group 14">
              <a:extLst>
                <a:ext uri="{FF2B5EF4-FFF2-40B4-BE49-F238E27FC236}">
                  <a16:creationId xmlns:a16="http://schemas.microsoft.com/office/drawing/2014/main" id="{713BD957-AB25-4877-8CA6-E53467176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18486" name="Rectangle 15">
                <a:extLst>
                  <a:ext uri="{FF2B5EF4-FFF2-40B4-BE49-F238E27FC236}">
                    <a16:creationId xmlns:a16="http://schemas.microsoft.com/office/drawing/2014/main" id="{242FA0AA-F5A3-4943-8E98-04F95AFBF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8487" name="AutoShape 16">
                <a:extLst>
                  <a:ext uri="{FF2B5EF4-FFF2-40B4-BE49-F238E27FC236}">
                    <a16:creationId xmlns:a16="http://schemas.microsoft.com/office/drawing/2014/main" id="{11A63A7A-49E1-47B0-B65E-ED610104C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8485" name="Rectangle 17">
              <a:extLst>
                <a:ext uri="{FF2B5EF4-FFF2-40B4-BE49-F238E27FC236}">
                  <a16:creationId xmlns:a16="http://schemas.microsoft.com/office/drawing/2014/main" id="{202E9BD6-42B1-4089-9BF8-50054EEAA5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8442" name="Text Box 18">
            <a:extLst>
              <a:ext uri="{FF2B5EF4-FFF2-40B4-BE49-F238E27FC236}">
                <a16:creationId xmlns:a16="http://schemas.microsoft.com/office/drawing/2014/main" id="{F4CB5D98-BBFD-425A-8842-A5D7C3307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2668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18443" name="Text Box 19">
            <a:extLst>
              <a:ext uri="{FF2B5EF4-FFF2-40B4-BE49-F238E27FC236}">
                <a16:creationId xmlns:a16="http://schemas.microsoft.com/office/drawing/2014/main" id="{97A8F917-C694-44D8-9A0E-7EEDB436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2223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2" name="Line 20">
            <a:extLst>
              <a:ext uri="{FF2B5EF4-FFF2-40B4-BE49-F238E27FC236}">
                <a16:creationId xmlns:a16="http://schemas.microsoft.com/office/drawing/2014/main" id="{2F414569-6612-423A-B49A-179DD5491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340350"/>
            <a:ext cx="5921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5" name="Line 21">
            <a:extLst>
              <a:ext uri="{FF2B5EF4-FFF2-40B4-BE49-F238E27FC236}">
                <a16:creationId xmlns:a16="http://schemas.microsoft.com/office/drawing/2014/main" id="{2B1AFD3A-5FEE-401C-9483-AB407F074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343525"/>
            <a:ext cx="162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6" name="Line 22">
            <a:extLst>
              <a:ext uri="{FF2B5EF4-FFF2-40B4-BE49-F238E27FC236}">
                <a16:creationId xmlns:a16="http://schemas.microsoft.com/office/drawing/2014/main" id="{45FA0020-F1E1-4DA4-A5DF-C3E8D143B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5343525"/>
            <a:ext cx="1295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7" name="Line 23">
            <a:extLst>
              <a:ext uri="{FF2B5EF4-FFF2-40B4-BE49-F238E27FC236}">
                <a16:creationId xmlns:a16="http://schemas.microsoft.com/office/drawing/2014/main" id="{2BC690CF-8471-4EB7-80A4-C019C5471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250" y="5334000"/>
            <a:ext cx="17049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8" name="Line 24">
            <a:extLst>
              <a:ext uri="{FF2B5EF4-FFF2-40B4-BE49-F238E27FC236}">
                <a16:creationId xmlns:a16="http://schemas.microsoft.com/office/drawing/2014/main" id="{FC34F7D7-92AB-4D46-92EF-64AB42004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675" y="5334000"/>
            <a:ext cx="590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8C56D411-CCC3-4ED1-9FB3-1A78A372E320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1458913"/>
            <a:ext cx="5715000" cy="4283075"/>
            <a:chOff x="0" y="0"/>
            <a:chExt cx="3600" cy="2698"/>
          </a:xfrm>
        </p:grpSpPr>
        <p:grpSp>
          <p:nvGrpSpPr>
            <p:cNvPr id="18476" name="Group 26">
              <a:extLst>
                <a:ext uri="{FF2B5EF4-FFF2-40B4-BE49-F238E27FC236}">
                  <a16:creationId xmlns:a16="http://schemas.microsoft.com/office/drawing/2014/main" id="{DC9079CE-6F24-4D06-860F-475599CB8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" y="0"/>
              <a:ext cx="3400" cy="312"/>
              <a:chOff x="0" y="0"/>
              <a:chExt cx="3400" cy="312"/>
            </a:xfrm>
          </p:grpSpPr>
          <p:grpSp>
            <p:nvGrpSpPr>
              <p:cNvPr id="18480" name="Group 27">
                <a:extLst>
                  <a:ext uri="{FF2B5EF4-FFF2-40B4-BE49-F238E27FC236}">
                    <a16:creationId xmlns:a16="http://schemas.microsoft.com/office/drawing/2014/main" id="{2B956D59-5395-452E-A2B7-188C84101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12"/>
                <a:ext cx="3400" cy="0"/>
                <a:chOff x="0" y="0"/>
                <a:chExt cx="3400" cy="0"/>
              </a:xfrm>
            </p:grpSpPr>
            <p:sp>
              <p:nvSpPr>
                <p:cNvPr id="18482" name="Line 28">
                  <a:extLst>
                    <a:ext uri="{FF2B5EF4-FFF2-40B4-BE49-F238E27FC236}">
                      <a16:creationId xmlns:a16="http://schemas.microsoft.com/office/drawing/2014/main" id="{217DA4FD-9CA6-4B31-9AAA-91097D0A1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3400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83" name="Line 29">
                  <a:extLst>
                    <a:ext uri="{FF2B5EF4-FFF2-40B4-BE49-F238E27FC236}">
                      <a16:creationId xmlns:a16="http://schemas.microsoft.com/office/drawing/2014/main" id="{6C2B03EA-C6A5-4CD6-9F9C-6444DB0E5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0" y="0"/>
                  <a:ext cx="440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prstDash val="dash"/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481" name="Text Box 30">
                <a:extLst>
                  <a:ext uri="{FF2B5EF4-FFF2-40B4-BE49-F238E27FC236}">
                    <a16:creationId xmlns:a16="http://schemas.microsoft.com/office/drawing/2014/main" id="{A0F82E7E-1B54-4A3D-8467-DC5406783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0"/>
                <a:ext cx="6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横向波</a:t>
                </a:r>
                <a:endParaRPr lang="zh-CN" altLang="en-US">
                  <a:solidFill>
                    <a:srgbClr val="00FF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77" name="Group 31">
              <a:extLst>
                <a:ext uri="{FF2B5EF4-FFF2-40B4-BE49-F238E27FC236}">
                  <a16:creationId xmlns:a16="http://schemas.microsoft.com/office/drawing/2014/main" id="{5FAFB9B8-0CE5-4258-9649-B6BD3C25A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37"/>
              <a:ext cx="599" cy="761"/>
              <a:chOff x="0" y="0"/>
              <a:chExt cx="599" cy="761"/>
            </a:xfrm>
          </p:grpSpPr>
          <p:sp>
            <p:nvSpPr>
              <p:cNvPr id="18478" name="未知">
                <a:extLst>
                  <a:ext uri="{FF2B5EF4-FFF2-40B4-BE49-F238E27FC236}">
                    <a16:creationId xmlns:a16="http://schemas.microsoft.com/office/drawing/2014/main" id="{9BC260F2-08A1-4594-8F38-D680D2159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74"/>
                <a:ext cx="309" cy="687"/>
              </a:xfrm>
              <a:custGeom>
                <a:avLst/>
                <a:gdLst>
                  <a:gd name="T0" fmla="*/ 0 w 391"/>
                  <a:gd name="T1" fmla="*/ 443 h 687"/>
                  <a:gd name="T2" fmla="*/ 22 w 391"/>
                  <a:gd name="T3" fmla="*/ 179 h 687"/>
                  <a:gd name="T4" fmla="*/ 79 w 391"/>
                  <a:gd name="T5" fmla="*/ 79 h 687"/>
                  <a:gd name="T6" fmla="*/ 136 w 391"/>
                  <a:gd name="T7" fmla="*/ 652 h 687"/>
                  <a:gd name="T8" fmla="*/ 193 w 391"/>
                  <a:gd name="T9" fmla="*/ 288 h 687"/>
                  <a:gd name="T10" fmla="*/ 244 w 391"/>
                  <a:gd name="T11" fmla="*/ 434 h 6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1"/>
                  <a:gd name="T19" fmla="*/ 0 h 687"/>
                  <a:gd name="T20" fmla="*/ 391 w 391"/>
                  <a:gd name="T21" fmla="*/ 687 h 6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1" h="687">
                    <a:moveTo>
                      <a:pt x="0" y="443"/>
                    </a:moveTo>
                    <a:cubicBezTo>
                      <a:pt x="7" y="341"/>
                      <a:pt x="15" y="240"/>
                      <a:pt x="36" y="179"/>
                    </a:cubicBezTo>
                    <a:cubicBezTo>
                      <a:pt x="57" y="118"/>
                      <a:pt x="97" y="0"/>
                      <a:pt x="127" y="79"/>
                    </a:cubicBezTo>
                    <a:cubicBezTo>
                      <a:pt x="157" y="158"/>
                      <a:pt x="188" y="617"/>
                      <a:pt x="218" y="652"/>
                    </a:cubicBezTo>
                    <a:cubicBezTo>
                      <a:pt x="248" y="687"/>
                      <a:pt x="280" y="324"/>
                      <a:pt x="309" y="288"/>
                    </a:cubicBezTo>
                    <a:cubicBezTo>
                      <a:pt x="338" y="252"/>
                      <a:pt x="364" y="343"/>
                      <a:pt x="391" y="434"/>
                    </a:cubicBezTo>
                  </a:path>
                </a:pathLst>
              </a:custGeom>
              <a:noFill/>
              <a:ln w="38100" cap="flat" cmpd="sng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79" name="Text Box 33">
                <a:extLst>
                  <a:ext uri="{FF2B5EF4-FFF2-40B4-BE49-F238E27FC236}">
                    <a16:creationId xmlns:a16="http://schemas.microsoft.com/office/drawing/2014/main" id="{C3815A81-0C31-4980-A09A-6832CCDB2A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" y="0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LW</a:t>
                </a:r>
              </a:p>
            </p:txBody>
          </p:sp>
        </p:grp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361C6AC3-E772-4487-B00C-83E22105605F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1943100"/>
            <a:ext cx="5410200" cy="4305300"/>
            <a:chOff x="0" y="0"/>
            <a:chExt cx="3408" cy="2712"/>
          </a:xfrm>
        </p:grpSpPr>
        <p:grpSp>
          <p:nvGrpSpPr>
            <p:cNvPr id="18470" name="Group 35">
              <a:extLst>
                <a:ext uri="{FF2B5EF4-FFF2-40B4-BE49-F238E27FC236}">
                  <a16:creationId xmlns:a16="http://schemas.microsoft.com/office/drawing/2014/main" id="{18D82025-403E-4C26-9C7B-B2AAA98BF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408" cy="390"/>
              <a:chOff x="0" y="0"/>
              <a:chExt cx="3408" cy="390"/>
            </a:xfrm>
          </p:grpSpPr>
          <p:sp>
            <p:nvSpPr>
              <p:cNvPr id="18474" name="Line 36">
                <a:extLst>
                  <a:ext uri="{FF2B5EF4-FFF2-40B4-BE49-F238E27FC236}">
                    <a16:creationId xmlns:a16="http://schemas.microsoft.com/office/drawing/2014/main" id="{0C9BF36E-9BD9-412D-88D1-9F7030CC8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776" cy="390"/>
              </a:xfrm>
              <a:prstGeom prst="line">
                <a:avLst/>
              </a:prstGeom>
              <a:noFill/>
              <a:ln w="38100">
                <a:solidFill>
                  <a:srgbClr val="CCEC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75" name="Line 37">
                <a:extLst>
                  <a:ext uri="{FF2B5EF4-FFF2-40B4-BE49-F238E27FC236}">
                    <a16:creationId xmlns:a16="http://schemas.microsoft.com/office/drawing/2014/main" id="{D25717E0-D6C0-4F32-BB37-B49C93934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0"/>
                <a:ext cx="1632" cy="390"/>
              </a:xfrm>
              <a:prstGeom prst="line">
                <a:avLst/>
              </a:prstGeom>
              <a:noFill/>
              <a:ln w="38100">
                <a:solidFill>
                  <a:srgbClr val="CCEC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8471" name="Group 38">
              <a:extLst>
                <a:ext uri="{FF2B5EF4-FFF2-40B4-BE49-F238E27FC236}">
                  <a16:creationId xmlns:a16="http://schemas.microsoft.com/office/drawing/2014/main" id="{A0AA85EB-395D-43FA-887C-2BAF6E7B3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" y="1834"/>
              <a:ext cx="698" cy="878"/>
              <a:chOff x="0" y="0"/>
              <a:chExt cx="698" cy="878"/>
            </a:xfrm>
          </p:grpSpPr>
          <p:sp>
            <p:nvSpPr>
              <p:cNvPr id="18472" name="未知">
                <a:extLst>
                  <a:ext uri="{FF2B5EF4-FFF2-40B4-BE49-F238E27FC236}">
                    <a16:creationId xmlns:a16="http://schemas.microsoft.com/office/drawing/2014/main" id="{E2E86E85-F9A2-4A0F-94CB-21C5C07E9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" y="0"/>
                <a:ext cx="172" cy="620"/>
              </a:xfrm>
              <a:custGeom>
                <a:avLst/>
                <a:gdLst>
                  <a:gd name="T0" fmla="*/ 0 w 172"/>
                  <a:gd name="T1" fmla="*/ 315 h 620"/>
                  <a:gd name="T2" fmla="*/ 18 w 172"/>
                  <a:gd name="T3" fmla="*/ 497 h 620"/>
                  <a:gd name="T4" fmla="*/ 63 w 172"/>
                  <a:gd name="T5" fmla="*/ 15 h 620"/>
                  <a:gd name="T6" fmla="*/ 91 w 172"/>
                  <a:gd name="T7" fmla="*/ 588 h 620"/>
                  <a:gd name="T8" fmla="*/ 136 w 172"/>
                  <a:gd name="T9" fmla="*/ 206 h 620"/>
                  <a:gd name="T10" fmla="*/ 172 w 172"/>
                  <a:gd name="T11" fmla="*/ 315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0"/>
                  <a:gd name="T20" fmla="*/ 172 w 172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0">
                    <a:moveTo>
                      <a:pt x="0" y="315"/>
                    </a:moveTo>
                    <a:cubicBezTo>
                      <a:pt x="3" y="431"/>
                      <a:pt x="7" y="547"/>
                      <a:pt x="18" y="497"/>
                    </a:cubicBezTo>
                    <a:cubicBezTo>
                      <a:pt x="29" y="447"/>
                      <a:pt x="51" y="0"/>
                      <a:pt x="63" y="15"/>
                    </a:cubicBezTo>
                    <a:cubicBezTo>
                      <a:pt x="75" y="30"/>
                      <a:pt x="79" y="556"/>
                      <a:pt x="91" y="588"/>
                    </a:cubicBezTo>
                    <a:cubicBezTo>
                      <a:pt x="103" y="620"/>
                      <a:pt x="123" y="251"/>
                      <a:pt x="136" y="206"/>
                    </a:cubicBezTo>
                    <a:cubicBezTo>
                      <a:pt x="149" y="161"/>
                      <a:pt x="166" y="297"/>
                      <a:pt x="172" y="315"/>
                    </a:cubicBezTo>
                  </a:path>
                </a:pathLst>
              </a:custGeom>
              <a:noFill/>
              <a:ln w="38100" cap="flat" cmpd="sng">
                <a:solidFill>
                  <a:srgbClr val="CCE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73" name="Text Box 40">
                <a:extLst>
                  <a:ext uri="{FF2B5EF4-FFF2-40B4-BE49-F238E27FC236}">
                    <a16:creationId xmlns:a16="http://schemas.microsoft.com/office/drawing/2014/main" id="{5FEAC8E6-9D6E-43B1-98FA-CE3C5251C5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0"/>
                <a:ext cx="6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rgbClr val="CCECFF"/>
                    </a:solidFill>
                    <a:latin typeface="Times New Roman" panose="02020603050405020304" pitchFamily="18" charset="0"/>
                  </a:rPr>
                  <a:t>上端点</a:t>
                </a:r>
              </a:p>
            </p:txBody>
          </p:sp>
        </p:grpSp>
      </p:grpSp>
      <p:grpSp>
        <p:nvGrpSpPr>
          <p:cNvPr id="13" name="Group 41">
            <a:extLst>
              <a:ext uri="{FF2B5EF4-FFF2-40B4-BE49-F238E27FC236}">
                <a16:creationId xmlns:a16="http://schemas.microsoft.com/office/drawing/2014/main" id="{299EF6ED-C1A8-4422-AE2A-18749B129E39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952625"/>
            <a:ext cx="5391150" cy="4295775"/>
            <a:chOff x="0" y="0"/>
            <a:chExt cx="3396" cy="2706"/>
          </a:xfrm>
        </p:grpSpPr>
        <p:grpSp>
          <p:nvGrpSpPr>
            <p:cNvPr id="18464" name="Group 42">
              <a:extLst>
                <a:ext uri="{FF2B5EF4-FFF2-40B4-BE49-F238E27FC236}">
                  <a16:creationId xmlns:a16="http://schemas.microsoft.com/office/drawing/2014/main" id="{F0FFF9C8-BCD4-4673-B461-0A8DDD6CF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96" cy="918"/>
              <a:chOff x="0" y="0"/>
              <a:chExt cx="3396" cy="918"/>
            </a:xfrm>
          </p:grpSpPr>
          <p:sp>
            <p:nvSpPr>
              <p:cNvPr id="18468" name="Line 43">
                <a:extLst>
                  <a:ext uri="{FF2B5EF4-FFF2-40B4-BE49-F238E27FC236}">
                    <a16:creationId xmlns:a16="http://schemas.microsoft.com/office/drawing/2014/main" id="{974514A5-C142-4C7D-BDCD-779AC0429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680" cy="918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69" name="Line 44">
                <a:extLst>
                  <a:ext uri="{FF2B5EF4-FFF2-40B4-BE49-F238E27FC236}">
                    <a16:creationId xmlns:a16="http://schemas.microsoft.com/office/drawing/2014/main" id="{70D3A681-D314-4E7F-BEE0-962FEFB76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0"/>
                <a:ext cx="1716" cy="918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8465" name="Group 45">
              <a:extLst>
                <a:ext uri="{FF2B5EF4-FFF2-40B4-BE49-F238E27FC236}">
                  <a16:creationId xmlns:a16="http://schemas.microsoft.com/office/drawing/2014/main" id="{363EF6B4-C58C-4553-B06B-F416FC86E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7" y="1825"/>
              <a:ext cx="698" cy="881"/>
              <a:chOff x="0" y="0"/>
              <a:chExt cx="698" cy="881"/>
            </a:xfrm>
          </p:grpSpPr>
          <p:sp>
            <p:nvSpPr>
              <p:cNvPr id="18466" name="未知">
                <a:extLst>
                  <a:ext uri="{FF2B5EF4-FFF2-40B4-BE49-F238E27FC236}">
                    <a16:creationId xmlns:a16="http://schemas.microsoft.com/office/drawing/2014/main" id="{8BE65193-8316-4F2E-9F7B-4E96AA3ECF7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9" y="0"/>
                <a:ext cx="172" cy="620"/>
              </a:xfrm>
              <a:custGeom>
                <a:avLst/>
                <a:gdLst>
                  <a:gd name="T0" fmla="*/ 0 w 172"/>
                  <a:gd name="T1" fmla="*/ 315 h 620"/>
                  <a:gd name="T2" fmla="*/ 18 w 172"/>
                  <a:gd name="T3" fmla="*/ 497 h 620"/>
                  <a:gd name="T4" fmla="*/ 63 w 172"/>
                  <a:gd name="T5" fmla="*/ 15 h 620"/>
                  <a:gd name="T6" fmla="*/ 91 w 172"/>
                  <a:gd name="T7" fmla="*/ 588 h 620"/>
                  <a:gd name="T8" fmla="*/ 136 w 172"/>
                  <a:gd name="T9" fmla="*/ 206 h 620"/>
                  <a:gd name="T10" fmla="*/ 172 w 172"/>
                  <a:gd name="T11" fmla="*/ 315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0"/>
                  <a:gd name="T20" fmla="*/ 172 w 172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0">
                    <a:moveTo>
                      <a:pt x="0" y="315"/>
                    </a:moveTo>
                    <a:cubicBezTo>
                      <a:pt x="3" y="431"/>
                      <a:pt x="7" y="547"/>
                      <a:pt x="18" y="497"/>
                    </a:cubicBezTo>
                    <a:cubicBezTo>
                      <a:pt x="29" y="447"/>
                      <a:pt x="51" y="0"/>
                      <a:pt x="63" y="15"/>
                    </a:cubicBezTo>
                    <a:cubicBezTo>
                      <a:pt x="75" y="30"/>
                      <a:pt x="79" y="556"/>
                      <a:pt x="91" y="588"/>
                    </a:cubicBezTo>
                    <a:cubicBezTo>
                      <a:pt x="103" y="620"/>
                      <a:pt x="123" y="251"/>
                      <a:pt x="136" y="206"/>
                    </a:cubicBezTo>
                    <a:cubicBezTo>
                      <a:pt x="149" y="161"/>
                      <a:pt x="166" y="297"/>
                      <a:pt x="172" y="315"/>
                    </a:cubicBezTo>
                  </a:path>
                </a:pathLst>
              </a:custGeom>
              <a:noFill/>
              <a:ln w="38100" cap="flat" cmpd="sng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67" name="Text Box 47">
                <a:extLst>
                  <a:ext uri="{FF2B5EF4-FFF2-40B4-BE49-F238E27FC236}">
                    <a16:creationId xmlns:a16="http://schemas.microsoft.com/office/drawing/2014/main" id="{8E6AC1FD-8B4D-4EA3-B4FA-A4D629C6C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3"/>
                <a:ext cx="6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rgbClr val="FF66FF"/>
                    </a:solidFill>
                    <a:latin typeface="Times New Roman" panose="02020603050405020304" pitchFamily="18" charset="0"/>
                  </a:rPr>
                  <a:t>下端点</a:t>
                </a:r>
              </a:p>
            </p:txBody>
          </p:sp>
        </p:grpSp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id="{0C20FA4C-52EA-4CEC-8E4A-C3DD1018183F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941513"/>
            <a:ext cx="6500813" cy="4249737"/>
            <a:chOff x="0" y="0"/>
            <a:chExt cx="4095" cy="2677"/>
          </a:xfrm>
        </p:grpSpPr>
        <p:sp>
          <p:nvSpPr>
            <p:cNvPr id="18453" name="Line 49">
              <a:extLst>
                <a:ext uri="{FF2B5EF4-FFF2-40B4-BE49-F238E27FC236}">
                  <a16:creationId xmlns:a16="http://schemas.microsoft.com/office/drawing/2014/main" id="{969D3FFA-2E9F-430D-9CA7-FB4E28DA9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736"/>
              <a:ext cx="80" cy="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454" name="Group 50">
              <a:extLst>
                <a:ext uri="{FF2B5EF4-FFF2-40B4-BE49-F238E27FC236}">
                  <a16:creationId xmlns:a16="http://schemas.microsoft.com/office/drawing/2014/main" id="{00C3193F-550A-489E-AED3-38B2A1456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095" cy="2677"/>
              <a:chOff x="0" y="0"/>
              <a:chExt cx="4095" cy="2677"/>
            </a:xfrm>
          </p:grpSpPr>
          <p:sp>
            <p:nvSpPr>
              <p:cNvPr id="18455" name="Line 51">
                <a:extLst>
                  <a:ext uri="{FF2B5EF4-FFF2-40B4-BE49-F238E27FC236}">
                    <a16:creationId xmlns:a16="http://schemas.microsoft.com/office/drawing/2014/main" id="{56E05DF7-5EBA-413C-8F73-DD3817C17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808"/>
                <a:ext cx="40" cy="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456" name="Group 52">
                <a:extLst>
                  <a:ext uri="{FF2B5EF4-FFF2-40B4-BE49-F238E27FC236}">
                    <a16:creationId xmlns:a16="http://schemas.microsoft.com/office/drawing/2014/main" id="{F255D929-72CD-4831-AD4B-FC7CEB4F9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095" cy="2677"/>
                <a:chOff x="0" y="0"/>
                <a:chExt cx="4095" cy="2677"/>
              </a:xfrm>
            </p:grpSpPr>
            <p:grpSp>
              <p:nvGrpSpPr>
                <p:cNvPr id="18457" name="Group 53">
                  <a:extLst>
                    <a:ext uri="{FF2B5EF4-FFF2-40B4-BE49-F238E27FC236}">
                      <a16:creationId xmlns:a16="http://schemas.microsoft.com/office/drawing/2014/main" id="{130BA881-3183-4282-8036-D6107E5A9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400" cy="1464"/>
                  <a:chOff x="0" y="0"/>
                  <a:chExt cx="3400" cy="1464"/>
                </a:xfrm>
              </p:grpSpPr>
              <p:sp>
                <p:nvSpPr>
                  <p:cNvPr id="18461" name="Line 54">
                    <a:extLst>
                      <a:ext uri="{FF2B5EF4-FFF2-40B4-BE49-F238E27FC236}">
                        <a16:creationId xmlns:a16="http://schemas.microsoft.com/office/drawing/2014/main" id="{C83F0AA5-7DA1-41E4-AB04-5E00A18653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696" cy="146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2" name="Line 55">
                    <a:extLst>
                      <a:ext uri="{FF2B5EF4-FFF2-40B4-BE49-F238E27FC236}">
                        <a16:creationId xmlns:a16="http://schemas.microsoft.com/office/drawing/2014/main" id="{0C58F08D-B78B-4502-A91E-A4F365DD83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4" y="0"/>
                    <a:ext cx="1696" cy="146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3" name="Text Box 56">
                    <a:extLst>
                      <a:ext uri="{FF2B5EF4-FFF2-40B4-BE49-F238E27FC236}">
                        <a16:creationId xmlns:a16="http://schemas.microsoft.com/office/drawing/2014/main" id="{8A7ED468-0623-495E-8471-04874DD19C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1" y="1160"/>
                    <a:ext cx="108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内壁反射波</a:t>
                    </a:r>
                    <a:endParaRPr lang="zh-CN" altLang="en-US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8458" name="Group 57">
                  <a:extLst>
                    <a:ext uri="{FF2B5EF4-FFF2-40B4-BE49-F238E27FC236}">
                      <a16:creationId xmlns:a16="http://schemas.microsoft.com/office/drawing/2014/main" id="{EC7F3B28-B899-4E34-A448-E82D88AC11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1" y="1621"/>
                  <a:ext cx="714" cy="1056"/>
                  <a:chOff x="0" y="0"/>
                  <a:chExt cx="714" cy="1056"/>
                </a:xfrm>
              </p:grpSpPr>
              <p:sp>
                <p:nvSpPr>
                  <p:cNvPr id="18459" name="未知">
                    <a:extLst>
                      <a:ext uri="{FF2B5EF4-FFF2-40B4-BE49-F238E27FC236}">
                        <a16:creationId xmlns:a16="http://schemas.microsoft.com/office/drawing/2014/main" id="{3E33219E-3FB7-4844-B5C6-4448BA729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63"/>
                    <a:ext cx="346" cy="993"/>
                  </a:xfrm>
                  <a:custGeom>
                    <a:avLst/>
                    <a:gdLst>
                      <a:gd name="T0" fmla="*/ 0 w 291"/>
                      <a:gd name="T1" fmla="*/ 457 h 993"/>
                      <a:gd name="T2" fmla="*/ 39 w 291"/>
                      <a:gd name="T3" fmla="*/ 684 h 993"/>
                      <a:gd name="T4" fmla="*/ 90 w 291"/>
                      <a:gd name="T5" fmla="*/ 48 h 993"/>
                      <a:gd name="T6" fmla="*/ 168 w 291"/>
                      <a:gd name="T7" fmla="*/ 975 h 993"/>
                      <a:gd name="T8" fmla="*/ 257 w 291"/>
                      <a:gd name="T9" fmla="*/ 157 h 993"/>
                      <a:gd name="T10" fmla="*/ 309 w 291"/>
                      <a:gd name="T11" fmla="*/ 666 h 993"/>
                      <a:gd name="T12" fmla="*/ 360 w 291"/>
                      <a:gd name="T13" fmla="*/ 311 h 993"/>
                      <a:gd name="T14" fmla="*/ 411 w 291"/>
                      <a:gd name="T15" fmla="*/ 457 h 9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1"/>
                      <a:gd name="T25" fmla="*/ 0 h 993"/>
                      <a:gd name="T26" fmla="*/ 291 w 291"/>
                      <a:gd name="T27" fmla="*/ 993 h 9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1" h="993">
                        <a:moveTo>
                          <a:pt x="0" y="457"/>
                        </a:moveTo>
                        <a:cubicBezTo>
                          <a:pt x="8" y="604"/>
                          <a:pt x="17" y="752"/>
                          <a:pt x="28" y="684"/>
                        </a:cubicBezTo>
                        <a:cubicBezTo>
                          <a:pt x="39" y="616"/>
                          <a:pt x="49" y="0"/>
                          <a:pt x="64" y="48"/>
                        </a:cubicBezTo>
                        <a:cubicBezTo>
                          <a:pt x="79" y="96"/>
                          <a:pt x="99" y="957"/>
                          <a:pt x="119" y="975"/>
                        </a:cubicBezTo>
                        <a:cubicBezTo>
                          <a:pt x="139" y="993"/>
                          <a:pt x="165" y="208"/>
                          <a:pt x="182" y="157"/>
                        </a:cubicBezTo>
                        <a:cubicBezTo>
                          <a:pt x="199" y="106"/>
                          <a:pt x="207" y="640"/>
                          <a:pt x="219" y="666"/>
                        </a:cubicBezTo>
                        <a:cubicBezTo>
                          <a:pt x="231" y="692"/>
                          <a:pt x="243" y="346"/>
                          <a:pt x="255" y="311"/>
                        </a:cubicBezTo>
                        <a:cubicBezTo>
                          <a:pt x="267" y="276"/>
                          <a:pt x="279" y="366"/>
                          <a:pt x="291" y="457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0" name="Text Box 59">
                    <a:extLst>
                      <a:ext uri="{FF2B5EF4-FFF2-40B4-BE49-F238E27FC236}">
                        <a16:creationId xmlns:a16="http://schemas.microsoft.com/office/drawing/2014/main" id="{F3B5E2C7-FCD7-4E61-8B79-F55BBA5050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" y="0"/>
                    <a:ext cx="4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BW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780A7FB-54B9-4CDE-B0F4-A318F06A5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607175" cy="933450"/>
          </a:xfrm>
        </p:spPr>
        <p:txBody>
          <a:bodyPr/>
          <a:lstStyle/>
          <a:p>
            <a:pPr eaLnBrk="1" hangingPunct="1"/>
            <a:r>
              <a:rPr lang="zh-CN" altLang="en-US"/>
              <a:t>相位变化</a:t>
            </a: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C55612D9-F617-4113-B76B-E02118A638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4978400"/>
            <a:ext cx="5921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1BF81917-4544-41E4-9BC4-63B063BAD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4981575"/>
            <a:ext cx="162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96A0733-5AFE-4BBF-9CCB-7B9F91758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4981575"/>
            <a:ext cx="1295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308583F6-B60B-4E37-A21D-218DD20CA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250" y="4972050"/>
            <a:ext cx="17049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946B9646-C3D0-423C-BA91-C91CB41B5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675" y="4972050"/>
            <a:ext cx="590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5070B2C5-2C21-41A8-817F-A75464AC7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17510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E7F83418-AD15-4442-8CFD-4CDA684D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1609725"/>
            <a:ext cx="647700" cy="141288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9466" name="AutoShape 10">
            <a:extLst>
              <a:ext uri="{FF2B5EF4-FFF2-40B4-BE49-F238E27FC236}">
                <a16:creationId xmlns:a16="http://schemas.microsoft.com/office/drawing/2014/main" id="{F424E504-19CD-4E43-9C21-51BC840E80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97000" y="1479550"/>
            <a:ext cx="641350" cy="125413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DBBAB949-6B9F-4001-ABF3-2FD1FF2D0612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416050" y="1387475"/>
            <a:ext cx="292100" cy="176213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3C981010-3962-4C2E-A451-14C5F73B51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77050" y="1609725"/>
            <a:ext cx="647700" cy="141288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9469" name="AutoShape 13">
            <a:extLst>
              <a:ext uri="{FF2B5EF4-FFF2-40B4-BE49-F238E27FC236}">
                <a16:creationId xmlns:a16="http://schemas.microsoft.com/office/drawing/2014/main" id="{DA2F6858-CC53-4B34-81FC-302FEB3D8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479550"/>
            <a:ext cx="641350" cy="125413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CDA8EF88-134F-4ACC-8219-1FEE582ED4AA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207250" y="1387475"/>
            <a:ext cx="292100" cy="176213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ABD2CC5F-4A8F-45DE-9A8E-82EAAFE901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050" y="1751013"/>
            <a:ext cx="901700" cy="1525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2" name="未知">
            <a:extLst>
              <a:ext uri="{FF2B5EF4-FFF2-40B4-BE49-F238E27FC236}">
                <a16:creationId xmlns:a16="http://schemas.microsoft.com/office/drawing/2014/main" id="{2295DFF3-640E-492F-984D-AFCE52BB1574}"/>
              </a:ext>
            </a:extLst>
          </p:cNvPr>
          <p:cNvSpPr>
            <a:spLocks/>
          </p:cNvSpPr>
          <p:nvPr/>
        </p:nvSpPr>
        <p:spPr bwMode="auto">
          <a:xfrm>
            <a:off x="4438650" y="2163763"/>
            <a:ext cx="188913" cy="554037"/>
          </a:xfrm>
          <a:custGeom>
            <a:avLst/>
            <a:gdLst>
              <a:gd name="T0" fmla="*/ 221774337 w 119"/>
              <a:gd name="T1" fmla="*/ 3265792 h 531"/>
              <a:gd name="T2" fmla="*/ 100806517 w 119"/>
              <a:gd name="T3" fmla="*/ 177450434 h 531"/>
              <a:gd name="T4" fmla="*/ 141129124 w 119"/>
              <a:gd name="T5" fmla="*/ 369052288 h 531"/>
              <a:gd name="T6" fmla="*/ 20161303 w 119"/>
              <a:gd name="T7" fmla="*/ 578073441 h 531"/>
              <a:gd name="T8" fmla="*/ 262096944 w 119"/>
              <a:gd name="T9" fmla="*/ 369052288 h 531"/>
              <a:gd name="T10" fmla="*/ 241935640 w 119"/>
              <a:gd name="T11" fmla="*/ 160031135 h 531"/>
              <a:gd name="T12" fmla="*/ 221774337 w 119"/>
              <a:gd name="T13" fmla="*/ 3265792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"/>
              <a:gd name="T22" fmla="*/ 0 h 531"/>
              <a:gd name="T23" fmla="*/ 119 w 119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" h="531">
                <a:moveTo>
                  <a:pt x="88" y="3"/>
                </a:moveTo>
                <a:cubicBezTo>
                  <a:pt x="79" y="6"/>
                  <a:pt x="45" y="107"/>
                  <a:pt x="40" y="163"/>
                </a:cubicBezTo>
                <a:cubicBezTo>
                  <a:pt x="35" y="219"/>
                  <a:pt x="61" y="278"/>
                  <a:pt x="56" y="339"/>
                </a:cubicBezTo>
                <a:cubicBezTo>
                  <a:pt x="51" y="400"/>
                  <a:pt x="0" y="531"/>
                  <a:pt x="8" y="531"/>
                </a:cubicBezTo>
                <a:cubicBezTo>
                  <a:pt x="16" y="531"/>
                  <a:pt x="89" y="403"/>
                  <a:pt x="104" y="339"/>
                </a:cubicBezTo>
                <a:cubicBezTo>
                  <a:pt x="119" y="275"/>
                  <a:pt x="93" y="204"/>
                  <a:pt x="96" y="147"/>
                </a:cubicBezTo>
                <a:cubicBezTo>
                  <a:pt x="99" y="90"/>
                  <a:pt x="97" y="0"/>
                  <a:pt x="88" y="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56351386-FF60-492B-B31E-553947910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900" y="3276600"/>
            <a:ext cx="70294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2AC6B5D4-93B9-4622-AB77-143F6BA9EF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5050" y="1751013"/>
            <a:ext cx="901700" cy="1525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0CFC8CAA-4CE3-4058-87C8-4B64D5798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1758950"/>
            <a:ext cx="53975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20063BBF-3491-4237-B896-5502BFA5E7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150" y="1758950"/>
            <a:ext cx="698500" cy="0"/>
          </a:xfrm>
          <a:prstGeom prst="line">
            <a:avLst/>
          </a:prstGeom>
          <a:noFill/>
          <a:ln w="12700">
            <a:solidFill>
              <a:srgbClr val="00FF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7" name="Text Box 21">
            <a:extLst>
              <a:ext uri="{FF2B5EF4-FFF2-40B4-BE49-F238E27FC236}">
                <a16:creationId xmlns:a16="http://schemas.microsoft.com/office/drawing/2014/main" id="{83007762-5068-495E-9705-A4829DCFD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1355725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FF00"/>
                </a:solidFill>
                <a:latin typeface="Times New Roman" panose="02020603050405020304" pitchFamily="18" charset="0"/>
              </a:rPr>
              <a:t>横向波</a:t>
            </a:r>
            <a:endParaRPr lang="zh-CN" altLang="en-US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8" name="未知">
            <a:extLst>
              <a:ext uri="{FF2B5EF4-FFF2-40B4-BE49-F238E27FC236}">
                <a16:creationId xmlns:a16="http://schemas.microsoft.com/office/drawing/2014/main" id="{428445C0-BCBC-45EC-8627-292DEAF5D7F2}"/>
              </a:ext>
            </a:extLst>
          </p:cNvPr>
          <p:cNvSpPr>
            <a:spLocks/>
          </p:cNvSpPr>
          <p:nvPr/>
        </p:nvSpPr>
        <p:spPr bwMode="auto">
          <a:xfrm>
            <a:off x="1454150" y="4176713"/>
            <a:ext cx="490538" cy="1252537"/>
          </a:xfrm>
          <a:custGeom>
            <a:avLst/>
            <a:gdLst>
              <a:gd name="T0" fmla="*/ 0 w 391"/>
              <a:gd name="T1" fmla="*/ 1472555060 h 687"/>
              <a:gd name="T2" fmla="*/ 56662785 w 391"/>
              <a:gd name="T3" fmla="*/ 595004301 h 687"/>
              <a:gd name="T4" fmla="*/ 199892353 w 391"/>
              <a:gd name="T5" fmla="*/ 262600672 h 687"/>
              <a:gd name="T6" fmla="*/ 343121922 w 391"/>
              <a:gd name="T7" fmla="*/ 2147483646 h 687"/>
              <a:gd name="T8" fmla="*/ 486351490 w 391"/>
              <a:gd name="T9" fmla="*/ 957326609 h 687"/>
              <a:gd name="T10" fmla="*/ 615415676 w 391"/>
              <a:gd name="T11" fmla="*/ 1442638205 h 6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1"/>
              <a:gd name="T19" fmla="*/ 0 h 687"/>
              <a:gd name="T20" fmla="*/ 391 w 391"/>
              <a:gd name="T21" fmla="*/ 687 h 6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1" h="687">
                <a:moveTo>
                  <a:pt x="0" y="443"/>
                </a:moveTo>
                <a:cubicBezTo>
                  <a:pt x="7" y="341"/>
                  <a:pt x="15" y="240"/>
                  <a:pt x="36" y="179"/>
                </a:cubicBezTo>
                <a:cubicBezTo>
                  <a:pt x="57" y="118"/>
                  <a:pt x="97" y="0"/>
                  <a:pt x="127" y="79"/>
                </a:cubicBezTo>
                <a:cubicBezTo>
                  <a:pt x="157" y="158"/>
                  <a:pt x="188" y="617"/>
                  <a:pt x="218" y="652"/>
                </a:cubicBezTo>
                <a:cubicBezTo>
                  <a:pt x="248" y="687"/>
                  <a:pt x="280" y="324"/>
                  <a:pt x="309" y="288"/>
                </a:cubicBezTo>
                <a:cubicBezTo>
                  <a:pt x="338" y="252"/>
                  <a:pt x="364" y="343"/>
                  <a:pt x="391" y="434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558D9583-9BBC-40C6-B7E0-1E5652E7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41941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FF00"/>
                </a:solidFill>
                <a:latin typeface="Times New Roman" panose="02020603050405020304" pitchFamily="18" charset="0"/>
              </a:rPr>
              <a:t>LW</a:t>
            </a: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B6B477AE-7D04-4088-9CEE-FDEBC44EF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1751013"/>
            <a:ext cx="2819400" cy="406400"/>
          </a:xfrm>
          <a:prstGeom prst="line">
            <a:avLst/>
          </a:prstGeom>
          <a:noFill/>
          <a:ln w="38100">
            <a:solidFill>
              <a:srgbClr val="CCE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B52F4906-05FF-416D-98EE-EDF8D2309E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1525" y="1751013"/>
            <a:ext cx="2590800" cy="406400"/>
          </a:xfrm>
          <a:prstGeom prst="line">
            <a:avLst/>
          </a:prstGeom>
          <a:noFill/>
          <a:ln w="38100">
            <a:solidFill>
              <a:srgbClr val="CCE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2" name="未知">
            <a:extLst>
              <a:ext uri="{FF2B5EF4-FFF2-40B4-BE49-F238E27FC236}">
                <a16:creationId xmlns:a16="http://schemas.microsoft.com/office/drawing/2014/main" id="{7EDD9A12-6F27-4DE8-8452-5F9E183E9AEC}"/>
              </a:ext>
            </a:extLst>
          </p:cNvPr>
          <p:cNvSpPr>
            <a:spLocks/>
          </p:cNvSpPr>
          <p:nvPr/>
        </p:nvSpPr>
        <p:spPr bwMode="auto">
          <a:xfrm>
            <a:off x="3575050" y="4405313"/>
            <a:ext cx="273050" cy="1130300"/>
          </a:xfrm>
          <a:custGeom>
            <a:avLst/>
            <a:gdLst>
              <a:gd name="T0" fmla="*/ 0 w 172"/>
              <a:gd name="T1" fmla="*/ 1046922144 h 620"/>
              <a:gd name="T2" fmla="*/ 45362813 w 172"/>
              <a:gd name="T3" fmla="*/ 1651811305 h 620"/>
              <a:gd name="T4" fmla="*/ 158770638 w 172"/>
              <a:gd name="T5" fmla="*/ 49853522 h 620"/>
              <a:gd name="T6" fmla="*/ 229335013 w 172"/>
              <a:gd name="T7" fmla="*/ 1954255885 h 620"/>
              <a:gd name="T8" fmla="*/ 342741250 w 172"/>
              <a:gd name="T9" fmla="*/ 684653702 h 620"/>
              <a:gd name="T10" fmla="*/ 433466875 w 172"/>
              <a:gd name="T11" fmla="*/ 1046922144 h 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620"/>
              <a:gd name="T20" fmla="*/ 172 w 172"/>
              <a:gd name="T21" fmla="*/ 620 h 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620">
                <a:moveTo>
                  <a:pt x="0" y="315"/>
                </a:moveTo>
                <a:cubicBezTo>
                  <a:pt x="3" y="431"/>
                  <a:pt x="7" y="547"/>
                  <a:pt x="18" y="497"/>
                </a:cubicBezTo>
                <a:cubicBezTo>
                  <a:pt x="29" y="447"/>
                  <a:pt x="51" y="0"/>
                  <a:pt x="63" y="15"/>
                </a:cubicBezTo>
                <a:cubicBezTo>
                  <a:pt x="75" y="30"/>
                  <a:pt x="79" y="556"/>
                  <a:pt x="91" y="588"/>
                </a:cubicBezTo>
                <a:cubicBezTo>
                  <a:pt x="103" y="620"/>
                  <a:pt x="123" y="251"/>
                  <a:pt x="136" y="206"/>
                </a:cubicBezTo>
                <a:cubicBezTo>
                  <a:pt x="149" y="161"/>
                  <a:pt x="166" y="297"/>
                  <a:pt x="172" y="315"/>
                </a:cubicBezTo>
              </a:path>
            </a:pathLst>
          </a:custGeom>
          <a:noFill/>
          <a:ln w="38100" cap="flat" cmpd="sng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3" name="Text Box 27">
            <a:extLst>
              <a:ext uri="{FF2B5EF4-FFF2-40B4-BE49-F238E27FC236}">
                <a16:creationId xmlns:a16="http://schemas.microsoft.com/office/drawing/2014/main" id="{8441D8F5-982D-479A-A320-E37705BD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5818188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CCECFF"/>
                </a:solidFill>
                <a:latin typeface="Times New Roman" panose="02020603050405020304" pitchFamily="18" charset="0"/>
              </a:rPr>
              <a:t>上端点</a:t>
            </a:r>
          </a:p>
        </p:txBody>
      </p:sp>
      <p:sp>
        <p:nvSpPr>
          <p:cNvPr id="19484" name="Line 28">
            <a:extLst>
              <a:ext uri="{FF2B5EF4-FFF2-40B4-BE49-F238E27FC236}">
                <a16:creationId xmlns:a16="http://schemas.microsoft.com/office/drawing/2014/main" id="{CB02EDF8-F2E4-48D8-93C8-5ACA81151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1757363"/>
            <a:ext cx="2667000" cy="957262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DF60B9D9-B705-4620-8907-FAE426741D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8650" y="1757363"/>
            <a:ext cx="2724150" cy="957262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6" name="未知">
            <a:extLst>
              <a:ext uri="{FF2B5EF4-FFF2-40B4-BE49-F238E27FC236}">
                <a16:creationId xmlns:a16="http://schemas.microsoft.com/office/drawing/2014/main" id="{580A81C5-25A5-456C-B1DD-9B87145F9CEE}"/>
              </a:ext>
            </a:extLst>
          </p:cNvPr>
          <p:cNvSpPr>
            <a:spLocks/>
          </p:cNvSpPr>
          <p:nvPr/>
        </p:nvSpPr>
        <p:spPr bwMode="auto">
          <a:xfrm flipV="1">
            <a:off x="5146675" y="4402138"/>
            <a:ext cx="273050" cy="1130300"/>
          </a:xfrm>
          <a:custGeom>
            <a:avLst/>
            <a:gdLst>
              <a:gd name="T0" fmla="*/ 0 w 172"/>
              <a:gd name="T1" fmla="*/ 1046922144 h 620"/>
              <a:gd name="T2" fmla="*/ 45362813 w 172"/>
              <a:gd name="T3" fmla="*/ 1651811305 h 620"/>
              <a:gd name="T4" fmla="*/ 158770638 w 172"/>
              <a:gd name="T5" fmla="*/ 49853522 h 620"/>
              <a:gd name="T6" fmla="*/ 229335013 w 172"/>
              <a:gd name="T7" fmla="*/ 1954255885 h 620"/>
              <a:gd name="T8" fmla="*/ 342741250 w 172"/>
              <a:gd name="T9" fmla="*/ 684653702 h 620"/>
              <a:gd name="T10" fmla="*/ 433466875 w 172"/>
              <a:gd name="T11" fmla="*/ 1046922144 h 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620"/>
              <a:gd name="T20" fmla="*/ 172 w 172"/>
              <a:gd name="T21" fmla="*/ 620 h 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620">
                <a:moveTo>
                  <a:pt x="0" y="315"/>
                </a:moveTo>
                <a:cubicBezTo>
                  <a:pt x="3" y="431"/>
                  <a:pt x="7" y="547"/>
                  <a:pt x="18" y="497"/>
                </a:cubicBezTo>
                <a:cubicBezTo>
                  <a:pt x="29" y="447"/>
                  <a:pt x="51" y="0"/>
                  <a:pt x="63" y="15"/>
                </a:cubicBezTo>
                <a:cubicBezTo>
                  <a:pt x="75" y="30"/>
                  <a:pt x="79" y="556"/>
                  <a:pt x="91" y="588"/>
                </a:cubicBezTo>
                <a:cubicBezTo>
                  <a:pt x="103" y="620"/>
                  <a:pt x="123" y="251"/>
                  <a:pt x="136" y="206"/>
                </a:cubicBezTo>
                <a:cubicBezTo>
                  <a:pt x="149" y="161"/>
                  <a:pt x="166" y="297"/>
                  <a:pt x="172" y="315"/>
                </a:cubicBezTo>
              </a:path>
            </a:pathLst>
          </a:custGeom>
          <a:noFill/>
          <a:ln w="38100" cap="flat" cmpd="sng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7" name="Text Box 31">
            <a:extLst>
              <a:ext uri="{FF2B5EF4-FFF2-40B4-BE49-F238E27FC236}">
                <a16:creationId xmlns:a16="http://schemas.microsoft.com/office/drawing/2014/main" id="{F75F204F-BBD5-4A25-AC5C-12722C46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5830888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66FF"/>
                </a:solidFill>
                <a:latin typeface="Times New Roman" panose="02020603050405020304" pitchFamily="18" charset="0"/>
              </a:rPr>
              <a:t>下端点</a:t>
            </a: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6B289D67-078E-4F32-8864-6F76C8176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7850" y="2517775"/>
            <a:ext cx="127000" cy="666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89" name="Line 33">
            <a:extLst>
              <a:ext uri="{FF2B5EF4-FFF2-40B4-BE49-F238E27FC236}">
                <a16:creationId xmlns:a16="http://schemas.microsoft.com/office/drawing/2014/main" id="{91AD0C21-3F3F-43C9-AA0A-CEC0ABFE3E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9750" y="2592388"/>
            <a:ext cx="63500" cy="333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0" name="Line 34">
            <a:extLst>
              <a:ext uri="{FF2B5EF4-FFF2-40B4-BE49-F238E27FC236}">
                <a16:creationId xmlns:a16="http://schemas.microsoft.com/office/drawing/2014/main" id="{9138D72C-4298-4E1F-B6E8-FB7539C59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1751013"/>
            <a:ext cx="2692400" cy="1525587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1" name="Line 35">
            <a:extLst>
              <a:ext uri="{FF2B5EF4-FFF2-40B4-BE49-F238E27FC236}">
                <a16:creationId xmlns:a16="http://schemas.microsoft.com/office/drawing/2014/main" id="{00C2910A-1E90-43F4-8F46-192B3F826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6750" y="1751013"/>
            <a:ext cx="2692400" cy="1525587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2" name="Text Box 36">
            <a:extLst>
              <a:ext uri="{FF2B5EF4-FFF2-40B4-BE49-F238E27FC236}">
                <a16:creationId xmlns:a16="http://schemas.microsoft.com/office/drawing/2014/main" id="{B1723CD5-36D7-4D10-B591-6CA4490F8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8" y="2881313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内壁反射波</a:t>
            </a:r>
            <a:endParaRPr lang="zh-CN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3" name="未知">
            <a:extLst>
              <a:ext uri="{FF2B5EF4-FFF2-40B4-BE49-F238E27FC236}">
                <a16:creationId xmlns:a16="http://schemas.microsoft.com/office/drawing/2014/main" id="{39A6106D-7D4E-4B07-8EAF-924E8613627D}"/>
              </a:ext>
            </a:extLst>
          </p:cNvPr>
          <p:cNvSpPr>
            <a:spLocks/>
          </p:cNvSpPr>
          <p:nvPr/>
        </p:nvSpPr>
        <p:spPr bwMode="auto">
          <a:xfrm>
            <a:off x="7138988" y="4152900"/>
            <a:ext cx="549275" cy="1811338"/>
          </a:xfrm>
          <a:custGeom>
            <a:avLst/>
            <a:gdLst>
              <a:gd name="T0" fmla="*/ 0 w 291"/>
              <a:gd name="T1" fmla="*/ 1520606394 h 993"/>
              <a:gd name="T2" fmla="*/ 99758533 w 291"/>
              <a:gd name="T3" fmla="*/ 2147483646 h 993"/>
              <a:gd name="T4" fmla="*/ 228020852 w 291"/>
              <a:gd name="T5" fmla="*/ 159713314 h 993"/>
              <a:gd name="T6" fmla="*/ 423976124 w 291"/>
              <a:gd name="T7" fmla="*/ 2147483646 h 993"/>
              <a:gd name="T8" fmla="*/ 648433294 w 291"/>
              <a:gd name="T9" fmla="*/ 522396811 h 993"/>
              <a:gd name="T10" fmla="*/ 780257407 w 291"/>
              <a:gd name="T11" fmla="*/ 2147483646 h 993"/>
              <a:gd name="T12" fmla="*/ 908517838 w 291"/>
              <a:gd name="T13" fmla="*/ 1034810285 h 993"/>
              <a:gd name="T14" fmla="*/ 1036780157 w 291"/>
              <a:gd name="T15" fmla="*/ 1520606394 h 9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1"/>
              <a:gd name="T25" fmla="*/ 0 h 993"/>
              <a:gd name="T26" fmla="*/ 291 w 291"/>
              <a:gd name="T27" fmla="*/ 993 h 9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1" h="993">
                <a:moveTo>
                  <a:pt x="0" y="457"/>
                </a:moveTo>
                <a:cubicBezTo>
                  <a:pt x="8" y="604"/>
                  <a:pt x="17" y="752"/>
                  <a:pt x="28" y="684"/>
                </a:cubicBezTo>
                <a:cubicBezTo>
                  <a:pt x="39" y="616"/>
                  <a:pt x="49" y="0"/>
                  <a:pt x="64" y="48"/>
                </a:cubicBezTo>
                <a:cubicBezTo>
                  <a:pt x="79" y="96"/>
                  <a:pt x="99" y="957"/>
                  <a:pt x="119" y="975"/>
                </a:cubicBezTo>
                <a:cubicBezTo>
                  <a:pt x="139" y="993"/>
                  <a:pt x="165" y="208"/>
                  <a:pt x="182" y="157"/>
                </a:cubicBezTo>
                <a:cubicBezTo>
                  <a:pt x="199" y="106"/>
                  <a:pt x="207" y="640"/>
                  <a:pt x="219" y="666"/>
                </a:cubicBezTo>
                <a:cubicBezTo>
                  <a:pt x="231" y="692"/>
                  <a:pt x="243" y="346"/>
                  <a:pt x="255" y="311"/>
                </a:cubicBezTo>
                <a:cubicBezTo>
                  <a:pt x="267" y="276"/>
                  <a:pt x="279" y="366"/>
                  <a:pt x="291" y="457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707AFBED-1412-442D-B4A1-25F53DA37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41798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</a:rPr>
              <a:t>BW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5C230994-17A7-439E-9DAF-B1E4CD4A029E}"/>
              </a:ext>
            </a:extLst>
          </p:cNvPr>
          <p:cNvGrpSpPr>
            <a:grpSpLocks/>
          </p:cNvGrpSpPr>
          <p:nvPr/>
        </p:nvGrpSpPr>
        <p:grpSpPr bwMode="auto">
          <a:xfrm>
            <a:off x="1222375" y="3943350"/>
            <a:ext cx="5845175" cy="1619250"/>
            <a:chOff x="0" y="0"/>
            <a:chExt cx="3682" cy="1020"/>
          </a:xfrm>
        </p:grpSpPr>
        <p:sp>
          <p:nvSpPr>
            <p:cNvPr id="19497" name="Text Box 40">
              <a:extLst>
                <a:ext uri="{FF2B5EF4-FFF2-40B4-BE49-F238E27FC236}">
                  <a16:creationId xmlns:a16="http://schemas.microsoft.com/office/drawing/2014/main" id="{70EEF02B-AD85-47E1-A793-FD3B2FFC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+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98" name="Text Box 41">
              <a:extLst>
                <a:ext uri="{FF2B5EF4-FFF2-40B4-BE49-F238E27FC236}">
                  <a16:creationId xmlns:a16="http://schemas.microsoft.com/office/drawing/2014/main" id="{4695581E-A986-4295-A720-A9673FED7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70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99" name="Text Box 42">
              <a:extLst>
                <a:ext uri="{FF2B5EF4-FFF2-40B4-BE49-F238E27FC236}">
                  <a16:creationId xmlns:a16="http://schemas.microsoft.com/office/drawing/2014/main" id="{291D415A-2D0D-4708-9D14-0F435FA05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168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+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00" name="Text Box 43">
              <a:extLst>
                <a:ext uri="{FF2B5EF4-FFF2-40B4-BE49-F238E27FC236}">
                  <a16:creationId xmlns:a16="http://schemas.microsoft.com/office/drawing/2014/main" id="{9FC6C6CA-4DFB-482D-BBB4-4E2384E03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" y="732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496" name="Text Box 44">
            <a:extLst>
              <a:ext uri="{FF2B5EF4-FFF2-40B4-BE49-F238E27FC236}">
                <a16:creationId xmlns:a16="http://schemas.microsoft.com/office/drawing/2014/main" id="{B1826B47-145D-4622-BD0D-F5960EDBD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folHlink"/>
                </a:solidFill>
                <a:latin typeface="Times New Roman" panose="02020603050405020304" pitchFamily="18" charset="0"/>
              </a:rPr>
              <a:t>需要不检波的</a:t>
            </a:r>
            <a:r>
              <a:rPr lang="en-US" altLang="zh-CN">
                <a:solidFill>
                  <a:schemeClr val="folHlin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>
                <a:solidFill>
                  <a:schemeClr val="folHlink"/>
                </a:solidFill>
                <a:latin typeface="Times New Roman" panose="02020603050405020304" pitchFamily="18" charset="0"/>
              </a:rPr>
              <a:t>扫来显示相位的变化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6D00D36-9651-465D-8424-3015D7A04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607175" cy="933450"/>
          </a:xfrm>
        </p:spPr>
        <p:txBody>
          <a:bodyPr/>
          <a:lstStyle/>
          <a:p>
            <a:pPr eaLnBrk="1" hangingPunct="1"/>
            <a:r>
              <a:rPr lang="zh-CN" altLang="en-US"/>
              <a:t>传播时间</a:t>
            </a: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95C43218-38E6-43D4-B819-D50901360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22590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BF1EFF2A-E72C-4228-83F0-0A4252FE0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5831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F1C9EDA-0066-417D-9ABC-86772E02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82B2CB1F-223F-4E32-8DE3-A107727113B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9700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A823306F-2BE7-44F8-B380-31D5BED066B6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4160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C22397BF-D989-400E-890D-CA356EE550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770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1513" name="AutoShape 9">
            <a:extLst>
              <a:ext uri="{FF2B5EF4-FFF2-40B4-BE49-F238E27FC236}">
                <a16:creationId xmlns:a16="http://schemas.microsoft.com/office/drawing/2014/main" id="{35B9C65D-C58A-42F4-A1BC-3709337A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42A8A054-991F-4ECF-A4B2-E5FA5D942E26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2072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E6695BCA-2389-42D6-AFC8-5AB53033A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843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12D02937-8DAA-47A6-A4F1-5ABA18BE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5398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E38ECEF3-CD17-470A-AA48-FA5ED0B00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2270125"/>
            <a:ext cx="2667000" cy="1457325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AF96AFED-FCD3-4ED8-BED1-BBB55C92A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8650" y="2270125"/>
            <a:ext cx="2724150" cy="1457325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6877B4A3-ADAC-4EE0-9851-C3051E39A9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1460500"/>
            <a:ext cx="0" cy="35433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0" name="Oval 16">
            <a:extLst>
              <a:ext uri="{FF2B5EF4-FFF2-40B4-BE49-F238E27FC236}">
                <a16:creationId xmlns:a16="http://schemas.microsoft.com/office/drawing/2014/main" id="{9AE3A252-0443-4E2C-9DAA-AE3A8313F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3683000"/>
            <a:ext cx="76200" cy="88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3FFFACBC-A252-4578-8FDF-523D2A32F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5300" y="13843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FBF5B152-F093-4563-BB2A-7C0B87087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3716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3" name="Line 19">
            <a:extLst>
              <a:ext uri="{FF2B5EF4-FFF2-40B4-BE49-F238E27FC236}">
                <a16:creationId xmlns:a16="http://schemas.microsoft.com/office/drawing/2014/main" id="{4F62E62F-FABD-4768-A303-90508FC6A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1587500"/>
            <a:ext cx="27051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95D54019-5DEF-4F31-9A3D-6425B57B6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1587500"/>
            <a:ext cx="2692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52DC11CC-2CDC-4B25-B902-A7F612B6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1168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134CFF17-D499-48C3-9386-AB2EC2390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1190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1527" name="Line 23">
            <a:extLst>
              <a:ext uri="{FF2B5EF4-FFF2-40B4-BE49-F238E27FC236}">
                <a16:creationId xmlns:a16="http://schemas.microsoft.com/office/drawing/2014/main" id="{B5B54E8D-43DA-4142-BE54-2187D4EE3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3724275"/>
            <a:ext cx="1860550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8" name="Line 24">
            <a:extLst>
              <a:ext uri="{FF2B5EF4-FFF2-40B4-BE49-F238E27FC236}">
                <a16:creationId xmlns:a16="http://schemas.microsoft.com/office/drawing/2014/main" id="{B681FDE7-6403-47A3-9677-7160174FF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5" y="2265363"/>
            <a:ext cx="0" cy="14589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9" name="Text Box 25">
            <a:extLst>
              <a:ext uri="{FF2B5EF4-FFF2-40B4-BE49-F238E27FC236}">
                <a16:creationId xmlns:a16="http://schemas.microsoft.com/office/drawing/2014/main" id="{8E4CC08C-183E-4A06-87E1-002B9DA1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2960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1530" name="Line 26">
            <a:extLst>
              <a:ext uri="{FF2B5EF4-FFF2-40B4-BE49-F238E27FC236}">
                <a16:creationId xmlns:a16="http://schemas.microsoft.com/office/drawing/2014/main" id="{3EA81146-6BCB-4F8E-A4A8-78ED6A4C1D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773738"/>
            <a:ext cx="5921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1" name="Line 27">
            <a:extLst>
              <a:ext uri="{FF2B5EF4-FFF2-40B4-BE49-F238E27FC236}">
                <a16:creationId xmlns:a16="http://schemas.microsoft.com/office/drawing/2014/main" id="{8C2C6782-11AE-4C4B-987C-B08B99939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5776913"/>
            <a:ext cx="20034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2" name="Line 28">
            <a:extLst>
              <a:ext uri="{FF2B5EF4-FFF2-40B4-BE49-F238E27FC236}">
                <a16:creationId xmlns:a16="http://schemas.microsoft.com/office/drawing/2014/main" id="{4C1595FD-9153-4052-834C-ADB3F0FD5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675" y="5767388"/>
            <a:ext cx="590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3" name="未知">
            <a:extLst>
              <a:ext uri="{FF2B5EF4-FFF2-40B4-BE49-F238E27FC236}">
                <a16:creationId xmlns:a16="http://schemas.microsoft.com/office/drawing/2014/main" id="{96F59D9E-AF2D-4605-848C-48D6A5BB1A29}"/>
              </a:ext>
            </a:extLst>
          </p:cNvPr>
          <p:cNvSpPr>
            <a:spLocks/>
          </p:cNvSpPr>
          <p:nvPr/>
        </p:nvSpPr>
        <p:spPr bwMode="auto">
          <a:xfrm>
            <a:off x="2682875" y="5084763"/>
            <a:ext cx="490538" cy="1090612"/>
          </a:xfrm>
          <a:custGeom>
            <a:avLst/>
            <a:gdLst>
              <a:gd name="T0" fmla="*/ 0 w 391"/>
              <a:gd name="T1" fmla="*/ 1116427913 h 687"/>
              <a:gd name="T2" fmla="*/ 56662785 w 391"/>
              <a:gd name="T3" fmla="*/ 451106968 h 687"/>
              <a:gd name="T4" fmla="*/ 199892353 w 391"/>
              <a:gd name="T5" fmla="*/ 199091459 h 687"/>
              <a:gd name="T6" fmla="*/ 343121922 w 391"/>
              <a:gd name="T7" fmla="*/ 1643141122 h 687"/>
              <a:gd name="T8" fmla="*/ 486351490 w 391"/>
              <a:gd name="T9" fmla="*/ 725804667 h 687"/>
              <a:gd name="T10" fmla="*/ 615415676 w 391"/>
              <a:gd name="T11" fmla="*/ 1093747311 h 6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1"/>
              <a:gd name="T19" fmla="*/ 0 h 687"/>
              <a:gd name="T20" fmla="*/ 391 w 391"/>
              <a:gd name="T21" fmla="*/ 687 h 6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1" h="687">
                <a:moveTo>
                  <a:pt x="0" y="443"/>
                </a:moveTo>
                <a:cubicBezTo>
                  <a:pt x="7" y="341"/>
                  <a:pt x="15" y="240"/>
                  <a:pt x="36" y="179"/>
                </a:cubicBezTo>
                <a:cubicBezTo>
                  <a:pt x="57" y="118"/>
                  <a:pt x="97" y="0"/>
                  <a:pt x="127" y="79"/>
                </a:cubicBezTo>
                <a:cubicBezTo>
                  <a:pt x="157" y="158"/>
                  <a:pt x="188" y="617"/>
                  <a:pt x="218" y="652"/>
                </a:cubicBezTo>
                <a:cubicBezTo>
                  <a:pt x="248" y="687"/>
                  <a:pt x="280" y="324"/>
                  <a:pt x="309" y="288"/>
                </a:cubicBezTo>
                <a:cubicBezTo>
                  <a:pt x="338" y="252"/>
                  <a:pt x="364" y="343"/>
                  <a:pt x="391" y="434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4523429A-2BF1-4A8A-B40F-4832629D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492442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</a:rPr>
              <a:t>LW</a:t>
            </a:r>
            <a:endParaRPr lang="en-US" altLang="zh-CN" b="1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5" name="未知">
            <a:extLst>
              <a:ext uri="{FF2B5EF4-FFF2-40B4-BE49-F238E27FC236}">
                <a16:creationId xmlns:a16="http://schemas.microsoft.com/office/drawing/2014/main" id="{B4BDBFC2-4414-4BA0-9E14-CF512355C8EA}"/>
              </a:ext>
            </a:extLst>
          </p:cNvPr>
          <p:cNvSpPr>
            <a:spLocks/>
          </p:cNvSpPr>
          <p:nvPr/>
        </p:nvSpPr>
        <p:spPr bwMode="auto">
          <a:xfrm flipV="1">
            <a:off x="5146675" y="5283200"/>
            <a:ext cx="273050" cy="984250"/>
          </a:xfrm>
          <a:custGeom>
            <a:avLst/>
            <a:gdLst>
              <a:gd name="T0" fmla="*/ 0 w 172"/>
              <a:gd name="T1" fmla="*/ 793850013 h 620"/>
              <a:gd name="T2" fmla="*/ 45362813 w 172"/>
              <a:gd name="T3" fmla="*/ 1252518450 h 620"/>
              <a:gd name="T4" fmla="*/ 158770638 w 172"/>
              <a:gd name="T5" fmla="*/ 37803138 h 620"/>
              <a:gd name="T6" fmla="*/ 229335013 w 172"/>
              <a:gd name="T7" fmla="*/ 1481851875 h 620"/>
              <a:gd name="T8" fmla="*/ 342741250 w 172"/>
              <a:gd name="T9" fmla="*/ 519152188 h 620"/>
              <a:gd name="T10" fmla="*/ 433466875 w 172"/>
              <a:gd name="T11" fmla="*/ 793850013 h 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620"/>
              <a:gd name="T20" fmla="*/ 172 w 172"/>
              <a:gd name="T21" fmla="*/ 620 h 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620">
                <a:moveTo>
                  <a:pt x="0" y="315"/>
                </a:moveTo>
                <a:cubicBezTo>
                  <a:pt x="3" y="431"/>
                  <a:pt x="7" y="547"/>
                  <a:pt x="18" y="497"/>
                </a:cubicBezTo>
                <a:cubicBezTo>
                  <a:pt x="29" y="447"/>
                  <a:pt x="51" y="0"/>
                  <a:pt x="63" y="15"/>
                </a:cubicBezTo>
                <a:cubicBezTo>
                  <a:pt x="75" y="30"/>
                  <a:pt x="79" y="556"/>
                  <a:pt x="91" y="588"/>
                </a:cubicBezTo>
                <a:cubicBezTo>
                  <a:pt x="103" y="620"/>
                  <a:pt x="123" y="251"/>
                  <a:pt x="136" y="206"/>
                </a:cubicBezTo>
                <a:cubicBezTo>
                  <a:pt x="149" y="161"/>
                  <a:pt x="166" y="297"/>
                  <a:pt x="172" y="315"/>
                </a:cubicBezTo>
              </a:path>
            </a:pathLst>
          </a:custGeom>
          <a:noFill/>
          <a:ln w="38100" cap="flat" cmpd="sng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6" name="未知">
            <a:extLst>
              <a:ext uri="{FF2B5EF4-FFF2-40B4-BE49-F238E27FC236}">
                <a16:creationId xmlns:a16="http://schemas.microsoft.com/office/drawing/2014/main" id="{C2DCFC8C-3CDC-46CA-AB91-BAD75ED77149}"/>
              </a:ext>
            </a:extLst>
          </p:cNvPr>
          <p:cNvSpPr>
            <a:spLocks/>
          </p:cNvSpPr>
          <p:nvPr/>
        </p:nvSpPr>
        <p:spPr bwMode="auto">
          <a:xfrm>
            <a:off x="7138988" y="5048250"/>
            <a:ext cx="549275" cy="1576388"/>
          </a:xfrm>
          <a:custGeom>
            <a:avLst/>
            <a:gdLst>
              <a:gd name="T0" fmla="*/ 0 w 291"/>
              <a:gd name="T1" fmla="*/ 1151712565 h 993"/>
              <a:gd name="T2" fmla="*/ 99758533 w 291"/>
              <a:gd name="T3" fmla="*/ 1723787422 h 993"/>
              <a:gd name="T4" fmla="*/ 228020852 w 291"/>
              <a:gd name="T5" fmla="*/ 120967538 h 993"/>
              <a:gd name="T6" fmla="*/ 423976124 w 291"/>
              <a:gd name="T7" fmla="*/ 2147483646 h 993"/>
              <a:gd name="T8" fmla="*/ 648433294 w 291"/>
              <a:gd name="T9" fmla="*/ 395665450 h 993"/>
              <a:gd name="T10" fmla="*/ 780257407 w 291"/>
              <a:gd name="T11" fmla="*/ 1678424595 h 993"/>
              <a:gd name="T12" fmla="*/ 908517838 w 291"/>
              <a:gd name="T13" fmla="*/ 783769636 h 993"/>
              <a:gd name="T14" fmla="*/ 1036780157 w 291"/>
              <a:gd name="T15" fmla="*/ 1151712565 h 9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1"/>
              <a:gd name="T25" fmla="*/ 0 h 993"/>
              <a:gd name="T26" fmla="*/ 291 w 291"/>
              <a:gd name="T27" fmla="*/ 993 h 9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1" h="993">
                <a:moveTo>
                  <a:pt x="0" y="457"/>
                </a:moveTo>
                <a:cubicBezTo>
                  <a:pt x="8" y="604"/>
                  <a:pt x="17" y="752"/>
                  <a:pt x="28" y="684"/>
                </a:cubicBezTo>
                <a:cubicBezTo>
                  <a:pt x="39" y="616"/>
                  <a:pt x="49" y="0"/>
                  <a:pt x="64" y="48"/>
                </a:cubicBezTo>
                <a:cubicBezTo>
                  <a:pt x="79" y="96"/>
                  <a:pt x="99" y="957"/>
                  <a:pt x="119" y="975"/>
                </a:cubicBezTo>
                <a:cubicBezTo>
                  <a:pt x="139" y="993"/>
                  <a:pt x="165" y="208"/>
                  <a:pt x="182" y="157"/>
                </a:cubicBezTo>
                <a:cubicBezTo>
                  <a:pt x="199" y="106"/>
                  <a:pt x="207" y="640"/>
                  <a:pt x="219" y="666"/>
                </a:cubicBezTo>
                <a:cubicBezTo>
                  <a:pt x="231" y="692"/>
                  <a:pt x="243" y="346"/>
                  <a:pt x="255" y="311"/>
                </a:cubicBezTo>
                <a:cubicBezTo>
                  <a:pt x="267" y="276"/>
                  <a:pt x="279" y="366"/>
                  <a:pt x="291" y="457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7" name="Text Box 33">
            <a:extLst>
              <a:ext uri="{FF2B5EF4-FFF2-40B4-BE49-F238E27FC236}">
                <a16:creationId xmlns:a16="http://schemas.microsoft.com/office/drawing/2014/main" id="{0E177355-D410-4710-B605-F679AFC1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49482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</a:rPr>
              <a:t>BW</a:t>
            </a:r>
          </a:p>
        </p:txBody>
      </p:sp>
      <p:sp>
        <p:nvSpPr>
          <p:cNvPr id="21538" name="Line 34">
            <a:extLst>
              <a:ext uri="{FF2B5EF4-FFF2-40B4-BE49-F238E27FC236}">
                <a16:creationId xmlns:a16="http://schemas.microsoft.com/office/drawing/2014/main" id="{968EDD19-6B8C-44F9-B00F-64AA94CC3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8775" y="5772150"/>
            <a:ext cx="1701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9" name="Line 35">
            <a:extLst>
              <a:ext uri="{FF2B5EF4-FFF2-40B4-BE49-F238E27FC236}">
                <a16:creationId xmlns:a16="http://schemas.microsoft.com/office/drawing/2014/main" id="{70D7DBB2-2E3E-45E9-88CE-47E3AA462D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3038" y="5768975"/>
            <a:ext cx="592137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40" name="Line 36">
            <a:extLst>
              <a:ext uri="{FF2B5EF4-FFF2-40B4-BE49-F238E27FC236}">
                <a16:creationId xmlns:a16="http://schemas.microsoft.com/office/drawing/2014/main" id="{6FA70FDA-7C18-42F7-9463-E9B882A20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5975" y="5768975"/>
            <a:ext cx="5921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541" name="Group 37">
            <a:extLst>
              <a:ext uri="{FF2B5EF4-FFF2-40B4-BE49-F238E27FC236}">
                <a16:creationId xmlns:a16="http://schemas.microsoft.com/office/drawing/2014/main" id="{48983C31-F469-4E7A-847E-0C58961751A6}"/>
              </a:ext>
            </a:extLst>
          </p:cNvPr>
          <p:cNvGrpSpPr>
            <a:grpSpLocks/>
          </p:cNvGrpSpPr>
          <p:nvPr/>
        </p:nvGrpSpPr>
        <p:grpSpPr bwMode="auto">
          <a:xfrm>
            <a:off x="703263" y="5097463"/>
            <a:ext cx="160337" cy="676275"/>
            <a:chOff x="0" y="0"/>
            <a:chExt cx="101" cy="426"/>
          </a:xfrm>
        </p:grpSpPr>
        <p:sp>
          <p:nvSpPr>
            <p:cNvPr id="21551" name="Line 38">
              <a:extLst>
                <a:ext uri="{FF2B5EF4-FFF2-40B4-BE49-F238E27FC236}">
                  <a16:creationId xmlns:a16="http://schemas.microsoft.com/office/drawing/2014/main" id="{B24FDAF5-B9F7-4717-8749-432F8A86E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7"/>
              <a:ext cx="0" cy="4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52" name="Line 39">
              <a:extLst>
                <a:ext uri="{FF2B5EF4-FFF2-40B4-BE49-F238E27FC236}">
                  <a16:creationId xmlns:a16="http://schemas.microsoft.com/office/drawing/2014/main" id="{67B63870-AB63-4496-B775-06DA3C944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" y="0"/>
              <a:ext cx="0" cy="42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53" name="Line 40">
              <a:extLst>
                <a:ext uri="{FF2B5EF4-FFF2-40B4-BE49-F238E27FC236}">
                  <a16:creationId xmlns:a16="http://schemas.microsoft.com/office/drawing/2014/main" id="{0F3CBFFF-A041-4C16-BAA3-577F3474C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1"/>
              <a:ext cx="1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542" name="Line 41">
            <a:extLst>
              <a:ext uri="{FF2B5EF4-FFF2-40B4-BE49-F238E27FC236}">
                <a16:creationId xmlns:a16="http://schemas.microsoft.com/office/drawing/2014/main" id="{3A1496E7-17A9-4096-86EC-307959705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150" y="5773738"/>
            <a:ext cx="12700" cy="10842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43" name="Line 42">
            <a:extLst>
              <a:ext uri="{FF2B5EF4-FFF2-40B4-BE49-F238E27FC236}">
                <a16:creationId xmlns:a16="http://schemas.microsoft.com/office/drawing/2014/main" id="{FC04F502-B30E-4BC5-AB9D-6FAFDE846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7150" y="5773738"/>
            <a:ext cx="12700" cy="10842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44" name="Line 43">
            <a:extLst>
              <a:ext uri="{FF2B5EF4-FFF2-40B4-BE49-F238E27FC236}">
                <a16:creationId xmlns:a16="http://schemas.microsoft.com/office/drawing/2014/main" id="{C3B8F683-320F-40F0-81BC-880ABB2CB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" y="6667500"/>
            <a:ext cx="44323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45" name="Text Box 44">
            <a:extLst>
              <a:ext uri="{FF2B5EF4-FFF2-40B4-BE49-F238E27FC236}">
                <a16:creationId xmlns:a16="http://schemas.microsoft.com/office/drawing/2014/main" id="{19CE8FC5-4028-437F-9E29-F8B60E627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463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6" name="Text Box 45">
            <a:extLst>
              <a:ext uri="{FF2B5EF4-FFF2-40B4-BE49-F238E27FC236}">
                <a16:creationId xmlns:a16="http://schemas.microsoft.com/office/drawing/2014/main" id="{26D678F3-482B-4087-BC47-21D619A35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1463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7" name="Line 46">
            <a:extLst>
              <a:ext uri="{FF2B5EF4-FFF2-40B4-BE49-F238E27FC236}">
                <a16:creationId xmlns:a16="http://schemas.microsoft.com/office/drawing/2014/main" id="{A5B60A86-B2D9-4657-B749-B65E467AC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00" y="1968500"/>
            <a:ext cx="1651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48" name="Line 47">
            <a:extLst>
              <a:ext uri="{FF2B5EF4-FFF2-40B4-BE49-F238E27FC236}">
                <a16:creationId xmlns:a16="http://schemas.microsoft.com/office/drawing/2014/main" id="{D5BAB0D8-B336-47AF-B734-8D61C427E5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981200"/>
            <a:ext cx="1397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49" name="Text Box 48">
            <a:extLst>
              <a:ext uri="{FF2B5EF4-FFF2-40B4-BE49-F238E27FC236}">
                <a16:creationId xmlns:a16="http://schemas.microsoft.com/office/drawing/2014/main" id="{23D4AFEA-F62A-4650-87FA-037AB364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46101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始脉冲</a:t>
            </a:r>
          </a:p>
        </p:txBody>
      </p:sp>
      <p:sp>
        <p:nvSpPr>
          <p:cNvPr id="21550" name="Text Box 49">
            <a:extLst>
              <a:ext uri="{FF2B5EF4-FFF2-40B4-BE49-F238E27FC236}">
                <a16:creationId xmlns:a16="http://schemas.microsoft.com/office/drawing/2014/main" id="{C386FA2F-C800-40D7-A059-88BD83342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62611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A49BFFB-6D3F-4B99-9A66-A305B7A58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07175" cy="933450"/>
          </a:xfrm>
        </p:spPr>
        <p:txBody>
          <a:bodyPr/>
          <a:lstStyle/>
          <a:p>
            <a:pPr eaLnBrk="1" hangingPunct="1"/>
            <a:r>
              <a:rPr lang="zh-CN" altLang="en-US"/>
              <a:t>传播时间</a:t>
            </a: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3F238C41-C4EB-489E-AED3-C7C156164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22590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D7AA1E70-1720-4078-988E-30BC5FF2A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5831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04FA264-1A57-4952-A71C-EAC2440B8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F6D5A876-AB94-46A3-B1D5-F111E3CAFE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9700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3F753484-64B6-423E-9E2B-486962319BDB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4160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47573D95-04B1-47A8-9483-D927F090B1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770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537" name="AutoShape 9">
            <a:extLst>
              <a:ext uri="{FF2B5EF4-FFF2-40B4-BE49-F238E27FC236}">
                <a16:creationId xmlns:a16="http://schemas.microsoft.com/office/drawing/2014/main" id="{25357D13-0BA8-4F3F-B58C-88CF5547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538" name="Rectangle 10">
            <a:extLst>
              <a:ext uri="{FF2B5EF4-FFF2-40B4-BE49-F238E27FC236}">
                <a16:creationId xmlns:a16="http://schemas.microsoft.com/office/drawing/2014/main" id="{82DCDA58-0C2F-4F25-AD3C-29D6CB77ED99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2072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99FD8F77-6007-432E-9FA2-E2D1CC641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843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4A19A8EA-88A7-44A0-9786-173F775E0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5398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B1070AA8-86BF-4EA8-8137-CFE70C34E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2270125"/>
            <a:ext cx="2667000" cy="1457325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9F45E581-1A7C-4BF5-940F-DA29A976DB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8650" y="2270125"/>
            <a:ext cx="2724150" cy="1457325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08627EB9-6F37-4837-98AE-32520CB37B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1460500"/>
            <a:ext cx="0" cy="35433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4" name="Oval 16">
            <a:extLst>
              <a:ext uri="{FF2B5EF4-FFF2-40B4-BE49-F238E27FC236}">
                <a16:creationId xmlns:a16="http://schemas.microsoft.com/office/drawing/2014/main" id="{EA6A817A-93E5-4A2D-8A17-0E2C32A6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3683000"/>
            <a:ext cx="76200" cy="88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1A6FB969-13BB-4852-B6BA-A94227D56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5300" y="13843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5432A055-A07D-4FC9-AE71-E5B1F63591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3716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6D6E4CC5-565E-40A9-8552-09E5A668C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1587500"/>
            <a:ext cx="27051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8" name="Line 20">
            <a:extLst>
              <a:ext uri="{FF2B5EF4-FFF2-40B4-BE49-F238E27FC236}">
                <a16:creationId xmlns:a16="http://schemas.microsoft.com/office/drawing/2014/main" id="{58A9728D-3E15-44F3-99C1-029002C0D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1587500"/>
            <a:ext cx="2692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D3533BEC-E3E5-471E-AECC-41FC9D8C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1168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2550" name="Text Box 22">
            <a:extLst>
              <a:ext uri="{FF2B5EF4-FFF2-40B4-BE49-F238E27FC236}">
                <a16:creationId xmlns:a16="http://schemas.microsoft.com/office/drawing/2014/main" id="{B681AF3E-5488-4B0E-B95D-74C54949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1190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2551" name="Line 23">
            <a:extLst>
              <a:ext uri="{FF2B5EF4-FFF2-40B4-BE49-F238E27FC236}">
                <a16:creationId xmlns:a16="http://schemas.microsoft.com/office/drawing/2014/main" id="{443B43F5-FF23-4FBC-BC42-4445BF91F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3724275"/>
            <a:ext cx="1860550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2" name="Line 24">
            <a:extLst>
              <a:ext uri="{FF2B5EF4-FFF2-40B4-BE49-F238E27FC236}">
                <a16:creationId xmlns:a16="http://schemas.microsoft.com/office/drawing/2014/main" id="{17969085-5E7B-4E4D-922D-2808A32D1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5" y="2265363"/>
            <a:ext cx="0" cy="14589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3" name="Text Box 25">
            <a:extLst>
              <a:ext uri="{FF2B5EF4-FFF2-40B4-BE49-F238E27FC236}">
                <a16:creationId xmlns:a16="http://schemas.microsoft.com/office/drawing/2014/main" id="{1D194BFE-B242-406D-9C7A-D8A2F16CC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2960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E613DFFF-DF6D-41C4-8767-351BE1EF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463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5" name="Text Box 27">
            <a:extLst>
              <a:ext uri="{FF2B5EF4-FFF2-40B4-BE49-F238E27FC236}">
                <a16:creationId xmlns:a16="http://schemas.microsoft.com/office/drawing/2014/main" id="{D58A5FD2-3291-4951-AEF1-27DA9CCB7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1463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id="{8127F57D-C1D1-4AF9-BBFB-BFDE0D10B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00" y="1968500"/>
            <a:ext cx="1651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7" name="Line 29">
            <a:extLst>
              <a:ext uri="{FF2B5EF4-FFF2-40B4-BE49-F238E27FC236}">
                <a16:creationId xmlns:a16="http://schemas.microsoft.com/office/drawing/2014/main" id="{D2DA18E1-EF9F-4E59-9157-9B8C62F61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981200"/>
            <a:ext cx="1397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2558" name="Object 30">
            <a:extLst>
              <a:ext uri="{FF2B5EF4-FFF2-40B4-BE49-F238E27FC236}">
                <a16:creationId xmlns:a16="http://schemas.microsoft.com/office/drawing/2014/main" id="{0BF2CFC8-63DD-4830-ADF5-FFB6BA8B90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0" y="5162550"/>
          <a:ext cx="4699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r:id="rId3" imgW="1524662" imgH="457399" progId="Equation.3">
                  <p:embed/>
                </p:oleObj>
              </mc:Choice>
              <mc:Fallback>
                <p:oleObj r:id="rId3" imgW="1524662" imgH="45739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162550"/>
                        <a:ext cx="4699000" cy="1409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4FA8C33-1966-4924-8903-D808A841C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07175" cy="933450"/>
          </a:xfrm>
        </p:spPr>
        <p:txBody>
          <a:bodyPr/>
          <a:lstStyle/>
          <a:p>
            <a:pPr eaLnBrk="1" hangingPunct="1"/>
            <a:r>
              <a:rPr lang="zh-CN" altLang="en-US"/>
              <a:t>缺陷深度</a:t>
            </a:r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3EC22B60-0325-4603-9B50-477055DC1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22590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687192C8-84FE-41DA-87C1-C7C7B5231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5831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3686BFD-EAFB-4AF0-8568-4D2685DF7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15DD1A91-118A-4C54-98D5-DAAB72D8B7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9700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F20EA65F-589F-4BDD-B2C1-66710332464B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4160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51056190-DD29-4CF6-BDE6-D7D01444F6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770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1" name="AutoShape 9">
            <a:extLst>
              <a:ext uri="{FF2B5EF4-FFF2-40B4-BE49-F238E27FC236}">
                <a16:creationId xmlns:a16="http://schemas.microsoft.com/office/drawing/2014/main" id="{59F09858-036F-4364-8F40-80D32B57B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8F14511A-68ED-4B9F-8BB9-80ED41DC1DB1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2072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3EAD16FA-0631-4220-822F-CD26D349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843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E5457383-2A47-47BB-8E72-1B2EE8D6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5398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1E26C180-2C0A-43C4-9CA8-C81822F1E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2270125"/>
            <a:ext cx="2667000" cy="1457325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129A16BA-6F67-4687-B2B9-774AE40DBE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8650" y="2270125"/>
            <a:ext cx="2724150" cy="1457325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7" name="Line 15">
            <a:extLst>
              <a:ext uri="{FF2B5EF4-FFF2-40B4-BE49-F238E27FC236}">
                <a16:creationId xmlns:a16="http://schemas.microsoft.com/office/drawing/2014/main" id="{A1F8BFE9-41A7-4EEA-B138-45E16A87D2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1460500"/>
            <a:ext cx="0" cy="35433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8" name="Oval 16">
            <a:extLst>
              <a:ext uri="{FF2B5EF4-FFF2-40B4-BE49-F238E27FC236}">
                <a16:creationId xmlns:a16="http://schemas.microsoft.com/office/drawing/2014/main" id="{975BB98A-E122-4C65-AF5C-8CC05B1F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3683000"/>
            <a:ext cx="76200" cy="88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3569" name="Line 17">
            <a:extLst>
              <a:ext uri="{FF2B5EF4-FFF2-40B4-BE49-F238E27FC236}">
                <a16:creationId xmlns:a16="http://schemas.microsoft.com/office/drawing/2014/main" id="{5B7CA67E-CDD0-43A6-9A86-AF7011B58B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5300" y="13843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0" name="Line 18">
            <a:extLst>
              <a:ext uri="{FF2B5EF4-FFF2-40B4-BE49-F238E27FC236}">
                <a16:creationId xmlns:a16="http://schemas.microsoft.com/office/drawing/2014/main" id="{961B118A-3335-4F7F-AB4D-2AC32FB14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3716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1" name="Line 19">
            <a:extLst>
              <a:ext uri="{FF2B5EF4-FFF2-40B4-BE49-F238E27FC236}">
                <a16:creationId xmlns:a16="http://schemas.microsoft.com/office/drawing/2014/main" id="{0C985B10-519D-42DA-A52C-ABCF72C0E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1587500"/>
            <a:ext cx="27051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2" name="Line 20">
            <a:extLst>
              <a:ext uri="{FF2B5EF4-FFF2-40B4-BE49-F238E27FC236}">
                <a16:creationId xmlns:a16="http://schemas.microsoft.com/office/drawing/2014/main" id="{52F3868D-C5DF-476D-A972-809F83111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1587500"/>
            <a:ext cx="2692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3" name="Text Box 21">
            <a:extLst>
              <a:ext uri="{FF2B5EF4-FFF2-40B4-BE49-F238E27FC236}">
                <a16:creationId xmlns:a16="http://schemas.microsoft.com/office/drawing/2014/main" id="{D787B601-4628-4D3E-A826-15E5657F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1168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3574" name="Text Box 22">
            <a:extLst>
              <a:ext uri="{FF2B5EF4-FFF2-40B4-BE49-F238E27FC236}">
                <a16:creationId xmlns:a16="http://schemas.microsoft.com/office/drawing/2014/main" id="{E1E6B4D7-18FA-4163-80D6-B3CB9F073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1190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3575" name="Line 23">
            <a:extLst>
              <a:ext uri="{FF2B5EF4-FFF2-40B4-BE49-F238E27FC236}">
                <a16:creationId xmlns:a16="http://schemas.microsoft.com/office/drawing/2014/main" id="{0631C8D8-E709-4CC0-A5F6-B771C8D59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3724275"/>
            <a:ext cx="1860550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6" name="Line 24">
            <a:extLst>
              <a:ext uri="{FF2B5EF4-FFF2-40B4-BE49-F238E27FC236}">
                <a16:creationId xmlns:a16="http://schemas.microsoft.com/office/drawing/2014/main" id="{9263D847-162A-4D1D-AE98-01AB4851A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5" y="2265363"/>
            <a:ext cx="0" cy="14589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7" name="Text Box 25">
            <a:extLst>
              <a:ext uri="{FF2B5EF4-FFF2-40B4-BE49-F238E27FC236}">
                <a16:creationId xmlns:a16="http://schemas.microsoft.com/office/drawing/2014/main" id="{350F43B3-45FC-460E-A971-5E8E3930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2960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3578" name="Text Box 26">
            <a:extLst>
              <a:ext uri="{FF2B5EF4-FFF2-40B4-BE49-F238E27FC236}">
                <a16:creationId xmlns:a16="http://schemas.microsoft.com/office/drawing/2014/main" id="{BA0DF24F-59B4-4D60-906F-442D8AD1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463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9" name="Text Box 27">
            <a:extLst>
              <a:ext uri="{FF2B5EF4-FFF2-40B4-BE49-F238E27FC236}">
                <a16:creationId xmlns:a16="http://schemas.microsoft.com/office/drawing/2014/main" id="{AF02C059-AACC-4224-93EF-16BDEDAC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1463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0" name="Line 28">
            <a:extLst>
              <a:ext uri="{FF2B5EF4-FFF2-40B4-BE49-F238E27FC236}">
                <a16:creationId xmlns:a16="http://schemas.microsoft.com/office/drawing/2014/main" id="{E350A7BB-90C1-41EB-9B18-F944CA270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00" y="1968500"/>
            <a:ext cx="1651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81" name="Line 29">
            <a:extLst>
              <a:ext uri="{FF2B5EF4-FFF2-40B4-BE49-F238E27FC236}">
                <a16:creationId xmlns:a16="http://schemas.microsoft.com/office/drawing/2014/main" id="{2566BD9E-F65B-483E-B708-78190E7E2B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981200"/>
            <a:ext cx="1397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3582" name="Object 30">
            <a:extLst>
              <a:ext uri="{FF2B5EF4-FFF2-40B4-BE49-F238E27FC236}">
                <a16:creationId xmlns:a16="http://schemas.microsoft.com/office/drawing/2014/main" id="{BEDA46BE-0911-4049-8BF2-9BB58A9D7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488" y="5084763"/>
          <a:ext cx="5051425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r:id="rId3" imgW="1639011" imgH="508221" progId="Equation.3">
                  <p:embed/>
                </p:oleObj>
              </mc:Choice>
              <mc:Fallback>
                <p:oleObj r:id="rId3" imgW="1639011" imgH="508221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084763"/>
                        <a:ext cx="5051425" cy="15668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3AE65CE-BAFF-4CB6-839E-86D811B8B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607175" cy="933450"/>
          </a:xfrm>
        </p:spPr>
        <p:txBody>
          <a:bodyPr/>
          <a:lstStyle/>
          <a:p>
            <a:pPr eaLnBrk="1" hangingPunct="1"/>
            <a:r>
              <a:rPr lang="zh-CN" altLang="en-US"/>
              <a:t>缺陷自身高度</a:t>
            </a: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F08F93E5-44A1-440A-9992-80DE2BB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22590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880FDBA1-677B-46D2-8171-12F24B08D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5831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3FFA6347-9B61-4625-8A02-A1804384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FA4BBFE1-DEBF-4785-A179-DD35E642DA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9700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2574153-7550-4F8F-B8E4-E2B3584A3268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4160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00A8C65E-0940-4925-B090-10D378C089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770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5" name="AutoShape 9">
            <a:extLst>
              <a:ext uri="{FF2B5EF4-FFF2-40B4-BE49-F238E27FC236}">
                <a16:creationId xmlns:a16="http://schemas.microsoft.com/office/drawing/2014/main" id="{96454DA1-849C-401B-954C-29CA222FC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1FCB6DEA-DA31-4974-8506-D8A1BF19B12A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2072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C72B62DB-0A40-423B-A635-6F680DA4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843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4A89D52D-2FB5-4F66-9C10-0AAA463D8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5398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349D3E33-DA6E-4B12-8509-4A8680F5CF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5300" y="13843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BA73D97B-9A59-4024-8178-66A9678197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3716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1" name="Line 15">
            <a:extLst>
              <a:ext uri="{FF2B5EF4-FFF2-40B4-BE49-F238E27FC236}">
                <a16:creationId xmlns:a16="http://schemas.microsoft.com/office/drawing/2014/main" id="{D8A840EE-193C-4200-945A-1DF1DC3E7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50" y="1587500"/>
            <a:ext cx="54165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5357C336-E064-4F0D-979C-F5451871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11906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D53ECBD8-7B72-4111-802B-5D0574E46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23225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4" name="Line 18">
            <a:extLst>
              <a:ext uri="{FF2B5EF4-FFF2-40B4-BE49-F238E27FC236}">
                <a16:creationId xmlns:a16="http://schemas.microsoft.com/office/drawing/2014/main" id="{5DD53C35-E672-4825-932B-FF039F728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00" y="1968500"/>
            <a:ext cx="1651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5" name="Line 19">
            <a:extLst>
              <a:ext uri="{FF2B5EF4-FFF2-40B4-BE49-F238E27FC236}">
                <a16:creationId xmlns:a16="http://schemas.microsoft.com/office/drawing/2014/main" id="{7E4EE155-4D24-454B-9758-E0766BFC74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981200"/>
            <a:ext cx="1397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4596" name="Object 20">
            <a:extLst>
              <a:ext uri="{FF2B5EF4-FFF2-40B4-BE49-F238E27FC236}">
                <a16:creationId xmlns:a16="http://schemas.microsoft.com/office/drawing/2014/main" id="{67D506A6-79EE-47F8-A2AC-A36F8C03E5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4813300"/>
          <a:ext cx="20701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r:id="rId3" imgW="673100" imgH="215900" progId="Equation.3">
                  <p:embed/>
                </p:oleObj>
              </mc:Choice>
              <mc:Fallback>
                <p:oleObj r:id="rId3" imgW="673100" imgH="215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4813300"/>
                        <a:ext cx="2070100" cy="661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7" name="未知">
            <a:extLst>
              <a:ext uri="{FF2B5EF4-FFF2-40B4-BE49-F238E27FC236}">
                <a16:creationId xmlns:a16="http://schemas.microsoft.com/office/drawing/2014/main" id="{D20ABD5E-9BD3-41F3-9F4A-C23DAA34C1F4}"/>
              </a:ext>
            </a:extLst>
          </p:cNvPr>
          <p:cNvSpPr>
            <a:spLocks/>
          </p:cNvSpPr>
          <p:nvPr/>
        </p:nvSpPr>
        <p:spPr bwMode="auto">
          <a:xfrm>
            <a:off x="4410075" y="2862263"/>
            <a:ext cx="188913" cy="842962"/>
          </a:xfrm>
          <a:custGeom>
            <a:avLst/>
            <a:gdLst>
              <a:gd name="T0" fmla="*/ 221774337 w 119"/>
              <a:gd name="T1" fmla="*/ 7559671 h 531"/>
              <a:gd name="T2" fmla="*/ 100806517 w 119"/>
              <a:gd name="T3" fmla="*/ 410784431 h 531"/>
              <a:gd name="T4" fmla="*/ 141129124 w 119"/>
              <a:gd name="T5" fmla="*/ 854331668 h 531"/>
              <a:gd name="T6" fmla="*/ 20161303 w 119"/>
              <a:gd name="T7" fmla="*/ 1338201381 h 531"/>
              <a:gd name="T8" fmla="*/ 262096944 w 119"/>
              <a:gd name="T9" fmla="*/ 854331668 h 531"/>
              <a:gd name="T10" fmla="*/ 241935640 w 119"/>
              <a:gd name="T11" fmla="*/ 370461955 h 531"/>
              <a:gd name="T12" fmla="*/ 221774337 w 119"/>
              <a:gd name="T13" fmla="*/ 7559671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"/>
              <a:gd name="T22" fmla="*/ 0 h 531"/>
              <a:gd name="T23" fmla="*/ 119 w 119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" h="531">
                <a:moveTo>
                  <a:pt x="88" y="3"/>
                </a:moveTo>
                <a:cubicBezTo>
                  <a:pt x="79" y="6"/>
                  <a:pt x="45" y="107"/>
                  <a:pt x="40" y="163"/>
                </a:cubicBezTo>
                <a:cubicBezTo>
                  <a:pt x="35" y="219"/>
                  <a:pt x="61" y="278"/>
                  <a:pt x="56" y="339"/>
                </a:cubicBezTo>
                <a:cubicBezTo>
                  <a:pt x="51" y="400"/>
                  <a:pt x="0" y="531"/>
                  <a:pt x="8" y="531"/>
                </a:cubicBezTo>
                <a:cubicBezTo>
                  <a:pt x="16" y="531"/>
                  <a:pt x="89" y="403"/>
                  <a:pt x="104" y="339"/>
                </a:cubicBezTo>
                <a:cubicBezTo>
                  <a:pt x="119" y="275"/>
                  <a:pt x="93" y="204"/>
                  <a:pt x="96" y="147"/>
                </a:cubicBezTo>
                <a:cubicBezTo>
                  <a:pt x="99" y="90"/>
                  <a:pt x="97" y="0"/>
                  <a:pt x="88" y="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8" name="Line 22">
            <a:extLst>
              <a:ext uri="{FF2B5EF4-FFF2-40B4-BE49-F238E27FC236}">
                <a16:creationId xmlns:a16="http://schemas.microsoft.com/office/drawing/2014/main" id="{51F9A4E9-2DAC-454D-B2B8-B1B405665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2257425"/>
            <a:ext cx="2819400" cy="619125"/>
          </a:xfrm>
          <a:prstGeom prst="line">
            <a:avLst/>
          </a:prstGeom>
          <a:noFill/>
          <a:ln w="19050">
            <a:solidFill>
              <a:srgbClr val="CCE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9" name="Line 23">
            <a:extLst>
              <a:ext uri="{FF2B5EF4-FFF2-40B4-BE49-F238E27FC236}">
                <a16:creationId xmlns:a16="http://schemas.microsoft.com/office/drawing/2014/main" id="{09D28C82-EBE4-43A0-83BE-564736946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1525" y="2257425"/>
            <a:ext cx="2590800" cy="619125"/>
          </a:xfrm>
          <a:prstGeom prst="line">
            <a:avLst/>
          </a:prstGeom>
          <a:noFill/>
          <a:ln w="19050">
            <a:solidFill>
              <a:srgbClr val="CCE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0" name="Line 24">
            <a:extLst>
              <a:ext uri="{FF2B5EF4-FFF2-40B4-BE49-F238E27FC236}">
                <a16:creationId xmlns:a16="http://schemas.microsoft.com/office/drawing/2014/main" id="{309FA3EA-5DE8-4CF2-952B-B9553EE56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2266950"/>
            <a:ext cx="2667000" cy="1457325"/>
          </a:xfrm>
          <a:prstGeom prst="line">
            <a:avLst/>
          </a:prstGeom>
          <a:noFill/>
          <a:ln w="1905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1" name="Line 25">
            <a:extLst>
              <a:ext uri="{FF2B5EF4-FFF2-40B4-BE49-F238E27FC236}">
                <a16:creationId xmlns:a16="http://schemas.microsoft.com/office/drawing/2014/main" id="{3E909BCB-ABFD-4473-AAAC-60B5092B08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8650" y="2266950"/>
            <a:ext cx="2724150" cy="1457325"/>
          </a:xfrm>
          <a:prstGeom prst="line">
            <a:avLst/>
          </a:prstGeom>
          <a:noFill/>
          <a:ln w="1905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2" name="Line 26">
            <a:extLst>
              <a:ext uri="{FF2B5EF4-FFF2-40B4-BE49-F238E27FC236}">
                <a16:creationId xmlns:a16="http://schemas.microsoft.com/office/drawing/2014/main" id="{518F9609-F9DB-4103-8E50-4E788907D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2950" y="2867025"/>
            <a:ext cx="676275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DD686C7B-EE42-47CC-955D-085D7677F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3724275"/>
            <a:ext cx="1581150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042DEF61-2390-4957-9EBD-A869D5F3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413" y="2894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5" name="Line 29">
            <a:extLst>
              <a:ext uri="{FF2B5EF4-FFF2-40B4-BE49-F238E27FC236}">
                <a16:creationId xmlns:a16="http://schemas.microsoft.com/office/drawing/2014/main" id="{70C7E634-EAC4-432A-A206-95C7AF90E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57425"/>
            <a:ext cx="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6" name="Line 30">
            <a:extLst>
              <a:ext uri="{FF2B5EF4-FFF2-40B4-BE49-F238E27FC236}">
                <a16:creationId xmlns:a16="http://schemas.microsoft.com/office/drawing/2014/main" id="{4B4CB6B0-2B72-497F-A452-FBF2D2C40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675" y="2257425"/>
            <a:ext cx="0" cy="14668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07" name="Text Box 31">
            <a:extLst>
              <a:ext uri="{FF2B5EF4-FFF2-40B4-BE49-F238E27FC236}">
                <a16:creationId xmlns:a16="http://schemas.microsoft.com/office/drawing/2014/main" id="{5C02522C-F492-47EB-9F71-EA5766739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39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由于计算自身高度只需要测量时间, 所以高度估计会很准确。 实际操作中，检测裂纹 1-</a:t>
            </a:r>
            <a:r>
              <a:rPr lang="en-US" altLang="zh-CN" sz="1800" b="1">
                <a:solidFill>
                  <a:schemeClr val="tx2"/>
                </a:solidFill>
                <a:latin typeface="Times New Roman" panose="02020603050405020304" pitchFamily="18" charset="0"/>
              </a:rPr>
              <a:t>mm </a:t>
            </a:r>
            <a:r>
              <a:rPr lang="zh-CN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的精度是完全可以达到的 (检测人工缺陷时可以达到0.1 </a:t>
            </a:r>
            <a:r>
              <a:rPr lang="en-US" altLang="zh-CN" sz="1800" b="1">
                <a:solidFill>
                  <a:schemeClr val="tx2"/>
                </a:solidFill>
                <a:latin typeface="Times New Roman" panose="02020603050405020304" pitchFamily="18" charset="0"/>
              </a:rPr>
              <a:t>mm </a:t>
            </a:r>
            <a:r>
              <a:rPr lang="zh-CN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)。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FCD01A1-0223-4E3F-8598-B2EAF26BB7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一些典型缺陷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C8DA86B-584C-498F-8925-CB62D34FC8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zh-CN" altLang="en-US"/>
              <a:t>向外表面延伸的缺陷</a:t>
            </a:r>
          </a:p>
          <a:p>
            <a:pPr eaLnBrk="1" hangingPunct="1">
              <a:buFontTx/>
              <a:buChar char="•"/>
            </a:pPr>
            <a:r>
              <a:rPr lang="zh-CN" altLang="en-US"/>
              <a:t>向内表面延伸的缺陷</a:t>
            </a:r>
            <a:endParaRPr lang="fr-FR" altLang="en-US"/>
          </a:p>
          <a:p>
            <a:pPr eaLnBrk="1" hangingPunct="1">
              <a:buFontTx/>
              <a:buChar char="•"/>
            </a:pPr>
            <a:r>
              <a:rPr lang="zh-CN" altLang="en-US"/>
              <a:t>水平方向的平面形缺陷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9022C84-FE59-409B-8F53-058727192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zh-CN" altLang="en-US"/>
              <a:t>向外表面延伸的裂纹</a:t>
            </a:r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id="{544DAB45-27E2-46AE-8E7E-8FD1E6B2A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2656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A1BABB31-429F-4651-A2C4-E44163B970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5050" y="1941513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52632261-61C4-428E-A651-7018DC893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050" y="1941513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630" name="Group 6">
            <a:extLst>
              <a:ext uri="{FF2B5EF4-FFF2-40B4-BE49-F238E27FC236}">
                <a16:creationId xmlns:a16="http://schemas.microsoft.com/office/drawing/2014/main" id="{F250D5BA-958F-4B21-8EA8-0F31086BB87D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1389063"/>
            <a:ext cx="647700" cy="552450"/>
            <a:chOff x="0" y="0"/>
            <a:chExt cx="408" cy="348"/>
          </a:xfrm>
        </p:grpSpPr>
        <p:grpSp>
          <p:nvGrpSpPr>
            <p:cNvPr id="26667" name="Group 7">
              <a:extLst>
                <a:ext uri="{FF2B5EF4-FFF2-40B4-BE49-F238E27FC236}">
                  <a16:creationId xmlns:a16="http://schemas.microsoft.com/office/drawing/2014/main" id="{09AF9C36-1EDC-4B6F-89F5-A877ACC27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26669" name="Rectangle 8">
                <a:extLst>
                  <a:ext uri="{FF2B5EF4-FFF2-40B4-BE49-F238E27FC236}">
                    <a16:creationId xmlns:a16="http://schemas.microsoft.com/office/drawing/2014/main" id="{84C9248F-6BD7-4FBC-83F9-CD11DB840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" name="AutoShape 9">
                <a:extLst>
                  <a:ext uri="{FF2B5EF4-FFF2-40B4-BE49-F238E27FC236}">
                    <a16:creationId xmlns:a16="http://schemas.microsoft.com/office/drawing/2014/main" id="{D25696D1-2C98-4266-A47C-AFA38CE23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6668" name="Rectangle 10">
              <a:extLst>
                <a:ext uri="{FF2B5EF4-FFF2-40B4-BE49-F238E27FC236}">
                  <a16:creationId xmlns:a16="http://schemas.microsoft.com/office/drawing/2014/main" id="{B9FE2798-8362-4724-AE21-03DB7C0651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6631" name="Group 11">
            <a:extLst>
              <a:ext uri="{FF2B5EF4-FFF2-40B4-BE49-F238E27FC236}">
                <a16:creationId xmlns:a16="http://schemas.microsoft.com/office/drawing/2014/main" id="{633FE654-0EF4-4B72-A07B-568A42D7070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77050" y="1389063"/>
            <a:ext cx="647700" cy="552450"/>
            <a:chOff x="0" y="0"/>
            <a:chExt cx="408" cy="348"/>
          </a:xfrm>
        </p:grpSpPr>
        <p:grpSp>
          <p:nvGrpSpPr>
            <p:cNvPr id="26663" name="Group 12">
              <a:extLst>
                <a:ext uri="{FF2B5EF4-FFF2-40B4-BE49-F238E27FC236}">
                  <a16:creationId xmlns:a16="http://schemas.microsoft.com/office/drawing/2014/main" id="{38A27579-EC2E-4166-98E8-95D6D8023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26665" name="Rectangle 13">
                <a:extLst>
                  <a:ext uri="{FF2B5EF4-FFF2-40B4-BE49-F238E27FC236}">
                    <a16:creationId xmlns:a16="http://schemas.microsoft.com/office/drawing/2014/main" id="{9DCF3CFA-E486-42FA-AAE4-8C8C828A2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6666" name="AutoShape 14">
                <a:extLst>
                  <a:ext uri="{FF2B5EF4-FFF2-40B4-BE49-F238E27FC236}">
                    <a16:creationId xmlns:a16="http://schemas.microsoft.com/office/drawing/2014/main" id="{B2FED721-2123-4E45-BC95-B6D0EECE7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6664" name="Rectangle 15">
              <a:extLst>
                <a:ext uri="{FF2B5EF4-FFF2-40B4-BE49-F238E27FC236}">
                  <a16:creationId xmlns:a16="http://schemas.microsoft.com/office/drawing/2014/main" id="{F146C265-2AE1-48BF-9E53-6C70E30BFC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6632" name="Text Box 16">
            <a:extLst>
              <a:ext uri="{FF2B5EF4-FFF2-40B4-BE49-F238E27FC236}">
                <a16:creationId xmlns:a16="http://schemas.microsoft.com/office/drawing/2014/main" id="{8504F438-6745-44F3-9AAE-BAF02EB0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2668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26633" name="Text Box 17">
            <a:extLst>
              <a:ext uri="{FF2B5EF4-FFF2-40B4-BE49-F238E27FC236}">
                <a16:creationId xmlns:a16="http://schemas.microsoft.com/office/drawing/2014/main" id="{F787B245-BDE4-4BD6-899D-838C65B2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2223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26634" name="Line 18">
            <a:extLst>
              <a:ext uri="{FF2B5EF4-FFF2-40B4-BE49-F238E27FC236}">
                <a16:creationId xmlns:a16="http://schemas.microsoft.com/office/drawing/2014/main" id="{AB4C5127-52CD-410F-85BB-5779294D1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225" y="5343525"/>
            <a:ext cx="25336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5" name="Line 19">
            <a:extLst>
              <a:ext uri="{FF2B5EF4-FFF2-40B4-BE49-F238E27FC236}">
                <a16:creationId xmlns:a16="http://schemas.microsoft.com/office/drawing/2014/main" id="{EFE4EB46-FED4-45E8-B237-40BB8E7AE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5" y="5334000"/>
            <a:ext cx="3276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6" name="Line 20">
            <a:extLst>
              <a:ext uri="{FF2B5EF4-FFF2-40B4-BE49-F238E27FC236}">
                <a16:creationId xmlns:a16="http://schemas.microsoft.com/office/drawing/2014/main" id="{8B2BC5E6-0914-47FA-9D64-6932F0314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675" y="5334000"/>
            <a:ext cx="590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AF936013-A07F-46EC-A393-CA608A6BE9B6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952625"/>
            <a:ext cx="5391150" cy="4133850"/>
            <a:chOff x="0" y="0"/>
            <a:chExt cx="3396" cy="2604"/>
          </a:xfrm>
        </p:grpSpPr>
        <p:sp>
          <p:nvSpPr>
            <p:cNvPr id="26659" name="Line 22">
              <a:extLst>
                <a:ext uri="{FF2B5EF4-FFF2-40B4-BE49-F238E27FC236}">
                  <a16:creationId xmlns:a16="http://schemas.microsoft.com/office/drawing/2014/main" id="{387F665D-5E6E-4A3C-A3AF-AD5742425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668" cy="414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0" name="Line 23">
              <a:extLst>
                <a:ext uri="{FF2B5EF4-FFF2-40B4-BE49-F238E27FC236}">
                  <a16:creationId xmlns:a16="http://schemas.microsoft.com/office/drawing/2014/main" id="{CE02FB8F-692A-4124-8EBA-0D8E4827F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6" y="0"/>
              <a:ext cx="1740" cy="414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1" name="未知">
              <a:extLst>
                <a:ext uri="{FF2B5EF4-FFF2-40B4-BE49-F238E27FC236}">
                  <a16:creationId xmlns:a16="http://schemas.microsoft.com/office/drawing/2014/main" id="{99576E7A-AC82-46EA-B895-1FC8337E534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42" y="1831"/>
              <a:ext cx="172" cy="620"/>
            </a:xfrm>
            <a:custGeom>
              <a:avLst/>
              <a:gdLst>
                <a:gd name="T0" fmla="*/ 0 w 172"/>
                <a:gd name="T1" fmla="*/ 315 h 620"/>
                <a:gd name="T2" fmla="*/ 18 w 172"/>
                <a:gd name="T3" fmla="*/ 497 h 620"/>
                <a:gd name="T4" fmla="*/ 63 w 172"/>
                <a:gd name="T5" fmla="*/ 15 h 620"/>
                <a:gd name="T6" fmla="*/ 91 w 172"/>
                <a:gd name="T7" fmla="*/ 588 h 620"/>
                <a:gd name="T8" fmla="*/ 136 w 172"/>
                <a:gd name="T9" fmla="*/ 206 h 620"/>
                <a:gd name="T10" fmla="*/ 172 w 172"/>
                <a:gd name="T11" fmla="*/ 315 h 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620"/>
                <a:gd name="T20" fmla="*/ 172 w 172"/>
                <a:gd name="T21" fmla="*/ 620 h 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620">
                  <a:moveTo>
                    <a:pt x="0" y="315"/>
                  </a:moveTo>
                  <a:cubicBezTo>
                    <a:pt x="3" y="431"/>
                    <a:pt x="7" y="547"/>
                    <a:pt x="18" y="497"/>
                  </a:cubicBezTo>
                  <a:cubicBezTo>
                    <a:pt x="29" y="447"/>
                    <a:pt x="51" y="0"/>
                    <a:pt x="63" y="15"/>
                  </a:cubicBezTo>
                  <a:cubicBezTo>
                    <a:pt x="75" y="30"/>
                    <a:pt x="79" y="556"/>
                    <a:pt x="91" y="588"/>
                  </a:cubicBezTo>
                  <a:cubicBezTo>
                    <a:pt x="103" y="620"/>
                    <a:pt x="123" y="251"/>
                    <a:pt x="136" y="206"/>
                  </a:cubicBezTo>
                  <a:cubicBezTo>
                    <a:pt x="149" y="161"/>
                    <a:pt x="166" y="297"/>
                    <a:pt x="172" y="315"/>
                  </a:cubicBezTo>
                </a:path>
              </a:pathLst>
            </a:custGeom>
            <a:noFill/>
            <a:ln w="38100" cap="flat" cmpd="sng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2" name="Text Box 25">
              <a:extLst>
                <a:ext uri="{FF2B5EF4-FFF2-40B4-BE49-F238E27FC236}">
                  <a16:creationId xmlns:a16="http://schemas.microsoft.com/office/drawing/2014/main" id="{4C98E6AE-7233-403A-841D-0A4837D78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" y="2316"/>
              <a:ext cx="8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66FF"/>
                  </a:solidFill>
                  <a:latin typeface="Times New Roman" panose="02020603050405020304" pitchFamily="18" charset="0"/>
                </a:rPr>
                <a:t>裂纹尖端</a:t>
              </a:r>
            </a:p>
          </p:txBody>
        </p:sp>
      </p:grpSp>
      <p:grpSp>
        <p:nvGrpSpPr>
          <p:cNvPr id="26638" name="Group 26">
            <a:extLst>
              <a:ext uri="{FF2B5EF4-FFF2-40B4-BE49-F238E27FC236}">
                <a16:creationId xmlns:a16="http://schemas.microsoft.com/office/drawing/2014/main" id="{28D537C9-39EC-4C54-9158-7FDFDB91C635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941513"/>
            <a:ext cx="6500813" cy="4249737"/>
            <a:chOff x="0" y="0"/>
            <a:chExt cx="4095" cy="2677"/>
          </a:xfrm>
        </p:grpSpPr>
        <p:sp>
          <p:nvSpPr>
            <p:cNvPr id="26648" name="Line 27">
              <a:extLst>
                <a:ext uri="{FF2B5EF4-FFF2-40B4-BE49-F238E27FC236}">
                  <a16:creationId xmlns:a16="http://schemas.microsoft.com/office/drawing/2014/main" id="{0F74C7D6-658C-482F-8CB4-215C6B826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736"/>
              <a:ext cx="80" cy="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6649" name="Group 28">
              <a:extLst>
                <a:ext uri="{FF2B5EF4-FFF2-40B4-BE49-F238E27FC236}">
                  <a16:creationId xmlns:a16="http://schemas.microsoft.com/office/drawing/2014/main" id="{E5C90D22-623C-47DE-B3F3-E9F552600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095" cy="2677"/>
              <a:chOff x="0" y="0"/>
              <a:chExt cx="4095" cy="2677"/>
            </a:xfrm>
          </p:grpSpPr>
          <p:sp>
            <p:nvSpPr>
              <p:cNvPr id="26650" name="Line 29">
                <a:extLst>
                  <a:ext uri="{FF2B5EF4-FFF2-40B4-BE49-F238E27FC236}">
                    <a16:creationId xmlns:a16="http://schemas.microsoft.com/office/drawing/2014/main" id="{4348E765-0CE4-44B8-BDA6-355028821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808"/>
                <a:ext cx="40" cy="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6651" name="Group 30">
                <a:extLst>
                  <a:ext uri="{FF2B5EF4-FFF2-40B4-BE49-F238E27FC236}">
                    <a16:creationId xmlns:a16="http://schemas.microsoft.com/office/drawing/2014/main" id="{3F47C2C6-09FC-4DDC-8413-AF46E0E7A9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095" cy="2677"/>
                <a:chOff x="0" y="0"/>
                <a:chExt cx="4095" cy="2677"/>
              </a:xfrm>
            </p:grpSpPr>
            <p:grpSp>
              <p:nvGrpSpPr>
                <p:cNvPr id="26652" name="Group 31">
                  <a:extLst>
                    <a:ext uri="{FF2B5EF4-FFF2-40B4-BE49-F238E27FC236}">
                      <a16:creationId xmlns:a16="http://schemas.microsoft.com/office/drawing/2014/main" id="{70C91412-6E84-454F-ADBF-9BF7B3A376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400" cy="1464"/>
                  <a:chOff x="0" y="0"/>
                  <a:chExt cx="3400" cy="1464"/>
                </a:xfrm>
              </p:grpSpPr>
              <p:sp>
                <p:nvSpPr>
                  <p:cNvPr id="26656" name="Line 32">
                    <a:extLst>
                      <a:ext uri="{FF2B5EF4-FFF2-40B4-BE49-F238E27FC236}">
                        <a16:creationId xmlns:a16="http://schemas.microsoft.com/office/drawing/2014/main" id="{0034B46C-4377-44CB-A7A6-9236E4005F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696" cy="146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7" name="Line 33">
                    <a:extLst>
                      <a:ext uri="{FF2B5EF4-FFF2-40B4-BE49-F238E27FC236}">
                        <a16:creationId xmlns:a16="http://schemas.microsoft.com/office/drawing/2014/main" id="{4E29C445-8A42-429F-98FF-F76FEA99CC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4" y="0"/>
                    <a:ext cx="1696" cy="146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8" name="Text Box 34">
                    <a:extLst>
                      <a:ext uri="{FF2B5EF4-FFF2-40B4-BE49-F238E27FC236}">
                        <a16:creationId xmlns:a16="http://schemas.microsoft.com/office/drawing/2014/main" id="{5F6A1C57-B968-46A8-B1EB-EFFD67942D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1" y="1160"/>
                    <a:ext cx="108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内壁反射波</a:t>
                    </a:r>
                    <a:endParaRPr lang="zh-CN" altLang="en-US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653" name="Group 35">
                  <a:extLst>
                    <a:ext uri="{FF2B5EF4-FFF2-40B4-BE49-F238E27FC236}">
                      <a16:creationId xmlns:a16="http://schemas.microsoft.com/office/drawing/2014/main" id="{CA38F6EA-6B63-488D-BCDC-5C74D3EAC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1" y="1621"/>
                  <a:ext cx="714" cy="1056"/>
                  <a:chOff x="0" y="0"/>
                  <a:chExt cx="714" cy="1056"/>
                </a:xfrm>
              </p:grpSpPr>
              <p:sp>
                <p:nvSpPr>
                  <p:cNvPr id="26654" name="未知">
                    <a:extLst>
                      <a:ext uri="{FF2B5EF4-FFF2-40B4-BE49-F238E27FC236}">
                        <a16:creationId xmlns:a16="http://schemas.microsoft.com/office/drawing/2014/main" id="{F6F0B105-D4D0-4D9B-B91F-948CDC673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63"/>
                    <a:ext cx="346" cy="993"/>
                  </a:xfrm>
                  <a:custGeom>
                    <a:avLst/>
                    <a:gdLst>
                      <a:gd name="T0" fmla="*/ 0 w 291"/>
                      <a:gd name="T1" fmla="*/ 457 h 993"/>
                      <a:gd name="T2" fmla="*/ 39 w 291"/>
                      <a:gd name="T3" fmla="*/ 684 h 993"/>
                      <a:gd name="T4" fmla="*/ 90 w 291"/>
                      <a:gd name="T5" fmla="*/ 48 h 993"/>
                      <a:gd name="T6" fmla="*/ 168 w 291"/>
                      <a:gd name="T7" fmla="*/ 975 h 993"/>
                      <a:gd name="T8" fmla="*/ 257 w 291"/>
                      <a:gd name="T9" fmla="*/ 157 h 993"/>
                      <a:gd name="T10" fmla="*/ 309 w 291"/>
                      <a:gd name="T11" fmla="*/ 666 h 993"/>
                      <a:gd name="T12" fmla="*/ 360 w 291"/>
                      <a:gd name="T13" fmla="*/ 311 h 993"/>
                      <a:gd name="T14" fmla="*/ 411 w 291"/>
                      <a:gd name="T15" fmla="*/ 457 h 9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1"/>
                      <a:gd name="T25" fmla="*/ 0 h 993"/>
                      <a:gd name="T26" fmla="*/ 291 w 291"/>
                      <a:gd name="T27" fmla="*/ 993 h 9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1" h="993">
                        <a:moveTo>
                          <a:pt x="0" y="457"/>
                        </a:moveTo>
                        <a:cubicBezTo>
                          <a:pt x="8" y="604"/>
                          <a:pt x="17" y="752"/>
                          <a:pt x="28" y="684"/>
                        </a:cubicBezTo>
                        <a:cubicBezTo>
                          <a:pt x="39" y="616"/>
                          <a:pt x="49" y="0"/>
                          <a:pt x="64" y="48"/>
                        </a:cubicBezTo>
                        <a:cubicBezTo>
                          <a:pt x="79" y="96"/>
                          <a:pt x="99" y="957"/>
                          <a:pt x="119" y="975"/>
                        </a:cubicBezTo>
                        <a:cubicBezTo>
                          <a:pt x="139" y="993"/>
                          <a:pt x="165" y="208"/>
                          <a:pt x="182" y="157"/>
                        </a:cubicBezTo>
                        <a:cubicBezTo>
                          <a:pt x="199" y="106"/>
                          <a:pt x="207" y="640"/>
                          <a:pt x="219" y="666"/>
                        </a:cubicBezTo>
                        <a:cubicBezTo>
                          <a:pt x="231" y="692"/>
                          <a:pt x="243" y="346"/>
                          <a:pt x="255" y="311"/>
                        </a:cubicBezTo>
                        <a:cubicBezTo>
                          <a:pt x="267" y="276"/>
                          <a:pt x="279" y="366"/>
                          <a:pt x="291" y="457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5" name="Text Box 37">
                    <a:extLst>
                      <a:ext uri="{FF2B5EF4-FFF2-40B4-BE49-F238E27FC236}">
                        <a16:creationId xmlns:a16="http://schemas.microsoft.com/office/drawing/2014/main" id="{DF53F500-B02A-41E6-ABFC-01B505EBBF3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" y="0"/>
                    <a:ext cx="4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BW</a:t>
                    </a:r>
                  </a:p>
                </p:txBody>
              </p:sp>
            </p:grpSp>
          </p:grpSp>
        </p:grpSp>
      </p:grpSp>
      <p:sp>
        <p:nvSpPr>
          <p:cNvPr id="26639" name="未知">
            <a:extLst>
              <a:ext uri="{FF2B5EF4-FFF2-40B4-BE49-F238E27FC236}">
                <a16:creationId xmlns:a16="http://schemas.microsoft.com/office/drawing/2014/main" id="{9AF207ED-26C9-4305-A817-1FB4ABCF6E14}"/>
              </a:ext>
            </a:extLst>
          </p:cNvPr>
          <p:cNvSpPr>
            <a:spLocks/>
          </p:cNvSpPr>
          <p:nvPr/>
        </p:nvSpPr>
        <p:spPr bwMode="auto">
          <a:xfrm>
            <a:off x="4371975" y="1933575"/>
            <a:ext cx="85725" cy="666750"/>
          </a:xfrm>
          <a:custGeom>
            <a:avLst/>
            <a:gdLst>
              <a:gd name="T0" fmla="*/ 0 w 54"/>
              <a:gd name="T1" fmla="*/ 15120938 h 420"/>
              <a:gd name="T2" fmla="*/ 15120938 w 54"/>
              <a:gd name="T3" fmla="*/ 635079375 h 420"/>
              <a:gd name="T4" fmla="*/ 75604688 w 54"/>
              <a:gd name="T5" fmla="*/ 1058465625 h 420"/>
              <a:gd name="T6" fmla="*/ 105846563 w 54"/>
              <a:gd name="T7" fmla="*/ 483870000 h 420"/>
              <a:gd name="T8" fmla="*/ 136088438 w 54"/>
              <a:gd name="T9" fmla="*/ 0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20"/>
              <a:gd name="T17" fmla="*/ 54 w 54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20">
                <a:moveTo>
                  <a:pt x="0" y="6"/>
                </a:moveTo>
                <a:lnTo>
                  <a:pt x="6" y="252"/>
                </a:lnTo>
                <a:lnTo>
                  <a:pt x="30" y="420"/>
                </a:lnTo>
                <a:lnTo>
                  <a:pt x="42" y="192"/>
                </a:lnTo>
                <a:lnTo>
                  <a:pt x="54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0" name="Line 39">
            <a:extLst>
              <a:ext uri="{FF2B5EF4-FFF2-40B4-BE49-F238E27FC236}">
                <a16:creationId xmlns:a16="http://schemas.microsoft.com/office/drawing/2014/main" id="{E8102FDF-6DFA-43D4-83C7-94F1684A1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7225" y="1943100"/>
            <a:ext cx="38385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1" name="Line 40">
            <a:extLst>
              <a:ext uri="{FF2B5EF4-FFF2-40B4-BE49-F238E27FC236}">
                <a16:creationId xmlns:a16="http://schemas.microsoft.com/office/drawing/2014/main" id="{76545E66-6F40-43BA-85EE-12AFDF593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" y="1952625"/>
            <a:ext cx="3648075" cy="190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" name="Group 41">
            <a:extLst>
              <a:ext uri="{FF2B5EF4-FFF2-40B4-BE49-F238E27FC236}">
                <a16:creationId xmlns:a16="http://schemas.microsoft.com/office/drawing/2014/main" id="{81451906-F9DF-4207-B088-240524D00365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277938"/>
            <a:ext cx="3244850" cy="685800"/>
            <a:chOff x="0" y="0"/>
            <a:chExt cx="2044" cy="432"/>
          </a:xfrm>
        </p:grpSpPr>
        <p:sp>
          <p:nvSpPr>
            <p:cNvPr id="26644" name="Text Box 42">
              <a:extLst>
                <a:ext uri="{FF2B5EF4-FFF2-40B4-BE49-F238E27FC236}">
                  <a16:creationId xmlns:a16="http://schemas.microsoft.com/office/drawing/2014/main" id="{8A29C029-7FCF-45D1-8248-357A142F1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" y="0"/>
              <a:ext cx="14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0FF00"/>
                  </a:solidFill>
                  <a:latin typeface="Times New Roman" panose="02020603050405020304" pitchFamily="18" charset="0"/>
                </a:rPr>
                <a:t>横向波被隔开了</a:t>
              </a:r>
              <a:endParaRPr lang="zh-CN" altLang="en-US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6645" name="Group 43">
              <a:extLst>
                <a:ext uri="{FF2B5EF4-FFF2-40B4-BE49-F238E27FC236}">
                  <a16:creationId xmlns:a16="http://schemas.microsoft.com/office/drawing/2014/main" id="{44C04F1D-DADB-4506-B548-3AFD01207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6"/>
              <a:ext cx="1620" cy="6"/>
              <a:chOff x="0" y="0"/>
              <a:chExt cx="1620" cy="6"/>
            </a:xfrm>
          </p:grpSpPr>
          <p:sp>
            <p:nvSpPr>
              <p:cNvPr id="26646" name="Line 44">
                <a:extLst>
                  <a:ext uri="{FF2B5EF4-FFF2-40B4-BE49-F238E27FC236}">
                    <a16:creationId xmlns:a16="http://schemas.microsoft.com/office/drawing/2014/main" id="{644E6F9F-3396-423A-90CB-A73772CF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522" cy="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47" name="Line 45">
                <a:extLst>
                  <a:ext uri="{FF2B5EF4-FFF2-40B4-BE49-F238E27FC236}">
                    <a16:creationId xmlns:a16="http://schemas.microsoft.com/office/drawing/2014/main" id="{E81FCC38-F855-441F-8833-7D202989C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0" y="6"/>
                <a:ext cx="440" cy="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dash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6670" name="Text Box 46">
            <a:extLst>
              <a:ext uri="{FF2B5EF4-FFF2-40B4-BE49-F238E27FC236}">
                <a16:creationId xmlns:a16="http://schemas.microsoft.com/office/drawing/2014/main" id="{B12D585D-1EE4-4D09-9C6F-B978AF0B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5514975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folHlink"/>
                </a:solidFill>
                <a:latin typeface="Times New Roman" panose="02020603050405020304" pitchFamily="18" charset="0"/>
              </a:rPr>
              <a:t>没有横向波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4">
            <a:extLst>
              <a:ext uri="{FF2B5EF4-FFF2-40B4-BE49-F238E27FC236}">
                <a16:creationId xmlns:a16="http://schemas.microsoft.com/office/drawing/2014/main" id="{B80FA8B6-EAC8-4E24-8867-99BC8933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t>Source: NDT On-line</a:t>
            </a:r>
            <a:endParaRPr lang="de-DE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6635415-8B63-4E2C-94C4-0341F96DD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什么是 </a:t>
            </a:r>
            <a:r>
              <a:rPr lang="en-US" altLang="zh-CN"/>
              <a:t>TOFD?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2DF7C73-82D1-431B-8ABD-988EA5A48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衍射时差法 (</a:t>
            </a:r>
            <a:r>
              <a:rPr lang="en-US" altLang="zh-CN"/>
              <a:t>TOFD)</a:t>
            </a:r>
            <a:r>
              <a:rPr lang="zh-CN" altLang="en-US"/>
              <a:t>是一种依靠从待检试件内部结构（主要是指缺陷）的</a:t>
            </a:r>
            <a:r>
              <a:rPr lang="zh-CN" altLang="en-US">
                <a:latin typeface="Times New Roman" panose="02020603050405020304" pitchFamily="18" charset="0"/>
              </a:rPr>
              <a:t>“</a:t>
            </a:r>
            <a:r>
              <a:rPr lang="zh-CN" altLang="en-US"/>
              <a:t>端角</a:t>
            </a:r>
            <a:r>
              <a:rPr lang="zh-CN" altLang="en-US">
                <a:latin typeface="Times New Roman" panose="02020603050405020304" pitchFamily="18" charset="0"/>
              </a:rPr>
              <a:t>”</a:t>
            </a:r>
            <a:r>
              <a:rPr lang="zh-CN" altLang="en-US"/>
              <a:t> 和</a:t>
            </a:r>
            <a:r>
              <a:rPr lang="zh-CN" altLang="en-US">
                <a:latin typeface="Times New Roman" panose="02020603050405020304" pitchFamily="18" charset="0"/>
              </a:rPr>
              <a:t>“</a:t>
            </a:r>
            <a:r>
              <a:rPr lang="zh-CN" altLang="en-US"/>
              <a:t>端点</a:t>
            </a:r>
            <a:r>
              <a:rPr lang="zh-CN" altLang="en-US">
                <a:latin typeface="Times New Roman" panose="02020603050405020304" pitchFamily="18" charset="0"/>
              </a:rPr>
              <a:t>”</a:t>
            </a:r>
            <a:r>
              <a:rPr lang="zh-CN" altLang="en-US"/>
              <a:t>处得到的衍射能量来检测缺陷的方法。 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839239D-9291-474C-8E26-D498D1F63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</p:spPr>
        <p:txBody>
          <a:bodyPr/>
          <a:lstStyle/>
          <a:p>
            <a:pPr eaLnBrk="1" hangingPunct="1"/>
            <a:r>
              <a:rPr lang="zh-CN" altLang="en-US"/>
              <a:t>向内表面延伸的裂纹</a:t>
            </a:r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54FCB30D-6319-4C26-B768-9D782902B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19415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E16A9FD8-7E36-485A-8CDF-FA6FB974B2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5050" y="1941513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" name="Line 5">
            <a:extLst>
              <a:ext uri="{FF2B5EF4-FFF2-40B4-BE49-F238E27FC236}">
                <a16:creationId xmlns:a16="http://schemas.microsoft.com/office/drawing/2014/main" id="{EF5F3D75-A5D4-48C2-9151-6DAC5836B3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050" y="1941513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654" name="Group 6">
            <a:extLst>
              <a:ext uri="{FF2B5EF4-FFF2-40B4-BE49-F238E27FC236}">
                <a16:creationId xmlns:a16="http://schemas.microsoft.com/office/drawing/2014/main" id="{99C0B888-25B2-4EC3-BDFB-1DCA97307FD1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1389063"/>
            <a:ext cx="647700" cy="552450"/>
            <a:chOff x="0" y="0"/>
            <a:chExt cx="408" cy="348"/>
          </a:xfrm>
        </p:grpSpPr>
        <p:grpSp>
          <p:nvGrpSpPr>
            <p:cNvPr id="27686" name="Group 7">
              <a:extLst>
                <a:ext uri="{FF2B5EF4-FFF2-40B4-BE49-F238E27FC236}">
                  <a16:creationId xmlns:a16="http://schemas.microsoft.com/office/drawing/2014/main" id="{65F5DA7C-38C1-4893-AF67-6CAC2324B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27688" name="Rectangle 8">
                <a:extLst>
                  <a:ext uri="{FF2B5EF4-FFF2-40B4-BE49-F238E27FC236}">
                    <a16:creationId xmlns:a16="http://schemas.microsoft.com/office/drawing/2014/main" id="{A08B7A2E-F71E-416E-9E9B-FF773B468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7689" name="AutoShape 9">
                <a:extLst>
                  <a:ext uri="{FF2B5EF4-FFF2-40B4-BE49-F238E27FC236}">
                    <a16:creationId xmlns:a16="http://schemas.microsoft.com/office/drawing/2014/main" id="{AAF11362-E0E8-41EF-AE9F-498F16E0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7687" name="Rectangle 10">
              <a:extLst>
                <a:ext uri="{FF2B5EF4-FFF2-40B4-BE49-F238E27FC236}">
                  <a16:creationId xmlns:a16="http://schemas.microsoft.com/office/drawing/2014/main" id="{34E174A4-2E50-4576-A9ED-44FCFDC30B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7655" name="Group 11">
            <a:extLst>
              <a:ext uri="{FF2B5EF4-FFF2-40B4-BE49-F238E27FC236}">
                <a16:creationId xmlns:a16="http://schemas.microsoft.com/office/drawing/2014/main" id="{906A2F40-02D8-4E37-878D-DA915AB703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77050" y="1389063"/>
            <a:ext cx="647700" cy="552450"/>
            <a:chOff x="0" y="0"/>
            <a:chExt cx="408" cy="348"/>
          </a:xfrm>
        </p:grpSpPr>
        <p:grpSp>
          <p:nvGrpSpPr>
            <p:cNvPr id="27682" name="Group 12">
              <a:extLst>
                <a:ext uri="{FF2B5EF4-FFF2-40B4-BE49-F238E27FC236}">
                  <a16:creationId xmlns:a16="http://schemas.microsoft.com/office/drawing/2014/main" id="{2DAD57EB-B973-40F9-B48A-A2A534FA0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27684" name="Rectangle 13">
                <a:extLst>
                  <a:ext uri="{FF2B5EF4-FFF2-40B4-BE49-F238E27FC236}">
                    <a16:creationId xmlns:a16="http://schemas.microsoft.com/office/drawing/2014/main" id="{2EE6F9EE-419B-49F3-B51C-E9B6A3AD4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7685" name="AutoShape 14">
                <a:extLst>
                  <a:ext uri="{FF2B5EF4-FFF2-40B4-BE49-F238E27FC236}">
                    <a16:creationId xmlns:a16="http://schemas.microsoft.com/office/drawing/2014/main" id="{65BDD9D9-EE02-44C6-9B0F-6D2269023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7683" name="Rectangle 15">
              <a:extLst>
                <a:ext uri="{FF2B5EF4-FFF2-40B4-BE49-F238E27FC236}">
                  <a16:creationId xmlns:a16="http://schemas.microsoft.com/office/drawing/2014/main" id="{49A2B14A-F952-4613-982D-DABE177555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7656" name="Text Box 16">
            <a:extLst>
              <a:ext uri="{FF2B5EF4-FFF2-40B4-BE49-F238E27FC236}">
                <a16:creationId xmlns:a16="http://schemas.microsoft.com/office/drawing/2014/main" id="{FCE5C78F-3B9B-4C45-B529-16CAA9F9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2668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27657" name="Text Box 17">
            <a:extLst>
              <a:ext uri="{FF2B5EF4-FFF2-40B4-BE49-F238E27FC236}">
                <a16:creationId xmlns:a16="http://schemas.microsoft.com/office/drawing/2014/main" id="{AE11524C-2DA0-4A89-9C27-5F1CDB49A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2223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27658" name="Line 18">
            <a:extLst>
              <a:ext uri="{FF2B5EF4-FFF2-40B4-BE49-F238E27FC236}">
                <a16:creationId xmlns:a16="http://schemas.microsoft.com/office/drawing/2014/main" id="{036F9AB0-3DA3-40C4-AFFC-46FADBB0DE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340350"/>
            <a:ext cx="5921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9" name="Line 19">
            <a:extLst>
              <a:ext uri="{FF2B5EF4-FFF2-40B4-BE49-F238E27FC236}">
                <a16:creationId xmlns:a16="http://schemas.microsoft.com/office/drawing/2014/main" id="{3825DE57-4577-4D5A-950D-E3E808C2E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343525"/>
            <a:ext cx="31908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0" name="Line 20">
            <a:extLst>
              <a:ext uri="{FF2B5EF4-FFF2-40B4-BE49-F238E27FC236}">
                <a16:creationId xmlns:a16="http://schemas.microsoft.com/office/drawing/2014/main" id="{43C489B5-2D8F-4F7A-AB21-1FC087077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250" y="5334000"/>
            <a:ext cx="2771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07B55E0C-802B-464C-8C61-56C71807277D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1458913"/>
            <a:ext cx="5715000" cy="4283075"/>
            <a:chOff x="0" y="0"/>
            <a:chExt cx="3600" cy="2698"/>
          </a:xfrm>
        </p:grpSpPr>
        <p:sp>
          <p:nvSpPr>
            <p:cNvPr id="27677" name="Line 22">
              <a:extLst>
                <a:ext uri="{FF2B5EF4-FFF2-40B4-BE49-F238E27FC236}">
                  <a16:creationId xmlns:a16="http://schemas.microsoft.com/office/drawing/2014/main" id="{98CBE47E-2D19-4089-AA67-CA86D423F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" y="312"/>
              <a:ext cx="340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8" name="Line 23">
              <a:extLst>
                <a:ext uri="{FF2B5EF4-FFF2-40B4-BE49-F238E27FC236}">
                  <a16:creationId xmlns:a16="http://schemas.microsoft.com/office/drawing/2014/main" id="{4B0C1DFA-4472-4BF6-BEEC-5B5E7CC59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12"/>
              <a:ext cx="440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79" name="Text Box 24">
              <a:extLst>
                <a:ext uri="{FF2B5EF4-FFF2-40B4-BE49-F238E27FC236}">
                  <a16:creationId xmlns:a16="http://schemas.microsoft.com/office/drawing/2014/main" id="{EAB8E3F2-D01C-4305-A92A-E606FE73D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" y="0"/>
              <a:ext cx="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00FF00"/>
                  </a:solidFill>
                  <a:latin typeface="Times New Roman" panose="02020603050405020304" pitchFamily="18" charset="0"/>
                </a:rPr>
                <a:t>横向波</a:t>
              </a:r>
              <a:endParaRPr lang="zh-CN" altLang="en-US">
                <a:solidFill>
                  <a:srgbClr val="00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80" name="未知">
              <a:extLst>
                <a:ext uri="{FF2B5EF4-FFF2-40B4-BE49-F238E27FC236}">
                  <a16:creationId xmlns:a16="http://schemas.microsoft.com/office/drawing/2014/main" id="{BB8902A2-C463-4C84-A949-0A79C051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11"/>
              <a:ext cx="309" cy="687"/>
            </a:xfrm>
            <a:custGeom>
              <a:avLst/>
              <a:gdLst>
                <a:gd name="T0" fmla="*/ 0 w 391"/>
                <a:gd name="T1" fmla="*/ 443 h 687"/>
                <a:gd name="T2" fmla="*/ 22 w 391"/>
                <a:gd name="T3" fmla="*/ 179 h 687"/>
                <a:gd name="T4" fmla="*/ 79 w 391"/>
                <a:gd name="T5" fmla="*/ 79 h 687"/>
                <a:gd name="T6" fmla="*/ 136 w 391"/>
                <a:gd name="T7" fmla="*/ 652 h 687"/>
                <a:gd name="T8" fmla="*/ 193 w 391"/>
                <a:gd name="T9" fmla="*/ 288 h 687"/>
                <a:gd name="T10" fmla="*/ 244 w 391"/>
                <a:gd name="T11" fmla="*/ 434 h 6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1"/>
                <a:gd name="T19" fmla="*/ 0 h 687"/>
                <a:gd name="T20" fmla="*/ 391 w 391"/>
                <a:gd name="T21" fmla="*/ 687 h 6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1" h="687">
                  <a:moveTo>
                    <a:pt x="0" y="443"/>
                  </a:moveTo>
                  <a:cubicBezTo>
                    <a:pt x="7" y="341"/>
                    <a:pt x="15" y="240"/>
                    <a:pt x="36" y="179"/>
                  </a:cubicBezTo>
                  <a:cubicBezTo>
                    <a:pt x="57" y="118"/>
                    <a:pt x="97" y="0"/>
                    <a:pt x="127" y="79"/>
                  </a:cubicBezTo>
                  <a:cubicBezTo>
                    <a:pt x="157" y="158"/>
                    <a:pt x="188" y="617"/>
                    <a:pt x="218" y="652"/>
                  </a:cubicBezTo>
                  <a:cubicBezTo>
                    <a:pt x="248" y="687"/>
                    <a:pt x="280" y="324"/>
                    <a:pt x="309" y="288"/>
                  </a:cubicBezTo>
                  <a:cubicBezTo>
                    <a:pt x="338" y="252"/>
                    <a:pt x="364" y="343"/>
                    <a:pt x="391" y="434"/>
                  </a:cubicBezTo>
                </a:path>
              </a:pathLst>
            </a:custGeom>
            <a:noFill/>
            <a:ln w="38100" cap="flat" cmpd="sng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81" name="Text Box 26">
              <a:extLst>
                <a:ext uri="{FF2B5EF4-FFF2-40B4-BE49-F238E27FC236}">
                  <a16:creationId xmlns:a16="http://schemas.microsoft.com/office/drawing/2014/main" id="{75799379-FE93-4768-A58E-4ADF9C2A8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" y="1937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rgbClr val="00FF00"/>
                  </a:solidFill>
                  <a:latin typeface="Times New Roman" panose="02020603050405020304" pitchFamily="18" charset="0"/>
                </a:rPr>
                <a:t>LW</a:t>
              </a: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A2D070C9-5748-45E9-B21A-5350D47EF2F1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952625"/>
            <a:ext cx="5391150" cy="4295775"/>
            <a:chOff x="0" y="0"/>
            <a:chExt cx="3396" cy="2706"/>
          </a:xfrm>
        </p:grpSpPr>
        <p:grpSp>
          <p:nvGrpSpPr>
            <p:cNvPr id="27671" name="Group 28">
              <a:extLst>
                <a:ext uri="{FF2B5EF4-FFF2-40B4-BE49-F238E27FC236}">
                  <a16:creationId xmlns:a16="http://schemas.microsoft.com/office/drawing/2014/main" id="{4ED71E31-4A8B-4243-B197-7D6404446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96" cy="918"/>
              <a:chOff x="0" y="0"/>
              <a:chExt cx="3396" cy="918"/>
            </a:xfrm>
          </p:grpSpPr>
          <p:sp>
            <p:nvSpPr>
              <p:cNvPr id="27675" name="Line 29">
                <a:extLst>
                  <a:ext uri="{FF2B5EF4-FFF2-40B4-BE49-F238E27FC236}">
                    <a16:creationId xmlns:a16="http://schemas.microsoft.com/office/drawing/2014/main" id="{49CE602D-AADD-4F67-BC46-C410D79FE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680" cy="918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76" name="Line 30">
                <a:extLst>
                  <a:ext uri="{FF2B5EF4-FFF2-40B4-BE49-F238E27FC236}">
                    <a16:creationId xmlns:a16="http://schemas.microsoft.com/office/drawing/2014/main" id="{C089B3DB-2F52-4464-B190-95FA733DC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0"/>
                <a:ext cx="1716" cy="918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7672" name="Group 31">
              <a:extLst>
                <a:ext uri="{FF2B5EF4-FFF2-40B4-BE49-F238E27FC236}">
                  <a16:creationId xmlns:a16="http://schemas.microsoft.com/office/drawing/2014/main" id="{EB57AD25-01CC-46F4-992C-796527108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9" y="1825"/>
              <a:ext cx="892" cy="881"/>
              <a:chOff x="0" y="0"/>
              <a:chExt cx="892" cy="881"/>
            </a:xfrm>
          </p:grpSpPr>
          <p:sp>
            <p:nvSpPr>
              <p:cNvPr id="27673" name="未知">
                <a:extLst>
                  <a:ext uri="{FF2B5EF4-FFF2-40B4-BE49-F238E27FC236}">
                    <a16:creationId xmlns:a16="http://schemas.microsoft.com/office/drawing/2014/main" id="{A81F90B7-2029-4D49-85F7-EB6F4CEDCFF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7" y="0"/>
                <a:ext cx="172" cy="620"/>
              </a:xfrm>
              <a:custGeom>
                <a:avLst/>
                <a:gdLst>
                  <a:gd name="T0" fmla="*/ 0 w 172"/>
                  <a:gd name="T1" fmla="*/ 315 h 620"/>
                  <a:gd name="T2" fmla="*/ 18 w 172"/>
                  <a:gd name="T3" fmla="*/ 497 h 620"/>
                  <a:gd name="T4" fmla="*/ 63 w 172"/>
                  <a:gd name="T5" fmla="*/ 15 h 620"/>
                  <a:gd name="T6" fmla="*/ 91 w 172"/>
                  <a:gd name="T7" fmla="*/ 588 h 620"/>
                  <a:gd name="T8" fmla="*/ 136 w 172"/>
                  <a:gd name="T9" fmla="*/ 206 h 620"/>
                  <a:gd name="T10" fmla="*/ 172 w 172"/>
                  <a:gd name="T11" fmla="*/ 315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0"/>
                  <a:gd name="T20" fmla="*/ 172 w 172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0">
                    <a:moveTo>
                      <a:pt x="0" y="315"/>
                    </a:moveTo>
                    <a:cubicBezTo>
                      <a:pt x="3" y="431"/>
                      <a:pt x="7" y="547"/>
                      <a:pt x="18" y="497"/>
                    </a:cubicBezTo>
                    <a:cubicBezTo>
                      <a:pt x="29" y="447"/>
                      <a:pt x="51" y="0"/>
                      <a:pt x="63" y="15"/>
                    </a:cubicBezTo>
                    <a:cubicBezTo>
                      <a:pt x="75" y="30"/>
                      <a:pt x="79" y="556"/>
                      <a:pt x="91" y="588"/>
                    </a:cubicBezTo>
                    <a:cubicBezTo>
                      <a:pt x="103" y="620"/>
                      <a:pt x="123" y="251"/>
                      <a:pt x="136" y="206"/>
                    </a:cubicBezTo>
                    <a:cubicBezTo>
                      <a:pt x="149" y="161"/>
                      <a:pt x="166" y="297"/>
                      <a:pt x="172" y="315"/>
                    </a:cubicBezTo>
                  </a:path>
                </a:pathLst>
              </a:custGeom>
              <a:noFill/>
              <a:ln w="38100" cap="flat" cmpd="sng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74" name="Text Box 33">
                <a:extLst>
                  <a:ext uri="{FF2B5EF4-FFF2-40B4-BE49-F238E27FC236}">
                    <a16:creationId xmlns:a16="http://schemas.microsoft.com/office/drawing/2014/main" id="{7FF84273-E66C-480F-83D9-A1CF28D6F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3"/>
                <a:ext cx="8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rgbClr val="FF66FF"/>
                    </a:solidFill>
                    <a:latin typeface="Times New Roman" panose="02020603050405020304" pitchFamily="18" charset="0"/>
                  </a:rPr>
                  <a:t>尖端信号</a:t>
                </a:r>
              </a:p>
            </p:txBody>
          </p:sp>
        </p:grpSp>
      </p:grpSp>
      <p:sp>
        <p:nvSpPr>
          <p:cNvPr id="27663" name="未知">
            <a:extLst>
              <a:ext uri="{FF2B5EF4-FFF2-40B4-BE49-F238E27FC236}">
                <a16:creationId xmlns:a16="http://schemas.microsoft.com/office/drawing/2014/main" id="{5E4FFFCD-D397-41F7-9CE9-F80EE0EB0C15}"/>
              </a:ext>
            </a:extLst>
          </p:cNvPr>
          <p:cNvSpPr>
            <a:spLocks/>
          </p:cNvSpPr>
          <p:nvPr/>
        </p:nvSpPr>
        <p:spPr bwMode="auto">
          <a:xfrm>
            <a:off x="4419600" y="3390900"/>
            <a:ext cx="88900" cy="876300"/>
          </a:xfrm>
          <a:custGeom>
            <a:avLst/>
            <a:gdLst>
              <a:gd name="T0" fmla="*/ 0 w 56"/>
              <a:gd name="T1" fmla="*/ 1391126250 h 552"/>
              <a:gd name="T2" fmla="*/ 0 w 56"/>
              <a:gd name="T3" fmla="*/ 342741250 h 552"/>
              <a:gd name="T4" fmla="*/ 40322500 w 56"/>
              <a:gd name="T5" fmla="*/ 0 h 552"/>
              <a:gd name="T6" fmla="*/ 100806250 w 56"/>
              <a:gd name="T7" fmla="*/ 685482500 h 552"/>
              <a:gd name="T8" fmla="*/ 141128750 w 56"/>
              <a:gd name="T9" fmla="*/ 1391126250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552"/>
              <a:gd name="T17" fmla="*/ 56 w 56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552">
                <a:moveTo>
                  <a:pt x="0" y="552"/>
                </a:moveTo>
                <a:lnTo>
                  <a:pt x="0" y="136"/>
                </a:lnTo>
                <a:lnTo>
                  <a:pt x="16" y="0"/>
                </a:lnTo>
                <a:lnTo>
                  <a:pt x="40" y="272"/>
                </a:lnTo>
                <a:lnTo>
                  <a:pt x="56" y="552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4" name="Line 35">
            <a:extLst>
              <a:ext uri="{FF2B5EF4-FFF2-40B4-BE49-F238E27FC236}">
                <a16:creationId xmlns:a16="http://schemas.microsoft.com/office/drawing/2014/main" id="{7F46D6DB-333D-4854-AFAC-CC9518E070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5850" y="4267200"/>
            <a:ext cx="33337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5" name="Line 36">
            <a:extLst>
              <a:ext uri="{FF2B5EF4-FFF2-40B4-BE49-F238E27FC236}">
                <a16:creationId xmlns:a16="http://schemas.microsoft.com/office/drawing/2014/main" id="{7E8D0DBE-9DAC-475F-8F66-304B97BDA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5325" y="4267200"/>
            <a:ext cx="37052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573B8B30-BA67-4403-AA78-9585A2375E2F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1941513"/>
            <a:ext cx="6583363" cy="4337050"/>
            <a:chOff x="0" y="0"/>
            <a:chExt cx="4147" cy="2732"/>
          </a:xfrm>
        </p:grpSpPr>
        <p:sp>
          <p:nvSpPr>
            <p:cNvPr id="27667" name="Line 38">
              <a:extLst>
                <a:ext uri="{FF2B5EF4-FFF2-40B4-BE49-F238E27FC236}">
                  <a16:creationId xmlns:a16="http://schemas.microsoft.com/office/drawing/2014/main" id="{C40BDB77-5371-48E3-9185-BFE17368B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736"/>
              <a:ext cx="80" cy="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8" name="Line 39">
              <a:extLst>
                <a:ext uri="{FF2B5EF4-FFF2-40B4-BE49-F238E27FC236}">
                  <a16:creationId xmlns:a16="http://schemas.microsoft.com/office/drawing/2014/main" id="{7F2C81F1-120D-4D6C-B2BB-08307F60E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660" cy="144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9" name="Text Box 40">
              <a:extLst>
                <a:ext uri="{FF2B5EF4-FFF2-40B4-BE49-F238E27FC236}">
                  <a16:creationId xmlns:a16="http://schemas.microsoft.com/office/drawing/2014/main" id="{ACCC55FF-3130-4A4E-9103-4560397D6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" y="1160"/>
              <a:ext cx="2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内壁反射信号被隔开了</a:t>
              </a:r>
              <a:endParaRPr lang="zh-CN" altLang="en-US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70" name="Text Box 41">
              <a:extLst>
                <a:ext uri="{FF2B5EF4-FFF2-40B4-BE49-F238E27FC236}">
                  <a16:creationId xmlns:a16="http://schemas.microsoft.com/office/drawing/2014/main" id="{8501183D-9E1F-4E96-8BD3-547BCC29E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2214"/>
              <a:ext cx="105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没有内壁反射波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8586F1B-A332-4582-B69D-0807400EA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</p:spPr>
        <p:txBody>
          <a:bodyPr/>
          <a:lstStyle/>
          <a:p>
            <a:pPr eaLnBrk="1" hangingPunct="1"/>
            <a:r>
              <a:rPr lang="zh-CN" altLang="en-US"/>
              <a:t>水平方向的平面形缺陷</a:t>
            </a:r>
            <a:br>
              <a:rPr lang="zh-CN" altLang="en-US"/>
            </a:br>
            <a:r>
              <a:rPr lang="en-US" altLang="zh-CN" sz="3200"/>
              <a:t>(</a:t>
            </a:r>
            <a:r>
              <a:rPr lang="zh-CN" altLang="en-US" sz="3200"/>
              <a:t>层间未熔, 冷夹层)</a:t>
            </a:r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CE7254A0-4D9D-4E3B-A894-8659D3757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21320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24FDEC4C-9C4E-4F02-849D-0FF79D3DB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4561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594DA323-80AB-4F2E-9C55-9A6C226678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5050" y="2132013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428E740C-6348-4930-89BA-6B6FB2672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4050" y="2132013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679" name="Group 7">
            <a:extLst>
              <a:ext uri="{FF2B5EF4-FFF2-40B4-BE49-F238E27FC236}">
                <a16:creationId xmlns:a16="http://schemas.microsoft.com/office/drawing/2014/main" id="{65D28990-B05D-41C9-893E-EFAF795E06F5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1579563"/>
            <a:ext cx="647700" cy="552450"/>
            <a:chOff x="0" y="0"/>
            <a:chExt cx="408" cy="348"/>
          </a:xfrm>
        </p:grpSpPr>
        <p:grpSp>
          <p:nvGrpSpPr>
            <p:cNvPr id="28719" name="Group 8">
              <a:extLst>
                <a:ext uri="{FF2B5EF4-FFF2-40B4-BE49-F238E27FC236}">
                  <a16:creationId xmlns:a16="http://schemas.microsoft.com/office/drawing/2014/main" id="{01BA9F6A-2509-4630-9E85-51D3CFF21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28721" name="Rectangle 9">
                <a:extLst>
                  <a:ext uri="{FF2B5EF4-FFF2-40B4-BE49-F238E27FC236}">
                    <a16:creationId xmlns:a16="http://schemas.microsoft.com/office/drawing/2014/main" id="{049A2679-062B-4A5E-BC0C-BC03C6D40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8722" name="AutoShape 10">
                <a:extLst>
                  <a:ext uri="{FF2B5EF4-FFF2-40B4-BE49-F238E27FC236}">
                    <a16:creationId xmlns:a16="http://schemas.microsoft.com/office/drawing/2014/main" id="{1BE5D82C-7F9A-47F8-BA24-0013057DD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8720" name="Rectangle 11">
              <a:extLst>
                <a:ext uri="{FF2B5EF4-FFF2-40B4-BE49-F238E27FC236}">
                  <a16:creationId xmlns:a16="http://schemas.microsoft.com/office/drawing/2014/main" id="{7F1A8261-76EC-466E-9704-E37ABB6DCB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8680" name="Group 12">
            <a:extLst>
              <a:ext uri="{FF2B5EF4-FFF2-40B4-BE49-F238E27FC236}">
                <a16:creationId xmlns:a16="http://schemas.microsoft.com/office/drawing/2014/main" id="{F412020F-F191-4A6B-99B1-90D2148BA1E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77050" y="1579563"/>
            <a:ext cx="647700" cy="552450"/>
            <a:chOff x="0" y="0"/>
            <a:chExt cx="408" cy="348"/>
          </a:xfrm>
        </p:grpSpPr>
        <p:grpSp>
          <p:nvGrpSpPr>
            <p:cNvPr id="28715" name="Group 13">
              <a:extLst>
                <a:ext uri="{FF2B5EF4-FFF2-40B4-BE49-F238E27FC236}">
                  <a16:creationId xmlns:a16="http://schemas.microsoft.com/office/drawing/2014/main" id="{BF3352AA-C6C3-4FD6-BACD-3295801D4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"/>
              <a:ext cx="408" cy="260"/>
              <a:chOff x="0" y="0"/>
              <a:chExt cx="408" cy="260"/>
            </a:xfrm>
          </p:grpSpPr>
          <p:sp>
            <p:nvSpPr>
              <p:cNvPr id="28717" name="Rectangle 14">
                <a:extLst>
                  <a:ext uri="{FF2B5EF4-FFF2-40B4-BE49-F238E27FC236}">
                    <a16:creationId xmlns:a16="http://schemas.microsoft.com/office/drawing/2014/main" id="{8BBE74E7-7979-46D7-9957-415F87CC5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4"/>
                <a:ext cx="408" cy="1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8718" name="AutoShape 15">
                <a:extLst>
                  <a:ext uri="{FF2B5EF4-FFF2-40B4-BE49-F238E27FC236}">
                    <a16:creationId xmlns:a16="http://schemas.microsoft.com/office/drawing/2014/main" id="{A680B71E-011C-432F-BE75-389FAD52F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" y="0"/>
                <a:ext cx="404" cy="120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8716" name="Rectangle 16">
              <a:extLst>
                <a:ext uri="{FF2B5EF4-FFF2-40B4-BE49-F238E27FC236}">
                  <a16:creationId xmlns:a16="http://schemas.microsoft.com/office/drawing/2014/main" id="{EFCD86A8-2ECE-4B3A-BDBC-75961A2D9A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8681" name="Text Box 17">
            <a:extLst>
              <a:ext uri="{FF2B5EF4-FFF2-40B4-BE49-F238E27FC236}">
                <a16:creationId xmlns:a16="http://schemas.microsoft.com/office/drawing/2014/main" id="{EFBE68FC-9389-4B8F-A1B2-719100E28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4573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28682" name="Text Box 18">
            <a:extLst>
              <a:ext uri="{FF2B5EF4-FFF2-40B4-BE49-F238E27FC236}">
                <a16:creationId xmlns:a16="http://schemas.microsoft.com/office/drawing/2014/main" id="{9FB19AE8-6667-4C6F-A139-355B8D3A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4128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28683" name="Line 19">
            <a:extLst>
              <a:ext uri="{FF2B5EF4-FFF2-40B4-BE49-F238E27FC236}">
                <a16:creationId xmlns:a16="http://schemas.microsoft.com/office/drawing/2014/main" id="{A9EAE281-AB57-46D8-AE5B-E132E94868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530850"/>
            <a:ext cx="5921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4" name="Line 20">
            <a:extLst>
              <a:ext uri="{FF2B5EF4-FFF2-40B4-BE49-F238E27FC236}">
                <a16:creationId xmlns:a16="http://schemas.microsoft.com/office/drawing/2014/main" id="{5BD9055F-1940-40B0-B8F0-6F3E243B4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534025"/>
            <a:ext cx="16287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5" name="Line 21">
            <a:extLst>
              <a:ext uri="{FF2B5EF4-FFF2-40B4-BE49-F238E27FC236}">
                <a16:creationId xmlns:a16="http://schemas.microsoft.com/office/drawing/2014/main" id="{C5FEA4CD-13F4-40A7-8C6F-7FA647396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5534025"/>
            <a:ext cx="3286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6" name="Line 22">
            <a:extLst>
              <a:ext uri="{FF2B5EF4-FFF2-40B4-BE49-F238E27FC236}">
                <a16:creationId xmlns:a16="http://schemas.microsoft.com/office/drawing/2014/main" id="{94E2B0E5-7AFC-4D6D-9F18-C07831BDC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675" y="5524500"/>
            <a:ext cx="590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F3CE9CEA-D29D-4845-9FB6-5CADA6D9EBD9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1649413"/>
            <a:ext cx="5715000" cy="4283075"/>
            <a:chOff x="0" y="0"/>
            <a:chExt cx="3600" cy="2698"/>
          </a:xfrm>
        </p:grpSpPr>
        <p:grpSp>
          <p:nvGrpSpPr>
            <p:cNvPr id="28707" name="Group 24">
              <a:extLst>
                <a:ext uri="{FF2B5EF4-FFF2-40B4-BE49-F238E27FC236}">
                  <a16:creationId xmlns:a16="http://schemas.microsoft.com/office/drawing/2014/main" id="{E5A10DF3-22E3-4380-8FD7-8525D6C6A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" y="0"/>
              <a:ext cx="3400" cy="312"/>
              <a:chOff x="0" y="0"/>
              <a:chExt cx="3400" cy="312"/>
            </a:xfrm>
          </p:grpSpPr>
          <p:grpSp>
            <p:nvGrpSpPr>
              <p:cNvPr id="28711" name="Group 25">
                <a:extLst>
                  <a:ext uri="{FF2B5EF4-FFF2-40B4-BE49-F238E27FC236}">
                    <a16:creationId xmlns:a16="http://schemas.microsoft.com/office/drawing/2014/main" id="{9AC2CA7D-D5FE-4E5B-8F78-D1959ED204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12"/>
                <a:ext cx="3400" cy="0"/>
                <a:chOff x="0" y="0"/>
                <a:chExt cx="3400" cy="0"/>
              </a:xfrm>
            </p:grpSpPr>
            <p:sp>
              <p:nvSpPr>
                <p:cNvPr id="28713" name="Line 26">
                  <a:extLst>
                    <a:ext uri="{FF2B5EF4-FFF2-40B4-BE49-F238E27FC236}">
                      <a16:creationId xmlns:a16="http://schemas.microsoft.com/office/drawing/2014/main" id="{300C5037-40B8-4E23-BF28-1DAC5732D4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3400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714" name="Line 27">
                  <a:extLst>
                    <a:ext uri="{FF2B5EF4-FFF2-40B4-BE49-F238E27FC236}">
                      <a16:creationId xmlns:a16="http://schemas.microsoft.com/office/drawing/2014/main" id="{8F69D44B-D8C5-4688-AE6E-1CE4BE52C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0" y="0"/>
                  <a:ext cx="440" cy="0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prstDash val="dash"/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8712" name="Text Box 28">
                <a:extLst>
                  <a:ext uri="{FF2B5EF4-FFF2-40B4-BE49-F238E27FC236}">
                    <a16:creationId xmlns:a16="http://schemas.microsoft.com/office/drawing/2014/main" id="{CBB24EFB-377D-49BE-8F62-74FC5F7326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0"/>
                <a:ext cx="6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横向波</a:t>
                </a:r>
                <a:endParaRPr lang="zh-CN" altLang="en-US">
                  <a:solidFill>
                    <a:srgbClr val="00FF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8708" name="Group 29">
              <a:extLst>
                <a:ext uri="{FF2B5EF4-FFF2-40B4-BE49-F238E27FC236}">
                  <a16:creationId xmlns:a16="http://schemas.microsoft.com/office/drawing/2014/main" id="{40398154-44E8-4D4C-AB7B-50C493F4E4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37"/>
              <a:ext cx="599" cy="761"/>
              <a:chOff x="0" y="0"/>
              <a:chExt cx="599" cy="761"/>
            </a:xfrm>
          </p:grpSpPr>
          <p:sp>
            <p:nvSpPr>
              <p:cNvPr id="28709" name="未知">
                <a:extLst>
                  <a:ext uri="{FF2B5EF4-FFF2-40B4-BE49-F238E27FC236}">
                    <a16:creationId xmlns:a16="http://schemas.microsoft.com/office/drawing/2014/main" id="{72AE86C4-CB61-48A8-8949-5BFF79DE7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74"/>
                <a:ext cx="309" cy="687"/>
              </a:xfrm>
              <a:custGeom>
                <a:avLst/>
                <a:gdLst>
                  <a:gd name="T0" fmla="*/ 0 w 391"/>
                  <a:gd name="T1" fmla="*/ 443 h 687"/>
                  <a:gd name="T2" fmla="*/ 22 w 391"/>
                  <a:gd name="T3" fmla="*/ 179 h 687"/>
                  <a:gd name="T4" fmla="*/ 79 w 391"/>
                  <a:gd name="T5" fmla="*/ 79 h 687"/>
                  <a:gd name="T6" fmla="*/ 136 w 391"/>
                  <a:gd name="T7" fmla="*/ 652 h 687"/>
                  <a:gd name="T8" fmla="*/ 193 w 391"/>
                  <a:gd name="T9" fmla="*/ 288 h 687"/>
                  <a:gd name="T10" fmla="*/ 244 w 391"/>
                  <a:gd name="T11" fmla="*/ 434 h 6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1"/>
                  <a:gd name="T19" fmla="*/ 0 h 687"/>
                  <a:gd name="T20" fmla="*/ 391 w 391"/>
                  <a:gd name="T21" fmla="*/ 687 h 6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1" h="687">
                    <a:moveTo>
                      <a:pt x="0" y="443"/>
                    </a:moveTo>
                    <a:cubicBezTo>
                      <a:pt x="7" y="341"/>
                      <a:pt x="15" y="240"/>
                      <a:pt x="36" y="179"/>
                    </a:cubicBezTo>
                    <a:cubicBezTo>
                      <a:pt x="57" y="118"/>
                      <a:pt x="97" y="0"/>
                      <a:pt x="127" y="79"/>
                    </a:cubicBezTo>
                    <a:cubicBezTo>
                      <a:pt x="157" y="158"/>
                      <a:pt x="188" y="617"/>
                      <a:pt x="218" y="652"/>
                    </a:cubicBezTo>
                    <a:cubicBezTo>
                      <a:pt x="248" y="687"/>
                      <a:pt x="280" y="324"/>
                      <a:pt x="309" y="288"/>
                    </a:cubicBezTo>
                    <a:cubicBezTo>
                      <a:pt x="338" y="252"/>
                      <a:pt x="364" y="343"/>
                      <a:pt x="391" y="434"/>
                    </a:cubicBezTo>
                  </a:path>
                </a:pathLst>
              </a:custGeom>
              <a:noFill/>
              <a:ln w="38100" cap="flat" cmpd="sng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710" name="Text Box 31">
                <a:extLst>
                  <a:ext uri="{FF2B5EF4-FFF2-40B4-BE49-F238E27FC236}">
                    <a16:creationId xmlns:a16="http://schemas.microsoft.com/office/drawing/2014/main" id="{312D8015-684E-4067-8B82-7941102ED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" y="0"/>
                <a:ext cx="4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LW</a:t>
                </a:r>
              </a:p>
            </p:txBody>
          </p:sp>
        </p:grp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0C4DEC55-B661-44BE-9E22-E26D43C8F64B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2132013"/>
            <a:ext cx="6500813" cy="4249737"/>
            <a:chOff x="0" y="0"/>
            <a:chExt cx="4095" cy="2677"/>
          </a:xfrm>
        </p:grpSpPr>
        <p:sp>
          <p:nvSpPr>
            <p:cNvPr id="28696" name="Line 33">
              <a:extLst>
                <a:ext uri="{FF2B5EF4-FFF2-40B4-BE49-F238E27FC236}">
                  <a16:creationId xmlns:a16="http://schemas.microsoft.com/office/drawing/2014/main" id="{291F45C1-5CBB-414D-87A3-F6A017B3F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736"/>
              <a:ext cx="80" cy="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697" name="Group 34">
              <a:extLst>
                <a:ext uri="{FF2B5EF4-FFF2-40B4-BE49-F238E27FC236}">
                  <a16:creationId xmlns:a16="http://schemas.microsoft.com/office/drawing/2014/main" id="{0C9C123C-941D-4770-AF30-2FACC7758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095" cy="2677"/>
              <a:chOff x="0" y="0"/>
              <a:chExt cx="4095" cy="2677"/>
            </a:xfrm>
          </p:grpSpPr>
          <p:sp>
            <p:nvSpPr>
              <p:cNvPr id="28698" name="Line 35">
                <a:extLst>
                  <a:ext uri="{FF2B5EF4-FFF2-40B4-BE49-F238E27FC236}">
                    <a16:creationId xmlns:a16="http://schemas.microsoft.com/office/drawing/2014/main" id="{E1BA6D50-9CFE-4275-AFFF-3AD7E12AF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808"/>
                <a:ext cx="40" cy="3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699" name="Group 36">
                <a:extLst>
                  <a:ext uri="{FF2B5EF4-FFF2-40B4-BE49-F238E27FC236}">
                    <a16:creationId xmlns:a16="http://schemas.microsoft.com/office/drawing/2014/main" id="{3BBDFB64-4FEC-4B37-8A09-1F9A2FC4D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095" cy="2677"/>
                <a:chOff x="0" y="0"/>
                <a:chExt cx="4095" cy="2677"/>
              </a:xfrm>
            </p:grpSpPr>
            <p:grpSp>
              <p:nvGrpSpPr>
                <p:cNvPr id="28700" name="Group 37">
                  <a:extLst>
                    <a:ext uri="{FF2B5EF4-FFF2-40B4-BE49-F238E27FC236}">
                      <a16:creationId xmlns:a16="http://schemas.microsoft.com/office/drawing/2014/main" id="{FB43E288-E863-4FC8-87D9-632ACA8405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400" cy="1464"/>
                  <a:chOff x="0" y="0"/>
                  <a:chExt cx="3400" cy="1464"/>
                </a:xfrm>
              </p:grpSpPr>
              <p:sp>
                <p:nvSpPr>
                  <p:cNvPr id="28704" name="Line 38">
                    <a:extLst>
                      <a:ext uri="{FF2B5EF4-FFF2-40B4-BE49-F238E27FC236}">
                        <a16:creationId xmlns:a16="http://schemas.microsoft.com/office/drawing/2014/main" id="{41A2D0E9-961C-44DB-86C3-3C353D32F9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1696" cy="146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5" name="Line 39">
                    <a:extLst>
                      <a:ext uri="{FF2B5EF4-FFF2-40B4-BE49-F238E27FC236}">
                        <a16:creationId xmlns:a16="http://schemas.microsoft.com/office/drawing/2014/main" id="{1B1D09FB-2F34-4562-BFFF-04D7096198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4" y="0"/>
                    <a:ext cx="1696" cy="146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6" name="Text Box 40">
                    <a:extLst>
                      <a:ext uri="{FF2B5EF4-FFF2-40B4-BE49-F238E27FC236}">
                        <a16:creationId xmlns:a16="http://schemas.microsoft.com/office/drawing/2014/main" id="{82B4A34E-1D47-4E62-A5A3-7E04B576C6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1" y="1160"/>
                    <a:ext cx="108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zh-CN" altLang="en-US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内壁反射波</a:t>
                    </a:r>
                    <a:endParaRPr lang="zh-CN" altLang="en-US">
                      <a:solidFill>
                        <a:schemeClr val="tx2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701" name="Group 41">
                  <a:extLst>
                    <a:ext uri="{FF2B5EF4-FFF2-40B4-BE49-F238E27FC236}">
                      <a16:creationId xmlns:a16="http://schemas.microsoft.com/office/drawing/2014/main" id="{F51A57C9-A8BE-43C7-8E86-F63011FDF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1" y="1621"/>
                  <a:ext cx="714" cy="1056"/>
                  <a:chOff x="0" y="0"/>
                  <a:chExt cx="714" cy="1056"/>
                </a:xfrm>
              </p:grpSpPr>
              <p:sp>
                <p:nvSpPr>
                  <p:cNvPr id="28702" name="未知">
                    <a:extLst>
                      <a:ext uri="{FF2B5EF4-FFF2-40B4-BE49-F238E27FC236}">
                        <a16:creationId xmlns:a16="http://schemas.microsoft.com/office/drawing/2014/main" id="{0C8E8D96-796D-47A4-8DD4-0F6C123E6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63"/>
                    <a:ext cx="346" cy="993"/>
                  </a:xfrm>
                  <a:custGeom>
                    <a:avLst/>
                    <a:gdLst>
                      <a:gd name="T0" fmla="*/ 0 w 291"/>
                      <a:gd name="T1" fmla="*/ 457 h 993"/>
                      <a:gd name="T2" fmla="*/ 39 w 291"/>
                      <a:gd name="T3" fmla="*/ 684 h 993"/>
                      <a:gd name="T4" fmla="*/ 90 w 291"/>
                      <a:gd name="T5" fmla="*/ 48 h 993"/>
                      <a:gd name="T6" fmla="*/ 168 w 291"/>
                      <a:gd name="T7" fmla="*/ 975 h 993"/>
                      <a:gd name="T8" fmla="*/ 257 w 291"/>
                      <a:gd name="T9" fmla="*/ 157 h 993"/>
                      <a:gd name="T10" fmla="*/ 309 w 291"/>
                      <a:gd name="T11" fmla="*/ 666 h 993"/>
                      <a:gd name="T12" fmla="*/ 360 w 291"/>
                      <a:gd name="T13" fmla="*/ 311 h 993"/>
                      <a:gd name="T14" fmla="*/ 411 w 291"/>
                      <a:gd name="T15" fmla="*/ 457 h 9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1"/>
                      <a:gd name="T25" fmla="*/ 0 h 993"/>
                      <a:gd name="T26" fmla="*/ 291 w 291"/>
                      <a:gd name="T27" fmla="*/ 993 h 9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1" h="993">
                        <a:moveTo>
                          <a:pt x="0" y="457"/>
                        </a:moveTo>
                        <a:cubicBezTo>
                          <a:pt x="8" y="604"/>
                          <a:pt x="17" y="752"/>
                          <a:pt x="28" y="684"/>
                        </a:cubicBezTo>
                        <a:cubicBezTo>
                          <a:pt x="39" y="616"/>
                          <a:pt x="49" y="0"/>
                          <a:pt x="64" y="48"/>
                        </a:cubicBezTo>
                        <a:cubicBezTo>
                          <a:pt x="79" y="96"/>
                          <a:pt x="99" y="957"/>
                          <a:pt x="119" y="975"/>
                        </a:cubicBezTo>
                        <a:cubicBezTo>
                          <a:pt x="139" y="993"/>
                          <a:pt x="165" y="208"/>
                          <a:pt x="182" y="157"/>
                        </a:cubicBezTo>
                        <a:cubicBezTo>
                          <a:pt x="199" y="106"/>
                          <a:pt x="207" y="640"/>
                          <a:pt x="219" y="666"/>
                        </a:cubicBezTo>
                        <a:cubicBezTo>
                          <a:pt x="231" y="692"/>
                          <a:pt x="243" y="346"/>
                          <a:pt x="255" y="311"/>
                        </a:cubicBezTo>
                        <a:cubicBezTo>
                          <a:pt x="267" y="276"/>
                          <a:pt x="279" y="366"/>
                          <a:pt x="291" y="457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3" name="Text Box 43">
                    <a:extLst>
                      <a:ext uri="{FF2B5EF4-FFF2-40B4-BE49-F238E27FC236}">
                        <a16:creationId xmlns:a16="http://schemas.microsoft.com/office/drawing/2014/main" id="{7A8F7852-2660-47D7-82FF-36971AC0BF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" y="0"/>
                    <a:ext cx="4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zh-CN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rPr>
                      <a:t>BW</a:t>
                    </a:r>
                  </a:p>
                </p:txBody>
              </p:sp>
            </p:grpSp>
          </p:grpSp>
        </p:grpSp>
      </p:grpSp>
      <p:sp>
        <p:nvSpPr>
          <p:cNvPr id="28689" name="未知">
            <a:extLst>
              <a:ext uri="{FF2B5EF4-FFF2-40B4-BE49-F238E27FC236}">
                <a16:creationId xmlns:a16="http://schemas.microsoft.com/office/drawing/2014/main" id="{700702F0-D7FD-4772-8BF3-5CB2B73D9E03}"/>
              </a:ext>
            </a:extLst>
          </p:cNvPr>
          <p:cNvSpPr>
            <a:spLocks/>
          </p:cNvSpPr>
          <p:nvPr/>
        </p:nvSpPr>
        <p:spPr bwMode="auto">
          <a:xfrm>
            <a:off x="4257675" y="3011488"/>
            <a:ext cx="428625" cy="74612"/>
          </a:xfrm>
          <a:custGeom>
            <a:avLst/>
            <a:gdLst>
              <a:gd name="T0" fmla="*/ 20914066 w 726"/>
              <a:gd name="T1" fmla="*/ 23004236 h 66"/>
              <a:gd name="T2" fmla="*/ 108751491 w 726"/>
              <a:gd name="T3" fmla="*/ 7668079 h 66"/>
              <a:gd name="T4" fmla="*/ 186133063 w 726"/>
              <a:gd name="T5" fmla="*/ 38340394 h 66"/>
              <a:gd name="T6" fmla="*/ 253057012 w 726"/>
              <a:gd name="T7" fmla="*/ 0 h 66"/>
              <a:gd name="T8" fmla="*/ 165218997 w 726"/>
              <a:gd name="T9" fmla="*/ 84347736 h 66"/>
              <a:gd name="T10" fmla="*/ 129665557 w 726"/>
              <a:gd name="T11" fmla="*/ 69011578 h 66"/>
              <a:gd name="T12" fmla="*/ 46010473 w 726"/>
              <a:gd name="T13" fmla="*/ 84347736 h 66"/>
              <a:gd name="T14" fmla="*/ 0 w 726"/>
              <a:gd name="T15" fmla="*/ 38340394 h 66"/>
              <a:gd name="T16" fmla="*/ 20914066 w 726"/>
              <a:gd name="T17" fmla="*/ 23004236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6"/>
              <a:gd name="T28" fmla="*/ 0 h 66"/>
              <a:gd name="T29" fmla="*/ 726 w 726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6" h="66">
                <a:moveTo>
                  <a:pt x="60" y="18"/>
                </a:moveTo>
                <a:lnTo>
                  <a:pt x="312" y="6"/>
                </a:lnTo>
                <a:lnTo>
                  <a:pt x="534" y="30"/>
                </a:lnTo>
                <a:lnTo>
                  <a:pt x="726" y="0"/>
                </a:lnTo>
                <a:cubicBezTo>
                  <a:pt x="604" y="44"/>
                  <a:pt x="579" y="66"/>
                  <a:pt x="474" y="66"/>
                </a:cubicBezTo>
                <a:lnTo>
                  <a:pt x="372" y="54"/>
                </a:lnTo>
                <a:lnTo>
                  <a:pt x="132" y="66"/>
                </a:lnTo>
                <a:lnTo>
                  <a:pt x="0" y="30"/>
                </a:lnTo>
                <a:lnTo>
                  <a:pt x="60" y="18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Group 45">
            <a:extLst>
              <a:ext uri="{FF2B5EF4-FFF2-40B4-BE49-F238E27FC236}">
                <a16:creationId xmlns:a16="http://schemas.microsoft.com/office/drawing/2014/main" id="{5C9AEA4D-11E6-4D76-B3FA-07FA22947E09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2133600"/>
            <a:ext cx="5410200" cy="4305300"/>
            <a:chOff x="0" y="0"/>
            <a:chExt cx="3408" cy="2712"/>
          </a:xfrm>
        </p:grpSpPr>
        <p:sp>
          <p:nvSpPr>
            <p:cNvPr id="28691" name="Line 46">
              <a:extLst>
                <a:ext uri="{FF2B5EF4-FFF2-40B4-BE49-F238E27FC236}">
                  <a16:creationId xmlns:a16="http://schemas.microsoft.com/office/drawing/2014/main" id="{3BED4451-0667-4350-9213-4E79BB77E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734" cy="564"/>
            </a:xfrm>
            <a:prstGeom prst="line">
              <a:avLst/>
            </a:prstGeom>
            <a:noFill/>
            <a:ln w="38100">
              <a:solidFill>
                <a:srgbClr val="CCE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2" name="Line 47">
              <a:extLst>
                <a:ext uri="{FF2B5EF4-FFF2-40B4-BE49-F238E27FC236}">
                  <a16:creationId xmlns:a16="http://schemas.microsoft.com/office/drawing/2014/main" id="{6D311335-C5F6-4C32-9E17-11ED20C94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0"/>
              <a:ext cx="1728" cy="552"/>
            </a:xfrm>
            <a:prstGeom prst="line">
              <a:avLst/>
            </a:prstGeom>
            <a:noFill/>
            <a:ln w="38100">
              <a:solidFill>
                <a:srgbClr val="CCE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3" name="未知">
              <a:extLst>
                <a:ext uri="{FF2B5EF4-FFF2-40B4-BE49-F238E27FC236}">
                  <a16:creationId xmlns:a16="http://schemas.microsoft.com/office/drawing/2014/main" id="{EFB652F3-713E-40E2-8508-13E83EE6A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1834"/>
              <a:ext cx="172" cy="620"/>
            </a:xfrm>
            <a:custGeom>
              <a:avLst/>
              <a:gdLst>
                <a:gd name="T0" fmla="*/ 0 w 172"/>
                <a:gd name="T1" fmla="*/ 315 h 620"/>
                <a:gd name="T2" fmla="*/ 18 w 172"/>
                <a:gd name="T3" fmla="*/ 497 h 620"/>
                <a:gd name="T4" fmla="*/ 63 w 172"/>
                <a:gd name="T5" fmla="*/ 15 h 620"/>
                <a:gd name="T6" fmla="*/ 91 w 172"/>
                <a:gd name="T7" fmla="*/ 588 h 620"/>
                <a:gd name="T8" fmla="*/ 136 w 172"/>
                <a:gd name="T9" fmla="*/ 206 h 620"/>
                <a:gd name="T10" fmla="*/ 172 w 172"/>
                <a:gd name="T11" fmla="*/ 315 h 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620"/>
                <a:gd name="T20" fmla="*/ 172 w 172"/>
                <a:gd name="T21" fmla="*/ 620 h 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620">
                  <a:moveTo>
                    <a:pt x="0" y="315"/>
                  </a:moveTo>
                  <a:cubicBezTo>
                    <a:pt x="3" y="431"/>
                    <a:pt x="7" y="547"/>
                    <a:pt x="18" y="497"/>
                  </a:cubicBezTo>
                  <a:cubicBezTo>
                    <a:pt x="29" y="447"/>
                    <a:pt x="51" y="0"/>
                    <a:pt x="63" y="15"/>
                  </a:cubicBezTo>
                  <a:cubicBezTo>
                    <a:pt x="75" y="30"/>
                    <a:pt x="79" y="556"/>
                    <a:pt x="91" y="588"/>
                  </a:cubicBezTo>
                  <a:cubicBezTo>
                    <a:pt x="103" y="620"/>
                    <a:pt x="123" y="251"/>
                    <a:pt x="136" y="206"/>
                  </a:cubicBezTo>
                  <a:cubicBezTo>
                    <a:pt x="149" y="161"/>
                    <a:pt x="166" y="297"/>
                    <a:pt x="172" y="315"/>
                  </a:cubicBezTo>
                </a:path>
              </a:pathLst>
            </a:custGeom>
            <a:noFill/>
            <a:ln w="38100" cap="flat" cmpd="sng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4" name="Text Box 49">
              <a:extLst>
                <a:ext uri="{FF2B5EF4-FFF2-40B4-BE49-F238E27FC236}">
                  <a16:creationId xmlns:a16="http://schemas.microsoft.com/office/drawing/2014/main" id="{0312B3D3-45D9-48E9-AE66-786332C15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424"/>
              <a:ext cx="8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CCECFF"/>
                  </a:solidFill>
                  <a:latin typeface="Times New Roman" panose="02020603050405020304" pitchFamily="18" charset="0"/>
                </a:rPr>
                <a:t>反射回波</a:t>
              </a:r>
            </a:p>
          </p:txBody>
        </p:sp>
        <p:sp>
          <p:nvSpPr>
            <p:cNvPr id="28695" name="Text Box 50">
              <a:extLst>
                <a:ext uri="{FF2B5EF4-FFF2-40B4-BE49-F238E27FC236}">
                  <a16:creationId xmlns:a16="http://schemas.microsoft.com/office/drawing/2014/main" id="{82C5882B-1AA3-42FC-8A98-3464CE5C9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" y="288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反射信号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9212CD-639A-4743-8FE7-5BD528615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/>
              <a:t>数据显示</a:t>
            </a:r>
          </a:p>
        </p:txBody>
      </p:sp>
      <p:sp>
        <p:nvSpPr>
          <p:cNvPr id="29699" name="未知">
            <a:extLst>
              <a:ext uri="{FF2B5EF4-FFF2-40B4-BE49-F238E27FC236}">
                <a16:creationId xmlns:a16="http://schemas.microsoft.com/office/drawing/2014/main" id="{BAEA4D24-2A28-4B78-89EA-52246897E1AE}"/>
              </a:ext>
            </a:extLst>
          </p:cNvPr>
          <p:cNvSpPr>
            <a:spLocks/>
          </p:cNvSpPr>
          <p:nvPr/>
        </p:nvSpPr>
        <p:spPr bwMode="auto">
          <a:xfrm>
            <a:off x="3119438" y="2366963"/>
            <a:ext cx="1863725" cy="1576387"/>
          </a:xfrm>
          <a:custGeom>
            <a:avLst/>
            <a:gdLst>
              <a:gd name="T0" fmla="*/ 0 w 291"/>
              <a:gd name="T1" fmla="*/ 1151710247 h 993"/>
              <a:gd name="T2" fmla="*/ 1148509323 w 291"/>
              <a:gd name="T3" fmla="*/ 1723786328 h 993"/>
              <a:gd name="T4" fmla="*/ 2147483646 w 291"/>
              <a:gd name="T5" fmla="*/ 120967462 h 993"/>
              <a:gd name="T6" fmla="*/ 2147483646 w 291"/>
              <a:gd name="T7" fmla="*/ 2147483646 h 993"/>
              <a:gd name="T8" fmla="*/ 2147483646 w 291"/>
              <a:gd name="T9" fmla="*/ 395663612 h 993"/>
              <a:gd name="T10" fmla="*/ 2147483646 w 291"/>
              <a:gd name="T11" fmla="*/ 1678423530 h 993"/>
              <a:gd name="T12" fmla="*/ 2147483646 w 291"/>
              <a:gd name="T13" fmla="*/ 783767551 h 993"/>
              <a:gd name="T14" fmla="*/ 2147483646 w 291"/>
              <a:gd name="T15" fmla="*/ 1151710247 h 9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1"/>
              <a:gd name="T25" fmla="*/ 0 h 993"/>
              <a:gd name="T26" fmla="*/ 291 w 291"/>
              <a:gd name="T27" fmla="*/ 993 h 9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1" h="993">
                <a:moveTo>
                  <a:pt x="0" y="457"/>
                </a:moveTo>
                <a:cubicBezTo>
                  <a:pt x="8" y="604"/>
                  <a:pt x="17" y="752"/>
                  <a:pt x="28" y="684"/>
                </a:cubicBezTo>
                <a:cubicBezTo>
                  <a:pt x="39" y="616"/>
                  <a:pt x="49" y="0"/>
                  <a:pt x="64" y="48"/>
                </a:cubicBezTo>
                <a:cubicBezTo>
                  <a:pt x="79" y="96"/>
                  <a:pt x="99" y="957"/>
                  <a:pt x="119" y="975"/>
                </a:cubicBezTo>
                <a:cubicBezTo>
                  <a:pt x="139" y="993"/>
                  <a:pt x="165" y="208"/>
                  <a:pt x="182" y="157"/>
                </a:cubicBezTo>
                <a:cubicBezTo>
                  <a:pt x="199" y="106"/>
                  <a:pt x="207" y="640"/>
                  <a:pt x="219" y="666"/>
                </a:cubicBezTo>
                <a:cubicBezTo>
                  <a:pt x="231" y="692"/>
                  <a:pt x="243" y="346"/>
                  <a:pt x="255" y="311"/>
                </a:cubicBezTo>
                <a:cubicBezTo>
                  <a:pt x="267" y="276"/>
                  <a:pt x="279" y="366"/>
                  <a:pt x="291" y="457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3E7524B4-2330-4961-B878-4AA22D0838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1150" y="3086100"/>
            <a:ext cx="152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F97ABF78-0FDF-41A1-8663-ACB14DB2F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3067050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07D3C26B-C9A3-4150-A785-D58D6F909412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1657350"/>
            <a:ext cx="7277100" cy="1409700"/>
            <a:chOff x="0" y="0"/>
            <a:chExt cx="4584" cy="888"/>
          </a:xfrm>
        </p:grpSpPr>
        <p:sp>
          <p:nvSpPr>
            <p:cNvPr id="29740" name="Line 7">
              <a:extLst>
                <a:ext uri="{FF2B5EF4-FFF2-40B4-BE49-F238E27FC236}">
                  <a16:creationId xmlns:a16="http://schemas.microsoft.com/office/drawing/2014/main" id="{C9659234-FAA7-4B8E-90FC-CC83FF5AB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88"/>
              <a:ext cx="458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1" name="Line 8">
              <a:extLst>
                <a:ext uri="{FF2B5EF4-FFF2-40B4-BE49-F238E27FC236}">
                  <a16:creationId xmlns:a16="http://schemas.microsoft.com/office/drawing/2014/main" id="{D3CE84A5-28AA-479C-99A0-2E5CDCD6F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4" y="240"/>
              <a:ext cx="0" cy="5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42" name="Text Box 9">
              <a:extLst>
                <a:ext uri="{FF2B5EF4-FFF2-40B4-BE49-F238E27FC236}">
                  <a16:creationId xmlns:a16="http://schemas.microsoft.com/office/drawing/2014/main" id="{2BDD55F7-64D8-488F-A3DC-85738603F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0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白色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49C88E39-6C1A-4623-B8F3-B652C257C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96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91A08B22-FA6F-45C4-8B10-A201924A656E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3295650"/>
            <a:ext cx="1876425" cy="1085850"/>
            <a:chOff x="0" y="0"/>
            <a:chExt cx="1182" cy="684"/>
          </a:xfrm>
        </p:grpSpPr>
        <p:sp>
          <p:nvSpPr>
            <p:cNvPr id="29737" name="Line 12">
              <a:extLst>
                <a:ext uri="{FF2B5EF4-FFF2-40B4-BE49-F238E27FC236}">
                  <a16:creationId xmlns:a16="http://schemas.microsoft.com/office/drawing/2014/main" id="{B323C360-EDE5-40F8-A524-9B17567F7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" y="0"/>
              <a:ext cx="0" cy="5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38" name="Text Box 13">
              <a:extLst>
                <a:ext uri="{FF2B5EF4-FFF2-40B4-BE49-F238E27FC236}">
                  <a16:creationId xmlns:a16="http://schemas.microsoft.com/office/drawing/2014/main" id="{BA7E93D2-EDA1-4CD6-B520-6B57DCD75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" y="396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黑色</a:t>
              </a:r>
            </a:p>
          </p:txBody>
        </p:sp>
        <p:sp>
          <p:nvSpPr>
            <p:cNvPr id="29739" name="Text Box 14">
              <a:extLst>
                <a:ext uri="{FF2B5EF4-FFF2-40B4-BE49-F238E27FC236}">
                  <a16:creationId xmlns:a16="http://schemas.microsoft.com/office/drawing/2014/main" id="{AB717B1C-FCDF-487F-A447-1D5072E59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0"/>
              <a:ext cx="2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29704" name="Line 15">
            <a:extLst>
              <a:ext uri="{FF2B5EF4-FFF2-40B4-BE49-F238E27FC236}">
                <a16:creationId xmlns:a16="http://schemas.microsoft.com/office/drawing/2014/main" id="{E96B8682-C802-46A4-8776-1E84BE4BED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950" y="1466850"/>
            <a:ext cx="0" cy="21907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5" name="Text Box 16">
            <a:extLst>
              <a:ext uri="{FF2B5EF4-FFF2-40B4-BE49-F238E27FC236}">
                <a16:creationId xmlns:a16="http://schemas.microsoft.com/office/drawing/2014/main" id="{F9665150-6CA9-4503-9F95-6E1C6C85D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1143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波幅</a:t>
            </a:r>
          </a:p>
        </p:txBody>
      </p:sp>
      <p:sp>
        <p:nvSpPr>
          <p:cNvPr id="29706" name="Line 17">
            <a:extLst>
              <a:ext uri="{FF2B5EF4-FFF2-40B4-BE49-F238E27FC236}">
                <a16:creationId xmlns:a16="http://schemas.microsoft.com/office/drawing/2014/main" id="{22DE7EA9-1E32-4E71-8EF8-B762E32F6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752850"/>
            <a:ext cx="1905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7" name="Text Box 18">
            <a:extLst>
              <a:ext uri="{FF2B5EF4-FFF2-40B4-BE49-F238E27FC236}">
                <a16:creationId xmlns:a16="http://schemas.microsoft.com/office/drawing/2014/main" id="{8A3405EC-AA43-475A-9184-8024173CD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0" y="32956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时间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6ACF1B05-17CE-45A2-921D-EC85DF361131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4581525"/>
            <a:ext cx="6826250" cy="762000"/>
            <a:chOff x="0" y="0"/>
            <a:chExt cx="4300" cy="554"/>
          </a:xfrm>
        </p:grpSpPr>
        <p:grpSp>
          <p:nvGrpSpPr>
            <p:cNvPr id="29710" name="Group 20">
              <a:extLst>
                <a:ext uri="{FF2B5EF4-FFF2-40B4-BE49-F238E27FC236}">
                  <a16:creationId xmlns:a16="http://schemas.microsoft.com/office/drawing/2014/main" id="{3E180E28-5FC0-449D-9BB5-714563E47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300" cy="531"/>
              <a:chOff x="0" y="0"/>
              <a:chExt cx="4300" cy="531"/>
            </a:xfrm>
          </p:grpSpPr>
          <p:grpSp>
            <p:nvGrpSpPr>
              <p:cNvPr id="29712" name="Group 21">
                <a:extLst>
                  <a:ext uri="{FF2B5EF4-FFF2-40B4-BE49-F238E27FC236}">
                    <a16:creationId xmlns:a16="http://schemas.microsoft.com/office/drawing/2014/main" id="{B177EAF9-B304-4E9A-B679-477014C208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3700" cy="3"/>
                <a:chOff x="0" y="0"/>
                <a:chExt cx="3700" cy="3"/>
              </a:xfrm>
            </p:grpSpPr>
            <p:sp>
              <p:nvSpPr>
                <p:cNvPr id="29714" name="Line 22">
                  <a:extLst>
                    <a:ext uri="{FF2B5EF4-FFF2-40B4-BE49-F238E27FC236}">
                      <a16:creationId xmlns:a16="http://schemas.microsoft.com/office/drawing/2014/main" id="{9F452837-D1BD-44E2-ACB1-3A24CAD5C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2" y="3"/>
                  <a:ext cx="124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15" name="Line 23">
                  <a:extLst>
                    <a:ext uri="{FF2B5EF4-FFF2-40B4-BE49-F238E27FC236}">
                      <a16:creationId xmlns:a16="http://schemas.microsoft.com/office/drawing/2014/main" id="{99C0B265-83E4-4060-A88F-23318832D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8" y="3"/>
                  <a:ext cx="96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16" name="Line 24">
                  <a:extLst>
                    <a:ext uri="{FF2B5EF4-FFF2-40B4-BE49-F238E27FC236}">
                      <a16:creationId xmlns:a16="http://schemas.microsoft.com/office/drawing/2014/main" id="{E64A8381-7A4E-4E86-BF3B-A44F8DB8D7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4" y="3"/>
                  <a:ext cx="48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17" name="Line 25">
                  <a:extLst>
                    <a:ext uri="{FF2B5EF4-FFF2-40B4-BE49-F238E27FC236}">
                      <a16:creationId xmlns:a16="http://schemas.microsoft.com/office/drawing/2014/main" id="{CA0C448C-963B-4640-810F-4FB35E790C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0" y="3"/>
                  <a:ext cx="48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18" name="Line 26">
                  <a:extLst>
                    <a:ext uri="{FF2B5EF4-FFF2-40B4-BE49-F238E27FC236}">
                      <a16:creationId xmlns:a16="http://schemas.microsoft.com/office/drawing/2014/main" id="{70A2AA65-6C91-4652-A5C6-3D222585E4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6" y="3"/>
                  <a:ext cx="48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19" name="Line 27">
                  <a:extLst>
                    <a:ext uri="{FF2B5EF4-FFF2-40B4-BE49-F238E27FC236}">
                      <a16:creationId xmlns:a16="http://schemas.microsoft.com/office/drawing/2014/main" id="{A6E1C45C-E4D5-4D87-A6BB-2EE40D0C9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2" y="3"/>
                  <a:ext cx="56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0" name="Line 28">
                  <a:extLst>
                    <a:ext uri="{FF2B5EF4-FFF2-40B4-BE49-F238E27FC236}">
                      <a16:creationId xmlns:a16="http://schemas.microsoft.com/office/drawing/2014/main" id="{6D094052-D685-4F9C-80DC-6E66F895F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2" y="3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1" name="Line 29">
                  <a:extLst>
                    <a:ext uri="{FF2B5EF4-FFF2-40B4-BE49-F238E27FC236}">
                      <a16:creationId xmlns:a16="http://schemas.microsoft.com/office/drawing/2014/main" id="{0026EF77-FA6C-4DF8-83A9-8FB58E53C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2" y="3"/>
                  <a:ext cx="1548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2" name="Line 30">
                  <a:extLst>
                    <a:ext uri="{FF2B5EF4-FFF2-40B4-BE49-F238E27FC236}">
                      <a16:creationId xmlns:a16="http://schemas.microsoft.com/office/drawing/2014/main" id="{8428AD95-19D9-424A-BE83-70C077CA7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3"/>
                  <a:ext cx="984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3" name="Line 31">
                  <a:extLst>
                    <a:ext uri="{FF2B5EF4-FFF2-40B4-BE49-F238E27FC236}">
                      <a16:creationId xmlns:a16="http://schemas.microsoft.com/office/drawing/2014/main" id="{74C43340-1316-4B35-8C8B-C6A5B412F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4" y="3"/>
                  <a:ext cx="48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4" name="Line 32">
                  <a:extLst>
                    <a:ext uri="{FF2B5EF4-FFF2-40B4-BE49-F238E27FC236}">
                      <a16:creationId xmlns:a16="http://schemas.microsoft.com/office/drawing/2014/main" id="{E791F1B7-9EE6-4E5F-A100-8F7F333D9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" y="3"/>
                  <a:ext cx="72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5" name="Line 33">
                  <a:extLst>
                    <a:ext uri="{FF2B5EF4-FFF2-40B4-BE49-F238E27FC236}">
                      <a16:creationId xmlns:a16="http://schemas.microsoft.com/office/drawing/2014/main" id="{4FB3D689-EEE3-4B4D-8A89-C7FF306134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0" y="3"/>
                  <a:ext cx="48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6" name="Line 34">
                  <a:extLst>
                    <a:ext uri="{FF2B5EF4-FFF2-40B4-BE49-F238E27FC236}">
                      <a16:creationId xmlns:a16="http://schemas.microsoft.com/office/drawing/2014/main" id="{23B35A41-5F57-4DBB-B275-FF0C2C916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3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7" name="Line 35">
                  <a:extLst>
                    <a:ext uri="{FF2B5EF4-FFF2-40B4-BE49-F238E27FC236}">
                      <a16:creationId xmlns:a16="http://schemas.microsoft.com/office/drawing/2014/main" id="{65BBA874-6AD5-4DA8-B055-E0D99B9CA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8" y="3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8" name="Line 36">
                  <a:extLst>
                    <a:ext uri="{FF2B5EF4-FFF2-40B4-BE49-F238E27FC236}">
                      <a16:creationId xmlns:a16="http://schemas.microsoft.com/office/drawing/2014/main" id="{BB306E75-927E-42B5-A7E3-BDC656E1D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3"/>
                  <a:ext cx="108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29" name="Line 37">
                  <a:extLst>
                    <a:ext uri="{FF2B5EF4-FFF2-40B4-BE49-F238E27FC236}">
                      <a16:creationId xmlns:a16="http://schemas.microsoft.com/office/drawing/2014/main" id="{EDFE3D53-83B9-471E-93D2-C6CA47A66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8" y="3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30" name="Line 38">
                  <a:extLst>
                    <a:ext uri="{FF2B5EF4-FFF2-40B4-BE49-F238E27FC236}">
                      <a16:creationId xmlns:a16="http://schemas.microsoft.com/office/drawing/2014/main" id="{CECB7313-B705-429E-AA0E-8A7B2EEB9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0" y="3"/>
                  <a:ext cx="3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31" name="Line 39">
                  <a:extLst>
                    <a:ext uri="{FF2B5EF4-FFF2-40B4-BE49-F238E27FC236}">
                      <a16:creationId xmlns:a16="http://schemas.microsoft.com/office/drawing/2014/main" id="{DCEA8C21-37A3-41AD-9F58-67B45B00EB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48" y="0"/>
                  <a:ext cx="60" cy="3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32" name="Line 40">
                  <a:extLst>
                    <a:ext uri="{FF2B5EF4-FFF2-40B4-BE49-F238E27FC236}">
                      <a16:creationId xmlns:a16="http://schemas.microsoft.com/office/drawing/2014/main" id="{A10928F2-44CB-4032-9575-A20F41500B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03" y="3"/>
                  <a:ext cx="66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33" name="Line 41">
                  <a:extLst>
                    <a:ext uri="{FF2B5EF4-FFF2-40B4-BE49-F238E27FC236}">
                      <a16:creationId xmlns:a16="http://schemas.microsoft.com/office/drawing/2014/main" id="{D5C18ADC-BE1F-441B-9493-0900C34FC8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1" y="3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34" name="Line 42">
                  <a:extLst>
                    <a:ext uri="{FF2B5EF4-FFF2-40B4-BE49-F238E27FC236}">
                      <a16:creationId xmlns:a16="http://schemas.microsoft.com/office/drawing/2014/main" id="{05839E39-0D7E-456E-A060-548DDB53D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9" y="3"/>
                  <a:ext cx="69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35" name="Line 43">
                  <a:extLst>
                    <a:ext uri="{FF2B5EF4-FFF2-40B4-BE49-F238E27FC236}">
                      <a16:creationId xmlns:a16="http://schemas.microsoft.com/office/drawing/2014/main" id="{419A2B5A-E1CA-4CDF-8225-ED60364A21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9" y="3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736" name="Line 44">
                  <a:extLst>
                    <a:ext uri="{FF2B5EF4-FFF2-40B4-BE49-F238E27FC236}">
                      <a16:creationId xmlns:a16="http://schemas.microsoft.com/office/drawing/2014/main" id="{0ACACBB3-22AC-43E7-9A19-2C72454CD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8" y="3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9713" name="Line 45">
                <a:extLst>
                  <a:ext uri="{FF2B5EF4-FFF2-40B4-BE49-F238E27FC236}">
                    <a16:creationId xmlns:a16="http://schemas.microsoft.com/office/drawing/2014/main" id="{AFC32DCA-19DB-4CA3-9412-692A93304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0" y="531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9711" name="Text Box 46">
              <a:extLst>
                <a:ext uri="{FF2B5EF4-FFF2-40B4-BE49-F238E27FC236}">
                  <a16:creationId xmlns:a16="http://schemas.microsoft.com/office/drawing/2014/main" id="{AF47086E-46DB-41C0-A2EE-C4238573D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" y="222"/>
              <a:ext cx="500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时间</a:t>
              </a:r>
            </a:p>
          </p:txBody>
        </p:sp>
      </p:grpSp>
      <p:sp>
        <p:nvSpPr>
          <p:cNvPr id="29743" name="Text Box 47">
            <a:extLst>
              <a:ext uri="{FF2B5EF4-FFF2-40B4-BE49-F238E27FC236}">
                <a16:creationId xmlns:a16="http://schemas.microsoft.com/office/drawing/2014/main" id="{5151E5F3-A0D8-485E-8715-9DCA212F1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6057900"/>
            <a:ext cx="348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folHlink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b="1">
                <a:solidFill>
                  <a:schemeClr val="folHlink"/>
                </a:solidFill>
                <a:latin typeface="Times New Roman" panose="02020603050405020304" pitchFamily="18" charset="0"/>
              </a:rPr>
              <a:t>扫图用带黑度的线表示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A0DEB6-4E26-4512-B0CA-6B69A51A4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zh-CN" altLang="en-US"/>
              <a:t>数据显示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2FF4C01-B7E8-4CE0-BA57-192B9541AC67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854325"/>
            <a:ext cx="3814763" cy="2517775"/>
            <a:chOff x="0" y="0"/>
            <a:chExt cx="2403" cy="1586"/>
          </a:xfrm>
        </p:grpSpPr>
        <p:grpSp>
          <p:nvGrpSpPr>
            <p:cNvPr id="31021" name="Group 4">
              <a:extLst>
                <a:ext uri="{FF2B5EF4-FFF2-40B4-BE49-F238E27FC236}">
                  <a16:creationId xmlns:a16="http://schemas.microsoft.com/office/drawing/2014/main" id="{3343DE29-AC2C-4F4A-AE92-FED17BD18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03" cy="1514"/>
              <a:chOff x="0" y="0"/>
              <a:chExt cx="2403" cy="1514"/>
            </a:xfrm>
          </p:grpSpPr>
          <p:grpSp>
            <p:nvGrpSpPr>
              <p:cNvPr id="31054" name="Group 5">
                <a:extLst>
                  <a:ext uri="{FF2B5EF4-FFF2-40B4-BE49-F238E27FC236}">
                    <a16:creationId xmlns:a16="http://schemas.microsoft.com/office/drawing/2014/main" id="{42C92B8B-F183-4E48-9B85-56672BCEC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0"/>
                <a:ext cx="2398" cy="2"/>
                <a:chOff x="0" y="0"/>
                <a:chExt cx="2398" cy="2"/>
              </a:xfrm>
            </p:grpSpPr>
            <p:sp>
              <p:nvSpPr>
                <p:cNvPr id="31727" name="Line 6">
                  <a:extLst>
                    <a:ext uri="{FF2B5EF4-FFF2-40B4-BE49-F238E27FC236}">
                      <a16:creationId xmlns:a16="http://schemas.microsoft.com/office/drawing/2014/main" id="{8FD15671-E2C2-47DD-8390-622F51006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8" name="Line 7">
                  <a:extLst>
                    <a:ext uri="{FF2B5EF4-FFF2-40B4-BE49-F238E27FC236}">
                      <a16:creationId xmlns:a16="http://schemas.microsoft.com/office/drawing/2014/main" id="{16739CB3-6E01-4370-84DD-EAD2781B9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9" name="Line 8">
                  <a:extLst>
                    <a:ext uri="{FF2B5EF4-FFF2-40B4-BE49-F238E27FC236}">
                      <a16:creationId xmlns:a16="http://schemas.microsoft.com/office/drawing/2014/main" id="{1879AA3D-C4AE-4072-BC4E-274937FA5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0" name="Line 9">
                  <a:extLst>
                    <a:ext uri="{FF2B5EF4-FFF2-40B4-BE49-F238E27FC236}">
                      <a16:creationId xmlns:a16="http://schemas.microsoft.com/office/drawing/2014/main" id="{C960FA80-A2CA-4E8D-B96D-E2CCF317A3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1" name="Line 10">
                  <a:extLst>
                    <a:ext uri="{FF2B5EF4-FFF2-40B4-BE49-F238E27FC236}">
                      <a16:creationId xmlns:a16="http://schemas.microsoft.com/office/drawing/2014/main" id="{A675C4BD-0E36-4C4B-9146-75E20ACCB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2" name="Line 11">
                  <a:extLst>
                    <a:ext uri="{FF2B5EF4-FFF2-40B4-BE49-F238E27FC236}">
                      <a16:creationId xmlns:a16="http://schemas.microsoft.com/office/drawing/2014/main" id="{ECFBD908-4A1C-4B57-A7C4-D323E834F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3" name="Line 12">
                  <a:extLst>
                    <a:ext uri="{FF2B5EF4-FFF2-40B4-BE49-F238E27FC236}">
                      <a16:creationId xmlns:a16="http://schemas.microsoft.com/office/drawing/2014/main" id="{590EABC1-760F-44E9-9039-E262894CF2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4" name="Line 13">
                  <a:extLst>
                    <a:ext uri="{FF2B5EF4-FFF2-40B4-BE49-F238E27FC236}">
                      <a16:creationId xmlns:a16="http://schemas.microsoft.com/office/drawing/2014/main" id="{D1339EB3-469B-406F-B4CE-1D2B7E2208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5" name="Line 14">
                  <a:extLst>
                    <a:ext uri="{FF2B5EF4-FFF2-40B4-BE49-F238E27FC236}">
                      <a16:creationId xmlns:a16="http://schemas.microsoft.com/office/drawing/2014/main" id="{20907BD8-B32E-4992-898D-563DA7E300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6" name="Line 15">
                  <a:extLst>
                    <a:ext uri="{FF2B5EF4-FFF2-40B4-BE49-F238E27FC236}">
                      <a16:creationId xmlns:a16="http://schemas.microsoft.com/office/drawing/2014/main" id="{4FA3C857-1439-43DA-A738-275678144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7" name="Line 16">
                  <a:extLst>
                    <a:ext uri="{FF2B5EF4-FFF2-40B4-BE49-F238E27FC236}">
                      <a16:creationId xmlns:a16="http://schemas.microsoft.com/office/drawing/2014/main" id="{A9E9D028-FBCE-4C63-B346-32B05C0B2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8" name="Line 17">
                  <a:extLst>
                    <a:ext uri="{FF2B5EF4-FFF2-40B4-BE49-F238E27FC236}">
                      <a16:creationId xmlns:a16="http://schemas.microsoft.com/office/drawing/2014/main" id="{C034C6F4-075C-4350-A206-443507623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39" name="Line 18">
                  <a:extLst>
                    <a:ext uri="{FF2B5EF4-FFF2-40B4-BE49-F238E27FC236}">
                      <a16:creationId xmlns:a16="http://schemas.microsoft.com/office/drawing/2014/main" id="{DA63F693-CF56-4545-90A7-FCCEA3022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0" name="Line 19">
                  <a:extLst>
                    <a:ext uri="{FF2B5EF4-FFF2-40B4-BE49-F238E27FC236}">
                      <a16:creationId xmlns:a16="http://schemas.microsoft.com/office/drawing/2014/main" id="{1A5E65FB-10C7-4D22-BD5E-AEFC2444B1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1" name="Line 20">
                  <a:extLst>
                    <a:ext uri="{FF2B5EF4-FFF2-40B4-BE49-F238E27FC236}">
                      <a16:creationId xmlns:a16="http://schemas.microsoft.com/office/drawing/2014/main" id="{B955DD1B-5075-4B0B-BC14-B115E422A7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2" name="Line 21">
                  <a:extLst>
                    <a:ext uri="{FF2B5EF4-FFF2-40B4-BE49-F238E27FC236}">
                      <a16:creationId xmlns:a16="http://schemas.microsoft.com/office/drawing/2014/main" id="{5D8E2989-F5E1-4E7A-B579-3EF4C82C0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3" name="Line 22">
                  <a:extLst>
                    <a:ext uri="{FF2B5EF4-FFF2-40B4-BE49-F238E27FC236}">
                      <a16:creationId xmlns:a16="http://schemas.microsoft.com/office/drawing/2014/main" id="{54F63D07-2E78-4F42-AA3C-4B1D4E4C9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4" name="Line 23">
                  <a:extLst>
                    <a:ext uri="{FF2B5EF4-FFF2-40B4-BE49-F238E27FC236}">
                      <a16:creationId xmlns:a16="http://schemas.microsoft.com/office/drawing/2014/main" id="{9A79FF79-7DA2-4A8F-989A-9F04E4802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5" name="Line 24">
                  <a:extLst>
                    <a:ext uri="{FF2B5EF4-FFF2-40B4-BE49-F238E27FC236}">
                      <a16:creationId xmlns:a16="http://schemas.microsoft.com/office/drawing/2014/main" id="{CE43E0D9-EDCF-40A1-8B27-C07A826FA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6" name="Line 25">
                  <a:extLst>
                    <a:ext uri="{FF2B5EF4-FFF2-40B4-BE49-F238E27FC236}">
                      <a16:creationId xmlns:a16="http://schemas.microsoft.com/office/drawing/2014/main" id="{F5DFEE04-DDFC-4E1C-98C3-37B81E7456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7" name="Line 26">
                  <a:extLst>
                    <a:ext uri="{FF2B5EF4-FFF2-40B4-BE49-F238E27FC236}">
                      <a16:creationId xmlns:a16="http://schemas.microsoft.com/office/drawing/2014/main" id="{A03BE292-E5C7-474A-9BA0-ECA63ED7BA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8" name="Line 27">
                  <a:extLst>
                    <a:ext uri="{FF2B5EF4-FFF2-40B4-BE49-F238E27FC236}">
                      <a16:creationId xmlns:a16="http://schemas.microsoft.com/office/drawing/2014/main" id="{8B4E5B10-8757-46DF-932D-C491D6B56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49" name="Line 28">
                  <a:extLst>
                    <a:ext uri="{FF2B5EF4-FFF2-40B4-BE49-F238E27FC236}">
                      <a16:creationId xmlns:a16="http://schemas.microsoft.com/office/drawing/2014/main" id="{D31EF5D0-06D8-4130-9779-E422F9D5F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50" name="Line 29">
                  <a:extLst>
                    <a:ext uri="{FF2B5EF4-FFF2-40B4-BE49-F238E27FC236}">
                      <a16:creationId xmlns:a16="http://schemas.microsoft.com/office/drawing/2014/main" id="{461A5ED3-E1A7-4764-85AF-5DA50F312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51" name="Line 30">
                  <a:extLst>
                    <a:ext uri="{FF2B5EF4-FFF2-40B4-BE49-F238E27FC236}">
                      <a16:creationId xmlns:a16="http://schemas.microsoft.com/office/drawing/2014/main" id="{44C35700-0003-45FA-AD6F-2EE160B43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52" name="Line 31">
                  <a:extLst>
                    <a:ext uri="{FF2B5EF4-FFF2-40B4-BE49-F238E27FC236}">
                      <a16:creationId xmlns:a16="http://schemas.microsoft.com/office/drawing/2014/main" id="{6F3E9BA9-EF1D-4055-962C-8CB0A36A0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53" name="Line 32">
                  <a:extLst>
                    <a:ext uri="{FF2B5EF4-FFF2-40B4-BE49-F238E27FC236}">
                      <a16:creationId xmlns:a16="http://schemas.microsoft.com/office/drawing/2014/main" id="{CF7184E0-E660-48CE-93B2-0ADF9C509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54" name="Line 33">
                  <a:extLst>
                    <a:ext uri="{FF2B5EF4-FFF2-40B4-BE49-F238E27FC236}">
                      <a16:creationId xmlns:a16="http://schemas.microsoft.com/office/drawing/2014/main" id="{D456CEF5-17E7-4C56-9206-7320918EF8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55" name="Line 34">
                  <a:extLst>
                    <a:ext uri="{FF2B5EF4-FFF2-40B4-BE49-F238E27FC236}">
                      <a16:creationId xmlns:a16="http://schemas.microsoft.com/office/drawing/2014/main" id="{E160CE46-E1C3-454E-B9A2-2FB5485DB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56" name="Line 35">
                  <a:extLst>
                    <a:ext uri="{FF2B5EF4-FFF2-40B4-BE49-F238E27FC236}">
                      <a16:creationId xmlns:a16="http://schemas.microsoft.com/office/drawing/2014/main" id="{507BB1B7-A6BE-425A-A60B-273397A262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57" name="Line 36">
                  <a:extLst>
                    <a:ext uri="{FF2B5EF4-FFF2-40B4-BE49-F238E27FC236}">
                      <a16:creationId xmlns:a16="http://schemas.microsoft.com/office/drawing/2014/main" id="{E6AC0FC1-0923-48C5-A8EC-2585111712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55" name="Group 37">
                <a:extLst>
                  <a:ext uri="{FF2B5EF4-FFF2-40B4-BE49-F238E27FC236}">
                    <a16:creationId xmlns:a16="http://schemas.microsoft.com/office/drawing/2014/main" id="{8652B7A4-FB69-4CEE-90F6-556F52A45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72"/>
                <a:ext cx="2398" cy="2"/>
                <a:chOff x="0" y="0"/>
                <a:chExt cx="2398" cy="2"/>
              </a:xfrm>
            </p:grpSpPr>
            <p:sp>
              <p:nvSpPr>
                <p:cNvPr id="31696" name="Line 38">
                  <a:extLst>
                    <a:ext uri="{FF2B5EF4-FFF2-40B4-BE49-F238E27FC236}">
                      <a16:creationId xmlns:a16="http://schemas.microsoft.com/office/drawing/2014/main" id="{DF3FE37D-85F9-41B7-A090-AB51D8B0E4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7" name="Line 39">
                  <a:extLst>
                    <a:ext uri="{FF2B5EF4-FFF2-40B4-BE49-F238E27FC236}">
                      <a16:creationId xmlns:a16="http://schemas.microsoft.com/office/drawing/2014/main" id="{ECE87BC6-A9A9-4F18-9624-E2D41447C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8" name="Line 40">
                  <a:extLst>
                    <a:ext uri="{FF2B5EF4-FFF2-40B4-BE49-F238E27FC236}">
                      <a16:creationId xmlns:a16="http://schemas.microsoft.com/office/drawing/2014/main" id="{925824B7-E83F-45D6-A8F4-F664FD378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9" name="Line 41">
                  <a:extLst>
                    <a:ext uri="{FF2B5EF4-FFF2-40B4-BE49-F238E27FC236}">
                      <a16:creationId xmlns:a16="http://schemas.microsoft.com/office/drawing/2014/main" id="{89A56DF5-4103-4E45-81D0-FBEAA0ACE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00" name="Line 42">
                  <a:extLst>
                    <a:ext uri="{FF2B5EF4-FFF2-40B4-BE49-F238E27FC236}">
                      <a16:creationId xmlns:a16="http://schemas.microsoft.com/office/drawing/2014/main" id="{C9D1B679-0305-4E39-8DD3-022F35B2C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01" name="Line 43">
                  <a:extLst>
                    <a:ext uri="{FF2B5EF4-FFF2-40B4-BE49-F238E27FC236}">
                      <a16:creationId xmlns:a16="http://schemas.microsoft.com/office/drawing/2014/main" id="{603C1D2F-E28F-4E91-8E01-73E7551B9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02" name="Line 44">
                  <a:extLst>
                    <a:ext uri="{FF2B5EF4-FFF2-40B4-BE49-F238E27FC236}">
                      <a16:creationId xmlns:a16="http://schemas.microsoft.com/office/drawing/2014/main" id="{58117DB5-776B-490B-9644-1FF8FECC0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03" name="Line 45">
                  <a:extLst>
                    <a:ext uri="{FF2B5EF4-FFF2-40B4-BE49-F238E27FC236}">
                      <a16:creationId xmlns:a16="http://schemas.microsoft.com/office/drawing/2014/main" id="{00C0B0A2-E7AB-4BC7-8B4E-ABC6CB471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" name="Line 46">
                  <a:extLst>
                    <a:ext uri="{FF2B5EF4-FFF2-40B4-BE49-F238E27FC236}">
                      <a16:creationId xmlns:a16="http://schemas.microsoft.com/office/drawing/2014/main" id="{49041244-A61C-46C1-90C0-2234245C2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05" name="Line 47">
                  <a:extLst>
                    <a:ext uri="{FF2B5EF4-FFF2-40B4-BE49-F238E27FC236}">
                      <a16:creationId xmlns:a16="http://schemas.microsoft.com/office/drawing/2014/main" id="{A0263DA2-7D18-45D1-9644-737E3DC59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06" name="Line 48">
                  <a:extLst>
                    <a:ext uri="{FF2B5EF4-FFF2-40B4-BE49-F238E27FC236}">
                      <a16:creationId xmlns:a16="http://schemas.microsoft.com/office/drawing/2014/main" id="{0158B515-2A06-44CE-A46A-9A27EB1A8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07" name="Line 49">
                  <a:extLst>
                    <a:ext uri="{FF2B5EF4-FFF2-40B4-BE49-F238E27FC236}">
                      <a16:creationId xmlns:a16="http://schemas.microsoft.com/office/drawing/2014/main" id="{DEAD9019-BDFC-40C4-99B7-1A5D45080B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" name="Line 50">
                  <a:extLst>
                    <a:ext uri="{FF2B5EF4-FFF2-40B4-BE49-F238E27FC236}">
                      <a16:creationId xmlns:a16="http://schemas.microsoft.com/office/drawing/2014/main" id="{A41B48EE-CE7E-4D67-9DBE-988C6A941F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" name="Line 51">
                  <a:extLst>
                    <a:ext uri="{FF2B5EF4-FFF2-40B4-BE49-F238E27FC236}">
                      <a16:creationId xmlns:a16="http://schemas.microsoft.com/office/drawing/2014/main" id="{DF74FFED-8DE4-4058-864D-CD2BBD99B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0" name="Line 52">
                  <a:extLst>
                    <a:ext uri="{FF2B5EF4-FFF2-40B4-BE49-F238E27FC236}">
                      <a16:creationId xmlns:a16="http://schemas.microsoft.com/office/drawing/2014/main" id="{B96A23ED-AB0C-41B0-85EC-0A5DE7F676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1" name="Line 53">
                  <a:extLst>
                    <a:ext uri="{FF2B5EF4-FFF2-40B4-BE49-F238E27FC236}">
                      <a16:creationId xmlns:a16="http://schemas.microsoft.com/office/drawing/2014/main" id="{4565CEA5-579E-4B94-81D0-72DEEEAE8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2" name="Line 54">
                  <a:extLst>
                    <a:ext uri="{FF2B5EF4-FFF2-40B4-BE49-F238E27FC236}">
                      <a16:creationId xmlns:a16="http://schemas.microsoft.com/office/drawing/2014/main" id="{C1A54C4E-FFE9-4A05-9106-FD5A1D07D1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3" name="Line 55">
                  <a:extLst>
                    <a:ext uri="{FF2B5EF4-FFF2-40B4-BE49-F238E27FC236}">
                      <a16:creationId xmlns:a16="http://schemas.microsoft.com/office/drawing/2014/main" id="{14B9781A-319A-426B-A81C-BDD758EDBF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4" name="Line 56">
                  <a:extLst>
                    <a:ext uri="{FF2B5EF4-FFF2-40B4-BE49-F238E27FC236}">
                      <a16:creationId xmlns:a16="http://schemas.microsoft.com/office/drawing/2014/main" id="{5E83D218-F6D6-468C-A628-DF6A577CBD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5" name="Line 57">
                  <a:extLst>
                    <a:ext uri="{FF2B5EF4-FFF2-40B4-BE49-F238E27FC236}">
                      <a16:creationId xmlns:a16="http://schemas.microsoft.com/office/drawing/2014/main" id="{941F838C-A41B-479F-8176-8D519F430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6" name="Line 58">
                  <a:extLst>
                    <a:ext uri="{FF2B5EF4-FFF2-40B4-BE49-F238E27FC236}">
                      <a16:creationId xmlns:a16="http://schemas.microsoft.com/office/drawing/2014/main" id="{959392BB-C1B5-414A-9C16-40B57C991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7" name="Line 59">
                  <a:extLst>
                    <a:ext uri="{FF2B5EF4-FFF2-40B4-BE49-F238E27FC236}">
                      <a16:creationId xmlns:a16="http://schemas.microsoft.com/office/drawing/2014/main" id="{1E82ACD3-3D10-4904-B1A8-32368456E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8" name="Line 60">
                  <a:extLst>
                    <a:ext uri="{FF2B5EF4-FFF2-40B4-BE49-F238E27FC236}">
                      <a16:creationId xmlns:a16="http://schemas.microsoft.com/office/drawing/2014/main" id="{DC64B3AC-53C9-4B35-A566-1B57FFF43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19" name="Line 61">
                  <a:extLst>
                    <a:ext uri="{FF2B5EF4-FFF2-40B4-BE49-F238E27FC236}">
                      <a16:creationId xmlns:a16="http://schemas.microsoft.com/office/drawing/2014/main" id="{B051F6FA-7F0E-43BD-8F97-80AF3F4DFD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0" name="Line 62">
                  <a:extLst>
                    <a:ext uri="{FF2B5EF4-FFF2-40B4-BE49-F238E27FC236}">
                      <a16:creationId xmlns:a16="http://schemas.microsoft.com/office/drawing/2014/main" id="{BB5E1EEE-94BD-4029-B7FF-D56E106DA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1" name="Line 63">
                  <a:extLst>
                    <a:ext uri="{FF2B5EF4-FFF2-40B4-BE49-F238E27FC236}">
                      <a16:creationId xmlns:a16="http://schemas.microsoft.com/office/drawing/2014/main" id="{6C5049F8-BC21-4A9A-BD7C-831037EAB6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2" name="Line 64">
                  <a:extLst>
                    <a:ext uri="{FF2B5EF4-FFF2-40B4-BE49-F238E27FC236}">
                      <a16:creationId xmlns:a16="http://schemas.microsoft.com/office/drawing/2014/main" id="{F9E39CAC-7CCA-4ECB-AF38-A0DD6E4E7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3" name="Line 65">
                  <a:extLst>
                    <a:ext uri="{FF2B5EF4-FFF2-40B4-BE49-F238E27FC236}">
                      <a16:creationId xmlns:a16="http://schemas.microsoft.com/office/drawing/2014/main" id="{A4620FFC-0EDE-4663-9BD1-E6A7B4FD45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4" name="Line 66">
                  <a:extLst>
                    <a:ext uri="{FF2B5EF4-FFF2-40B4-BE49-F238E27FC236}">
                      <a16:creationId xmlns:a16="http://schemas.microsoft.com/office/drawing/2014/main" id="{CD2E14B2-5B32-440C-9BE2-3737BD26A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5" name="Line 67">
                  <a:extLst>
                    <a:ext uri="{FF2B5EF4-FFF2-40B4-BE49-F238E27FC236}">
                      <a16:creationId xmlns:a16="http://schemas.microsoft.com/office/drawing/2014/main" id="{A6F42AC9-D3A6-4FBC-84F8-7E1EE934AA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726" name="Line 68">
                  <a:extLst>
                    <a:ext uri="{FF2B5EF4-FFF2-40B4-BE49-F238E27FC236}">
                      <a16:creationId xmlns:a16="http://schemas.microsoft.com/office/drawing/2014/main" id="{9E4A0552-C109-48AF-8D78-7F73802D77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56" name="Group 69">
                <a:extLst>
                  <a:ext uri="{FF2B5EF4-FFF2-40B4-BE49-F238E27FC236}">
                    <a16:creationId xmlns:a16="http://schemas.microsoft.com/office/drawing/2014/main" id="{0453D39D-E935-4A0E-A6EB-D01EB2BC5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"/>
                <a:ext cx="2398" cy="2"/>
                <a:chOff x="0" y="0"/>
                <a:chExt cx="2398" cy="2"/>
              </a:xfrm>
            </p:grpSpPr>
            <p:sp>
              <p:nvSpPr>
                <p:cNvPr id="31665" name="Line 70">
                  <a:extLst>
                    <a:ext uri="{FF2B5EF4-FFF2-40B4-BE49-F238E27FC236}">
                      <a16:creationId xmlns:a16="http://schemas.microsoft.com/office/drawing/2014/main" id="{85A5A403-4ADA-4C58-8402-44B6BFF5B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6" name="Line 71">
                  <a:extLst>
                    <a:ext uri="{FF2B5EF4-FFF2-40B4-BE49-F238E27FC236}">
                      <a16:creationId xmlns:a16="http://schemas.microsoft.com/office/drawing/2014/main" id="{A016D03A-C7CF-4A4C-806C-EDB773FFBF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7" name="Line 72">
                  <a:extLst>
                    <a:ext uri="{FF2B5EF4-FFF2-40B4-BE49-F238E27FC236}">
                      <a16:creationId xmlns:a16="http://schemas.microsoft.com/office/drawing/2014/main" id="{08D9C869-8F27-4097-9917-3EA15A3A1F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8" name="Line 73">
                  <a:extLst>
                    <a:ext uri="{FF2B5EF4-FFF2-40B4-BE49-F238E27FC236}">
                      <a16:creationId xmlns:a16="http://schemas.microsoft.com/office/drawing/2014/main" id="{96C92494-2417-413B-8AE9-43CB99B38F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9" name="Line 74">
                  <a:extLst>
                    <a:ext uri="{FF2B5EF4-FFF2-40B4-BE49-F238E27FC236}">
                      <a16:creationId xmlns:a16="http://schemas.microsoft.com/office/drawing/2014/main" id="{292F6813-B7C2-4950-9D24-98C1839F2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0" name="Line 75">
                  <a:extLst>
                    <a:ext uri="{FF2B5EF4-FFF2-40B4-BE49-F238E27FC236}">
                      <a16:creationId xmlns:a16="http://schemas.microsoft.com/office/drawing/2014/main" id="{BEB3FCE2-5DDE-405C-B234-DB2A0F3137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1" name="Line 76">
                  <a:extLst>
                    <a:ext uri="{FF2B5EF4-FFF2-40B4-BE49-F238E27FC236}">
                      <a16:creationId xmlns:a16="http://schemas.microsoft.com/office/drawing/2014/main" id="{D4B9F409-402A-445B-B811-77A5069E64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2" name="Line 77">
                  <a:extLst>
                    <a:ext uri="{FF2B5EF4-FFF2-40B4-BE49-F238E27FC236}">
                      <a16:creationId xmlns:a16="http://schemas.microsoft.com/office/drawing/2014/main" id="{CDD69E2B-3311-4719-976B-4417E3E1E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3" name="Line 78">
                  <a:extLst>
                    <a:ext uri="{FF2B5EF4-FFF2-40B4-BE49-F238E27FC236}">
                      <a16:creationId xmlns:a16="http://schemas.microsoft.com/office/drawing/2014/main" id="{A69282F7-1051-45D1-9A96-7FFD5FFB7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4" name="Line 79">
                  <a:extLst>
                    <a:ext uri="{FF2B5EF4-FFF2-40B4-BE49-F238E27FC236}">
                      <a16:creationId xmlns:a16="http://schemas.microsoft.com/office/drawing/2014/main" id="{D98A33BF-2D0C-4447-BE6F-E0663AA62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5" name="Line 80">
                  <a:extLst>
                    <a:ext uri="{FF2B5EF4-FFF2-40B4-BE49-F238E27FC236}">
                      <a16:creationId xmlns:a16="http://schemas.microsoft.com/office/drawing/2014/main" id="{71CCCE5E-1537-4623-8782-8028926C04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6" name="Line 81">
                  <a:extLst>
                    <a:ext uri="{FF2B5EF4-FFF2-40B4-BE49-F238E27FC236}">
                      <a16:creationId xmlns:a16="http://schemas.microsoft.com/office/drawing/2014/main" id="{09F89FB6-27AB-40B3-ADB2-5431D8C48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7" name="Line 82">
                  <a:extLst>
                    <a:ext uri="{FF2B5EF4-FFF2-40B4-BE49-F238E27FC236}">
                      <a16:creationId xmlns:a16="http://schemas.microsoft.com/office/drawing/2014/main" id="{09162854-D837-48E8-986F-C231847B4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8" name="Line 83">
                  <a:extLst>
                    <a:ext uri="{FF2B5EF4-FFF2-40B4-BE49-F238E27FC236}">
                      <a16:creationId xmlns:a16="http://schemas.microsoft.com/office/drawing/2014/main" id="{9A0E84D6-DE50-4A40-B372-A0B0DF1FB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79" name="Line 84">
                  <a:extLst>
                    <a:ext uri="{FF2B5EF4-FFF2-40B4-BE49-F238E27FC236}">
                      <a16:creationId xmlns:a16="http://schemas.microsoft.com/office/drawing/2014/main" id="{5034C4C1-B662-4D1C-9D46-AB3E35BCAB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0" name="Line 85">
                  <a:extLst>
                    <a:ext uri="{FF2B5EF4-FFF2-40B4-BE49-F238E27FC236}">
                      <a16:creationId xmlns:a16="http://schemas.microsoft.com/office/drawing/2014/main" id="{BCBF9CE5-4CA8-479D-94CC-83AF53BDF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1" name="Line 86">
                  <a:extLst>
                    <a:ext uri="{FF2B5EF4-FFF2-40B4-BE49-F238E27FC236}">
                      <a16:creationId xmlns:a16="http://schemas.microsoft.com/office/drawing/2014/main" id="{65544A4E-F553-4370-BD89-FCD6EBD4F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2" name="Line 87">
                  <a:extLst>
                    <a:ext uri="{FF2B5EF4-FFF2-40B4-BE49-F238E27FC236}">
                      <a16:creationId xmlns:a16="http://schemas.microsoft.com/office/drawing/2014/main" id="{C26DE745-9C47-4C88-83BF-C9D285300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3" name="Line 88">
                  <a:extLst>
                    <a:ext uri="{FF2B5EF4-FFF2-40B4-BE49-F238E27FC236}">
                      <a16:creationId xmlns:a16="http://schemas.microsoft.com/office/drawing/2014/main" id="{2742278B-E9E0-4414-AC73-D4452C2575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4" name="Line 89">
                  <a:extLst>
                    <a:ext uri="{FF2B5EF4-FFF2-40B4-BE49-F238E27FC236}">
                      <a16:creationId xmlns:a16="http://schemas.microsoft.com/office/drawing/2014/main" id="{DBD25234-6DB7-4BE8-804A-1A40CC9D8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5" name="Line 90">
                  <a:extLst>
                    <a:ext uri="{FF2B5EF4-FFF2-40B4-BE49-F238E27FC236}">
                      <a16:creationId xmlns:a16="http://schemas.microsoft.com/office/drawing/2014/main" id="{BC810B1C-4147-4434-A7A5-3F22292A1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6" name="Line 91">
                  <a:extLst>
                    <a:ext uri="{FF2B5EF4-FFF2-40B4-BE49-F238E27FC236}">
                      <a16:creationId xmlns:a16="http://schemas.microsoft.com/office/drawing/2014/main" id="{695A0045-AB51-4CCE-A607-2B13BCE54B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7" name="Line 92">
                  <a:extLst>
                    <a:ext uri="{FF2B5EF4-FFF2-40B4-BE49-F238E27FC236}">
                      <a16:creationId xmlns:a16="http://schemas.microsoft.com/office/drawing/2014/main" id="{DBA8C347-62C2-4ADC-954B-A7C43830A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8" name="Line 93">
                  <a:extLst>
                    <a:ext uri="{FF2B5EF4-FFF2-40B4-BE49-F238E27FC236}">
                      <a16:creationId xmlns:a16="http://schemas.microsoft.com/office/drawing/2014/main" id="{E3373A15-9E03-4162-A585-E258633E8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89" name="Line 94">
                  <a:extLst>
                    <a:ext uri="{FF2B5EF4-FFF2-40B4-BE49-F238E27FC236}">
                      <a16:creationId xmlns:a16="http://schemas.microsoft.com/office/drawing/2014/main" id="{E72422AB-962D-4082-A12C-951DD1FE6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0" name="Line 95">
                  <a:extLst>
                    <a:ext uri="{FF2B5EF4-FFF2-40B4-BE49-F238E27FC236}">
                      <a16:creationId xmlns:a16="http://schemas.microsoft.com/office/drawing/2014/main" id="{F2DA712F-0A35-459B-B1C0-32F419324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1" name="Line 96">
                  <a:extLst>
                    <a:ext uri="{FF2B5EF4-FFF2-40B4-BE49-F238E27FC236}">
                      <a16:creationId xmlns:a16="http://schemas.microsoft.com/office/drawing/2014/main" id="{E4C5E09C-327E-4295-805D-FBE599383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2" name="Line 97">
                  <a:extLst>
                    <a:ext uri="{FF2B5EF4-FFF2-40B4-BE49-F238E27FC236}">
                      <a16:creationId xmlns:a16="http://schemas.microsoft.com/office/drawing/2014/main" id="{DAC77C35-EF89-4C3B-9325-4482CD371B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3" name="Line 98">
                  <a:extLst>
                    <a:ext uri="{FF2B5EF4-FFF2-40B4-BE49-F238E27FC236}">
                      <a16:creationId xmlns:a16="http://schemas.microsoft.com/office/drawing/2014/main" id="{5DBD8402-B7DB-426A-B7E8-54F98B2CD2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4" name="Line 99">
                  <a:extLst>
                    <a:ext uri="{FF2B5EF4-FFF2-40B4-BE49-F238E27FC236}">
                      <a16:creationId xmlns:a16="http://schemas.microsoft.com/office/drawing/2014/main" id="{77225E4C-E090-4247-B224-7C890BF73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95" name="Line 100">
                  <a:extLst>
                    <a:ext uri="{FF2B5EF4-FFF2-40B4-BE49-F238E27FC236}">
                      <a16:creationId xmlns:a16="http://schemas.microsoft.com/office/drawing/2014/main" id="{B12688E4-421B-4615-BF4C-75F3F03D9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57" name="Group 101">
                <a:extLst>
                  <a:ext uri="{FF2B5EF4-FFF2-40B4-BE49-F238E27FC236}">
                    <a16:creationId xmlns:a16="http://schemas.microsoft.com/office/drawing/2014/main" id="{2FF551E0-BFDB-4218-9ED0-A530B2B221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216"/>
                <a:ext cx="2398" cy="2"/>
                <a:chOff x="0" y="0"/>
                <a:chExt cx="2398" cy="2"/>
              </a:xfrm>
            </p:grpSpPr>
            <p:sp>
              <p:nvSpPr>
                <p:cNvPr id="31634" name="Line 102">
                  <a:extLst>
                    <a:ext uri="{FF2B5EF4-FFF2-40B4-BE49-F238E27FC236}">
                      <a16:creationId xmlns:a16="http://schemas.microsoft.com/office/drawing/2014/main" id="{2EE8CCE4-D76E-4B51-97A4-02E2DBB000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5" name="Line 103">
                  <a:extLst>
                    <a:ext uri="{FF2B5EF4-FFF2-40B4-BE49-F238E27FC236}">
                      <a16:creationId xmlns:a16="http://schemas.microsoft.com/office/drawing/2014/main" id="{9DFA3B12-ABB9-4F59-BB09-F2CEFE152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6" name="Line 104">
                  <a:extLst>
                    <a:ext uri="{FF2B5EF4-FFF2-40B4-BE49-F238E27FC236}">
                      <a16:creationId xmlns:a16="http://schemas.microsoft.com/office/drawing/2014/main" id="{623B175D-61A9-4677-BA50-5B155BEDD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7" name="Line 105">
                  <a:extLst>
                    <a:ext uri="{FF2B5EF4-FFF2-40B4-BE49-F238E27FC236}">
                      <a16:creationId xmlns:a16="http://schemas.microsoft.com/office/drawing/2014/main" id="{E10A2D5D-4F8A-4AB0-A832-18EE70D3EA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8" name="Line 106">
                  <a:extLst>
                    <a:ext uri="{FF2B5EF4-FFF2-40B4-BE49-F238E27FC236}">
                      <a16:creationId xmlns:a16="http://schemas.microsoft.com/office/drawing/2014/main" id="{6F7C604E-324C-474F-9629-9473C93A0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9" name="Line 107">
                  <a:extLst>
                    <a:ext uri="{FF2B5EF4-FFF2-40B4-BE49-F238E27FC236}">
                      <a16:creationId xmlns:a16="http://schemas.microsoft.com/office/drawing/2014/main" id="{31A542C1-DC40-464D-A2D9-8D3D08E23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0" name="Line 108">
                  <a:extLst>
                    <a:ext uri="{FF2B5EF4-FFF2-40B4-BE49-F238E27FC236}">
                      <a16:creationId xmlns:a16="http://schemas.microsoft.com/office/drawing/2014/main" id="{04CCE60E-B540-497D-B867-F195584D3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1" name="Line 109">
                  <a:extLst>
                    <a:ext uri="{FF2B5EF4-FFF2-40B4-BE49-F238E27FC236}">
                      <a16:creationId xmlns:a16="http://schemas.microsoft.com/office/drawing/2014/main" id="{B5CA53A2-F156-4C4E-8BB5-0DE8DE3CF4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2" name="Line 110">
                  <a:extLst>
                    <a:ext uri="{FF2B5EF4-FFF2-40B4-BE49-F238E27FC236}">
                      <a16:creationId xmlns:a16="http://schemas.microsoft.com/office/drawing/2014/main" id="{0D2D3BCF-7666-43A5-9367-312BD8769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3" name="Line 111">
                  <a:extLst>
                    <a:ext uri="{FF2B5EF4-FFF2-40B4-BE49-F238E27FC236}">
                      <a16:creationId xmlns:a16="http://schemas.microsoft.com/office/drawing/2014/main" id="{9989CA91-7D06-4AC6-9901-62D731285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4" name="Line 112">
                  <a:extLst>
                    <a:ext uri="{FF2B5EF4-FFF2-40B4-BE49-F238E27FC236}">
                      <a16:creationId xmlns:a16="http://schemas.microsoft.com/office/drawing/2014/main" id="{4E2AACE4-27BF-4B12-ADD9-7CA118CDF0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5" name="Line 113">
                  <a:extLst>
                    <a:ext uri="{FF2B5EF4-FFF2-40B4-BE49-F238E27FC236}">
                      <a16:creationId xmlns:a16="http://schemas.microsoft.com/office/drawing/2014/main" id="{1EC73788-BF10-4D95-B917-DB25E039B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6" name="Line 114">
                  <a:extLst>
                    <a:ext uri="{FF2B5EF4-FFF2-40B4-BE49-F238E27FC236}">
                      <a16:creationId xmlns:a16="http://schemas.microsoft.com/office/drawing/2014/main" id="{DB68ED8E-18C3-4072-9956-80487443CE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7" name="Line 115">
                  <a:extLst>
                    <a:ext uri="{FF2B5EF4-FFF2-40B4-BE49-F238E27FC236}">
                      <a16:creationId xmlns:a16="http://schemas.microsoft.com/office/drawing/2014/main" id="{2F3D84FA-3D60-4DCF-876E-26A55D4A2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8" name="Line 116">
                  <a:extLst>
                    <a:ext uri="{FF2B5EF4-FFF2-40B4-BE49-F238E27FC236}">
                      <a16:creationId xmlns:a16="http://schemas.microsoft.com/office/drawing/2014/main" id="{DD7EB0CA-C7C0-4B78-9970-51852DE54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49" name="Line 117">
                  <a:extLst>
                    <a:ext uri="{FF2B5EF4-FFF2-40B4-BE49-F238E27FC236}">
                      <a16:creationId xmlns:a16="http://schemas.microsoft.com/office/drawing/2014/main" id="{4B9818AB-7370-4BE9-9DE6-8194509BC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0" name="Line 118">
                  <a:extLst>
                    <a:ext uri="{FF2B5EF4-FFF2-40B4-BE49-F238E27FC236}">
                      <a16:creationId xmlns:a16="http://schemas.microsoft.com/office/drawing/2014/main" id="{C2831D95-F0AF-4F07-A83A-997FF1FF8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1" name="Line 119">
                  <a:extLst>
                    <a:ext uri="{FF2B5EF4-FFF2-40B4-BE49-F238E27FC236}">
                      <a16:creationId xmlns:a16="http://schemas.microsoft.com/office/drawing/2014/main" id="{A75EBFCA-CEA9-4170-89F1-03444FB11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2" name="Line 120">
                  <a:extLst>
                    <a:ext uri="{FF2B5EF4-FFF2-40B4-BE49-F238E27FC236}">
                      <a16:creationId xmlns:a16="http://schemas.microsoft.com/office/drawing/2014/main" id="{E89739AF-4EE3-4D3B-8650-E92A6285A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3" name="Line 121">
                  <a:extLst>
                    <a:ext uri="{FF2B5EF4-FFF2-40B4-BE49-F238E27FC236}">
                      <a16:creationId xmlns:a16="http://schemas.microsoft.com/office/drawing/2014/main" id="{A4075CDE-86E6-458B-9BB0-78DD6CD3B1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4" name="Line 122">
                  <a:extLst>
                    <a:ext uri="{FF2B5EF4-FFF2-40B4-BE49-F238E27FC236}">
                      <a16:creationId xmlns:a16="http://schemas.microsoft.com/office/drawing/2014/main" id="{0D36EA0E-CBA9-41BE-9561-E567129BA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5" name="Line 123">
                  <a:extLst>
                    <a:ext uri="{FF2B5EF4-FFF2-40B4-BE49-F238E27FC236}">
                      <a16:creationId xmlns:a16="http://schemas.microsoft.com/office/drawing/2014/main" id="{6B91E793-5D65-49EA-951A-237448194D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6" name="Line 124">
                  <a:extLst>
                    <a:ext uri="{FF2B5EF4-FFF2-40B4-BE49-F238E27FC236}">
                      <a16:creationId xmlns:a16="http://schemas.microsoft.com/office/drawing/2014/main" id="{76110171-70B8-42A4-AFD5-8320F7FF9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7" name="Line 125">
                  <a:extLst>
                    <a:ext uri="{FF2B5EF4-FFF2-40B4-BE49-F238E27FC236}">
                      <a16:creationId xmlns:a16="http://schemas.microsoft.com/office/drawing/2014/main" id="{B1F9BE98-04ED-4D41-9E23-CBE223A10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8" name="Line 126">
                  <a:extLst>
                    <a:ext uri="{FF2B5EF4-FFF2-40B4-BE49-F238E27FC236}">
                      <a16:creationId xmlns:a16="http://schemas.microsoft.com/office/drawing/2014/main" id="{081A3DC0-5036-45AB-AA44-10F0C44AA0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59" name="Line 127">
                  <a:extLst>
                    <a:ext uri="{FF2B5EF4-FFF2-40B4-BE49-F238E27FC236}">
                      <a16:creationId xmlns:a16="http://schemas.microsoft.com/office/drawing/2014/main" id="{08C06249-81F9-42AF-9A47-26E9CA7CAE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0" name="Line 128">
                  <a:extLst>
                    <a:ext uri="{FF2B5EF4-FFF2-40B4-BE49-F238E27FC236}">
                      <a16:creationId xmlns:a16="http://schemas.microsoft.com/office/drawing/2014/main" id="{679595C3-7B65-4336-A0C1-0B99690C9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1" name="Line 129">
                  <a:extLst>
                    <a:ext uri="{FF2B5EF4-FFF2-40B4-BE49-F238E27FC236}">
                      <a16:creationId xmlns:a16="http://schemas.microsoft.com/office/drawing/2014/main" id="{06E13C61-C6D2-4D92-B36A-4F6B94D8C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2" name="Line 130">
                  <a:extLst>
                    <a:ext uri="{FF2B5EF4-FFF2-40B4-BE49-F238E27FC236}">
                      <a16:creationId xmlns:a16="http://schemas.microsoft.com/office/drawing/2014/main" id="{1E34A7F9-3BBB-49EF-BCD1-3F9519A5F1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3" name="Line 131">
                  <a:extLst>
                    <a:ext uri="{FF2B5EF4-FFF2-40B4-BE49-F238E27FC236}">
                      <a16:creationId xmlns:a16="http://schemas.microsoft.com/office/drawing/2014/main" id="{4FECAAEA-63A4-4919-8B6D-12DC12117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64" name="Line 132">
                  <a:extLst>
                    <a:ext uri="{FF2B5EF4-FFF2-40B4-BE49-F238E27FC236}">
                      <a16:creationId xmlns:a16="http://schemas.microsoft.com/office/drawing/2014/main" id="{5FB5D268-8267-4D69-B562-C24C9B668F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58" name="Group 133">
                <a:extLst>
                  <a:ext uri="{FF2B5EF4-FFF2-40B4-BE49-F238E27FC236}">
                    <a16:creationId xmlns:a16="http://schemas.microsoft.com/office/drawing/2014/main" id="{8ED51949-E65F-4BFC-8199-376A7426D8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8"/>
                <a:ext cx="2398" cy="2"/>
                <a:chOff x="0" y="0"/>
                <a:chExt cx="2398" cy="2"/>
              </a:xfrm>
            </p:grpSpPr>
            <p:sp>
              <p:nvSpPr>
                <p:cNvPr id="31603" name="Line 134">
                  <a:extLst>
                    <a:ext uri="{FF2B5EF4-FFF2-40B4-BE49-F238E27FC236}">
                      <a16:creationId xmlns:a16="http://schemas.microsoft.com/office/drawing/2014/main" id="{0B8FED46-D46F-4D2A-A132-CE5565A76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4" name="Line 135">
                  <a:extLst>
                    <a:ext uri="{FF2B5EF4-FFF2-40B4-BE49-F238E27FC236}">
                      <a16:creationId xmlns:a16="http://schemas.microsoft.com/office/drawing/2014/main" id="{C44F8D55-022C-455B-BC8D-4EFD4AC491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5" name="Line 136">
                  <a:extLst>
                    <a:ext uri="{FF2B5EF4-FFF2-40B4-BE49-F238E27FC236}">
                      <a16:creationId xmlns:a16="http://schemas.microsoft.com/office/drawing/2014/main" id="{B768755C-7757-4102-9104-F06838B15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6" name="Line 137">
                  <a:extLst>
                    <a:ext uri="{FF2B5EF4-FFF2-40B4-BE49-F238E27FC236}">
                      <a16:creationId xmlns:a16="http://schemas.microsoft.com/office/drawing/2014/main" id="{C4F8D1C5-F22C-456B-B40B-38F964D4F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7" name="Line 138">
                  <a:extLst>
                    <a:ext uri="{FF2B5EF4-FFF2-40B4-BE49-F238E27FC236}">
                      <a16:creationId xmlns:a16="http://schemas.microsoft.com/office/drawing/2014/main" id="{46B86796-1F6D-4978-B002-B22A6FFD4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8" name="Line 139">
                  <a:extLst>
                    <a:ext uri="{FF2B5EF4-FFF2-40B4-BE49-F238E27FC236}">
                      <a16:creationId xmlns:a16="http://schemas.microsoft.com/office/drawing/2014/main" id="{B41308FD-6A7C-4F9F-A79C-B67AE343D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9" name="Line 140">
                  <a:extLst>
                    <a:ext uri="{FF2B5EF4-FFF2-40B4-BE49-F238E27FC236}">
                      <a16:creationId xmlns:a16="http://schemas.microsoft.com/office/drawing/2014/main" id="{CB03A33F-6AF8-40A8-9A3B-A55D15CD18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0" name="Line 141">
                  <a:extLst>
                    <a:ext uri="{FF2B5EF4-FFF2-40B4-BE49-F238E27FC236}">
                      <a16:creationId xmlns:a16="http://schemas.microsoft.com/office/drawing/2014/main" id="{CD7F172A-F526-4B13-9E16-7DF444BB3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1" name="Line 142">
                  <a:extLst>
                    <a:ext uri="{FF2B5EF4-FFF2-40B4-BE49-F238E27FC236}">
                      <a16:creationId xmlns:a16="http://schemas.microsoft.com/office/drawing/2014/main" id="{1ACE0642-F4E9-4CD5-A093-E871FCD023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2" name="Line 143">
                  <a:extLst>
                    <a:ext uri="{FF2B5EF4-FFF2-40B4-BE49-F238E27FC236}">
                      <a16:creationId xmlns:a16="http://schemas.microsoft.com/office/drawing/2014/main" id="{692EE043-AECB-44CD-B92D-2C77D1364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3" name="Line 144">
                  <a:extLst>
                    <a:ext uri="{FF2B5EF4-FFF2-40B4-BE49-F238E27FC236}">
                      <a16:creationId xmlns:a16="http://schemas.microsoft.com/office/drawing/2014/main" id="{395E9706-AA23-4EE8-BB0E-975221188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4" name="Line 145">
                  <a:extLst>
                    <a:ext uri="{FF2B5EF4-FFF2-40B4-BE49-F238E27FC236}">
                      <a16:creationId xmlns:a16="http://schemas.microsoft.com/office/drawing/2014/main" id="{94E6231B-E272-4C84-A991-E9413C784F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5" name="Line 146">
                  <a:extLst>
                    <a:ext uri="{FF2B5EF4-FFF2-40B4-BE49-F238E27FC236}">
                      <a16:creationId xmlns:a16="http://schemas.microsoft.com/office/drawing/2014/main" id="{0C6629B4-CC63-4B5D-B2BF-72538663A4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6" name="Line 147">
                  <a:extLst>
                    <a:ext uri="{FF2B5EF4-FFF2-40B4-BE49-F238E27FC236}">
                      <a16:creationId xmlns:a16="http://schemas.microsoft.com/office/drawing/2014/main" id="{94F849F1-6C40-4B28-B407-6C573A879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7" name="Line 148">
                  <a:extLst>
                    <a:ext uri="{FF2B5EF4-FFF2-40B4-BE49-F238E27FC236}">
                      <a16:creationId xmlns:a16="http://schemas.microsoft.com/office/drawing/2014/main" id="{91938013-D489-4FEF-B2FB-263952D8E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8" name="Line 149">
                  <a:extLst>
                    <a:ext uri="{FF2B5EF4-FFF2-40B4-BE49-F238E27FC236}">
                      <a16:creationId xmlns:a16="http://schemas.microsoft.com/office/drawing/2014/main" id="{8E003FF2-29D5-49BD-967F-686689BEE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19" name="Line 150">
                  <a:extLst>
                    <a:ext uri="{FF2B5EF4-FFF2-40B4-BE49-F238E27FC236}">
                      <a16:creationId xmlns:a16="http://schemas.microsoft.com/office/drawing/2014/main" id="{609EC775-7689-4523-91C6-0E7BC55BA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0" name="Line 151">
                  <a:extLst>
                    <a:ext uri="{FF2B5EF4-FFF2-40B4-BE49-F238E27FC236}">
                      <a16:creationId xmlns:a16="http://schemas.microsoft.com/office/drawing/2014/main" id="{376B48C7-BC12-4C50-80AC-89E1A745D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1" name="Line 152">
                  <a:extLst>
                    <a:ext uri="{FF2B5EF4-FFF2-40B4-BE49-F238E27FC236}">
                      <a16:creationId xmlns:a16="http://schemas.microsoft.com/office/drawing/2014/main" id="{7CF4DB15-A1A9-4E0A-88D1-1A8F9522FD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2" name="Line 153">
                  <a:extLst>
                    <a:ext uri="{FF2B5EF4-FFF2-40B4-BE49-F238E27FC236}">
                      <a16:creationId xmlns:a16="http://schemas.microsoft.com/office/drawing/2014/main" id="{D4AD7521-6982-4FF3-B967-1494139ED5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3" name="Line 154">
                  <a:extLst>
                    <a:ext uri="{FF2B5EF4-FFF2-40B4-BE49-F238E27FC236}">
                      <a16:creationId xmlns:a16="http://schemas.microsoft.com/office/drawing/2014/main" id="{A4267CAD-C0DC-43FC-B1CE-7AE82A13D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4" name="Line 155">
                  <a:extLst>
                    <a:ext uri="{FF2B5EF4-FFF2-40B4-BE49-F238E27FC236}">
                      <a16:creationId xmlns:a16="http://schemas.microsoft.com/office/drawing/2014/main" id="{8372E45E-B86C-40B9-9F41-B37F85709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5" name="Line 156">
                  <a:extLst>
                    <a:ext uri="{FF2B5EF4-FFF2-40B4-BE49-F238E27FC236}">
                      <a16:creationId xmlns:a16="http://schemas.microsoft.com/office/drawing/2014/main" id="{D9F1B5DA-7910-489C-992E-C789E81BD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6" name="Line 157">
                  <a:extLst>
                    <a:ext uri="{FF2B5EF4-FFF2-40B4-BE49-F238E27FC236}">
                      <a16:creationId xmlns:a16="http://schemas.microsoft.com/office/drawing/2014/main" id="{4CC280B4-81FF-44C1-9589-367586E67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7" name="Line 158">
                  <a:extLst>
                    <a:ext uri="{FF2B5EF4-FFF2-40B4-BE49-F238E27FC236}">
                      <a16:creationId xmlns:a16="http://schemas.microsoft.com/office/drawing/2014/main" id="{62CF3D70-E5CB-4B4A-AF78-188180D73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8" name="Line 159">
                  <a:extLst>
                    <a:ext uri="{FF2B5EF4-FFF2-40B4-BE49-F238E27FC236}">
                      <a16:creationId xmlns:a16="http://schemas.microsoft.com/office/drawing/2014/main" id="{F39F178C-6A45-41EC-9501-E4721A6040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29" name="Line 160">
                  <a:extLst>
                    <a:ext uri="{FF2B5EF4-FFF2-40B4-BE49-F238E27FC236}">
                      <a16:creationId xmlns:a16="http://schemas.microsoft.com/office/drawing/2014/main" id="{096E6C03-C5CE-4F24-AAB9-5C51799465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0" name="Line 161">
                  <a:extLst>
                    <a:ext uri="{FF2B5EF4-FFF2-40B4-BE49-F238E27FC236}">
                      <a16:creationId xmlns:a16="http://schemas.microsoft.com/office/drawing/2014/main" id="{0B27D611-B5AB-4423-B807-7996589038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1" name="Line 162">
                  <a:extLst>
                    <a:ext uri="{FF2B5EF4-FFF2-40B4-BE49-F238E27FC236}">
                      <a16:creationId xmlns:a16="http://schemas.microsoft.com/office/drawing/2014/main" id="{C4591650-601A-41E0-BD4E-22EA03425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2" name="Line 163">
                  <a:extLst>
                    <a:ext uri="{FF2B5EF4-FFF2-40B4-BE49-F238E27FC236}">
                      <a16:creationId xmlns:a16="http://schemas.microsoft.com/office/drawing/2014/main" id="{95DA2B99-1E87-406A-9B81-B95FCDBB7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33" name="Line 164">
                  <a:extLst>
                    <a:ext uri="{FF2B5EF4-FFF2-40B4-BE49-F238E27FC236}">
                      <a16:creationId xmlns:a16="http://schemas.microsoft.com/office/drawing/2014/main" id="{E7238D9E-06C0-4C0F-8CDA-1442B30F52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59" name="Group 165">
                <a:extLst>
                  <a:ext uri="{FF2B5EF4-FFF2-40B4-BE49-F238E27FC236}">
                    <a16:creationId xmlns:a16="http://schemas.microsoft.com/office/drawing/2014/main" id="{FCBBC838-FAF0-46D5-A749-915FC8BB0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0"/>
                <a:ext cx="2398" cy="2"/>
                <a:chOff x="0" y="0"/>
                <a:chExt cx="2398" cy="2"/>
              </a:xfrm>
            </p:grpSpPr>
            <p:sp>
              <p:nvSpPr>
                <p:cNvPr id="31572" name="Line 166">
                  <a:extLst>
                    <a:ext uri="{FF2B5EF4-FFF2-40B4-BE49-F238E27FC236}">
                      <a16:creationId xmlns:a16="http://schemas.microsoft.com/office/drawing/2014/main" id="{C4CEA212-2CFA-4EB9-911E-FC632EBA7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3" name="Line 167">
                  <a:extLst>
                    <a:ext uri="{FF2B5EF4-FFF2-40B4-BE49-F238E27FC236}">
                      <a16:creationId xmlns:a16="http://schemas.microsoft.com/office/drawing/2014/main" id="{AAC55F7B-104B-4D28-8CDD-F101191A86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4" name="Line 168">
                  <a:extLst>
                    <a:ext uri="{FF2B5EF4-FFF2-40B4-BE49-F238E27FC236}">
                      <a16:creationId xmlns:a16="http://schemas.microsoft.com/office/drawing/2014/main" id="{CF8AF538-DFA6-45CD-8AB0-4C03957010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5" name="Line 169">
                  <a:extLst>
                    <a:ext uri="{FF2B5EF4-FFF2-40B4-BE49-F238E27FC236}">
                      <a16:creationId xmlns:a16="http://schemas.microsoft.com/office/drawing/2014/main" id="{43E3D15E-F9A6-41F9-83FC-2314B6D276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6" name="Line 170">
                  <a:extLst>
                    <a:ext uri="{FF2B5EF4-FFF2-40B4-BE49-F238E27FC236}">
                      <a16:creationId xmlns:a16="http://schemas.microsoft.com/office/drawing/2014/main" id="{52BB174B-8C1D-4A80-93A2-01508FAAD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7" name="Line 171">
                  <a:extLst>
                    <a:ext uri="{FF2B5EF4-FFF2-40B4-BE49-F238E27FC236}">
                      <a16:creationId xmlns:a16="http://schemas.microsoft.com/office/drawing/2014/main" id="{5B51C13A-FB20-44CA-8B8D-4D3B878EF2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8" name="Line 172">
                  <a:extLst>
                    <a:ext uri="{FF2B5EF4-FFF2-40B4-BE49-F238E27FC236}">
                      <a16:creationId xmlns:a16="http://schemas.microsoft.com/office/drawing/2014/main" id="{7EB4D51B-2ED2-453F-94B2-546A6ED50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9" name="Line 173">
                  <a:extLst>
                    <a:ext uri="{FF2B5EF4-FFF2-40B4-BE49-F238E27FC236}">
                      <a16:creationId xmlns:a16="http://schemas.microsoft.com/office/drawing/2014/main" id="{6A407CBA-D001-4411-98BC-A1D9E066F6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0" name="Line 174">
                  <a:extLst>
                    <a:ext uri="{FF2B5EF4-FFF2-40B4-BE49-F238E27FC236}">
                      <a16:creationId xmlns:a16="http://schemas.microsoft.com/office/drawing/2014/main" id="{E800C1F0-5B3A-4428-8A29-595C73BF02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1" name="Line 175">
                  <a:extLst>
                    <a:ext uri="{FF2B5EF4-FFF2-40B4-BE49-F238E27FC236}">
                      <a16:creationId xmlns:a16="http://schemas.microsoft.com/office/drawing/2014/main" id="{DD8D8E16-8658-4106-AE68-58F104CCC2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2" name="Line 176">
                  <a:extLst>
                    <a:ext uri="{FF2B5EF4-FFF2-40B4-BE49-F238E27FC236}">
                      <a16:creationId xmlns:a16="http://schemas.microsoft.com/office/drawing/2014/main" id="{C33F02D2-EE58-4ECD-A37C-298954FC41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3" name="Line 177">
                  <a:extLst>
                    <a:ext uri="{FF2B5EF4-FFF2-40B4-BE49-F238E27FC236}">
                      <a16:creationId xmlns:a16="http://schemas.microsoft.com/office/drawing/2014/main" id="{096FCF93-A4E8-4D3F-9688-C930506776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4" name="Line 178">
                  <a:extLst>
                    <a:ext uri="{FF2B5EF4-FFF2-40B4-BE49-F238E27FC236}">
                      <a16:creationId xmlns:a16="http://schemas.microsoft.com/office/drawing/2014/main" id="{A02B8ADB-C383-4EE2-91A1-9C5D9C200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5" name="Line 179">
                  <a:extLst>
                    <a:ext uri="{FF2B5EF4-FFF2-40B4-BE49-F238E27FC236}">
                      <a16:creationId xmlns:a16="http://schemas.microsoft.com/office/drawing/2014/main" id="{0B140823-DB0F-4B9C-8CA0-B90223D6A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6" name="Line 180">
                  <a:extLst>
                    <a:ext uri="{FF2B5EF4-FFF2-40B4-BE49-F238E27FC236}">
                      <a16:creationId xmlns:a16="http://schemas.microsoft.com/office/drawing/2014/main" id="{F5A0D5E7-EBFF-453D-A08D-D38E73ACA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7" name="Line 181">
                  <a:extLst>
                    <a:ext uri="{FF2B5EF4-FFF2-40B4-BE49-F238E27FC236}">
                      <a16:creationId xmlns:a16="http://schemas.microsoft.com/office/drawing/2014/main" id="{129B7390-E7AF-4C74-96A1-C3467A73DF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8" name="Line 182">
                  <a:extLst>
                    <a:ext uri="{FF2B5EF4-FFF2-40B4-BE49-F238E27FC236}">
                      <a16:creationId xmlns:a16="http://schemas.microsoft.com/office/drawing/2014/main" id="{8C94A7AF-D2AB-4A87-8A2C-C4067B1B9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89" name="Line 183">
                  <a:extLst>
                    <a:ext uri="{FF2B5EF4-FFF2-40B4-BE49-F238E27FC236}">
                      <a16:creationId xmlns:a16="http://schemas.microsoft.com/office/drawing/2014/main" id="{96465AFD-4C38-47A8-8266-8A4A36B99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0" name="Line 184">
                  <a:extLst>
                    <a:ext uri="{FF2B5EF4-FFF2-40B4-BE49-F238E27FC236}">
                      <a16:creationId xmlns:a16="http://schemas.microsoft.com/office/drawing/2014/main" id="{E45B2D59-D4CD-49DE-808E-3FEB1EE4E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1" name="Line 185">
                  <a:extLst>
                    <a:ext uri="{FF2B5EF4-FFF2-40B4-BE49-F238E27FC236}">
                      <a16:creationId xmlns:a16="http://schemas.microsoft.com/office/drawing/2014/main" id="{9FB0E76E-3CF1-4CFE-9308-158462706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2" name="Line 186">
                  <a:extLst>
                    <a:ext uri="{FF2B5EF4-FFF2-40B4-BE49-F238E27FC236}">
                      <a16:creationId xmlns:a16="http://schemas.microsoft.com/office/drawing/2014/main" id="{ABE618B7-894D-48D9-A92D-9E31D168F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3" name="Line 187">
                  <a:extLst>
                    <a:ext uri="{FF2B5EF4-FFF2-40B4-BE49-F238E27FC236}">
                      <a16:creationId xmlns:a16="http://schemas.microsoft.com/office/drawing/2014/main" id="{200A7F67-77E0-4BE3-A8E2-ED64E206E8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4" name="Line 188">
                  <a:extLst>
                    <a:ext uri="{FF2B5EF4-FFF2-40B4-BE49-F238E27FC236}">
                      <a16:creationId xmlns:a16="http://schemas.microsoft.com/office/drawing/2014/main" id="{87A5CBBF-CD2F-48F9-9C8A-B99E6E1FA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5" name="Line 189">
                  <a:extLst>
                    <a:ext uri="{FF2B5EF4-FFF2-40B4-BE49-F238E27FC236}">
                      <a16:creationId xmlns:a16="http://schemas.microsoft.com/office/drawing/2014/main" id="{4C0C74ED-402D-4795-8144-2155D05BED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6" name="Line 190">
                  <a:extLst>
                    <a:ext uri="{FF2B5EF4-FFF2-40B4-BE49-F238E27FC236}">
                      <a16:creationId xmlns:a16="http://schemas.microsoft.com/office/drawing/2014/main" id="{11A914BB-4788-4220-9BD2-802EC18B3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7" name="Line 191">
                  <a:extLst>
                    <a:ext uri="{FF2B5EF4-FFF2-40B4-BE49-F238E27FC236}">
                      <a16:creationId xmlns:a16="http://schemas.microsoft.com/office/drawing/2014/main" id="{3E7E59D6-D614-4942-8AAB-816C5556F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8" name="Line 192">
                  <a:extLst>
                    <a:ext uri="{FF2B5EF4-FFF2-40B4-BE49-F238E27FC236}">
                      <a16:creationId xmlns:a16="http://schemas.microsoft.com/office/drawing/2014/main" id="{86729336-5430-4051-94D8-EC9C1BF07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99" name="Line 193">
                  <a:extLst>
                    <a:ext uri="{FF2B5EF4-FFF2-40B4-BE49-F238E27FC236}">
                      <a16:creationId xmlns:a16="http://schemas.microsoft.com/office/drawing/2014/main" id="{744FA5EE-7D15-4D5C-9168-22509B60A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0" name="Line 194">
                  <a:extLst>
                    <a:ext uri="{FF2B5EF4-FFF2-40B4-BE49-F238E27FC236}">
                      <a16:creationId xmlns:a16="http://schemas.microsoft.com/office/drawing/2014/main" id="{688068ED-5A52-4970-B7A1-031B42143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1" name="Line 195">
                  <a:extLst>
                    <a:ext uri="{FF2B5EF4-FFF2-40B4-BE49-F238E27FC236}">
                      <a16:creationId xmlns:a16="http://schemas.microsoft.com/office/drawing/2014/main" id="{8ED7E185-CE1C-4A2D-9B73-7488CA0E29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602" name="Line 196">
                  <a:extLst>
                    <a:ext uri="{FF2B5EF4-FFF2-40B4-BE49-F238E27FC236}">
                      <a16:creationId xmlns:a16="http://schemas.microsoft.com/office/drawing/2014/main" id="{06CAA577-76D6-4355-9511-10B30B4D3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0" name="Group 197">
                <a:extLst>
                  <a:ext uri="{FF2B5EF4-FFF2-40B4-BE49-F238E27FC236}">
                    <a16:creationId xmlns:a16="http://schemas.microsoft.com/office/drawing/2014/main" id="{97041654-902B-4993-B4FD-A2A893811B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432"/>
                <a:ext cx="2398" cy="2"/>
                <a:chOff x="0" y="0"/>
                <a:chExt cx="2398" cy="2"/>
              </a:xfrm>
            </p:grpSpPr>
            <p:sp>
              <p:nvSpPr>
                <p:cNvPr id="31541" name="Line 198">
                  <a:extLst>
                    <a:ext uri="{FF2B5EF4-FFF2-40B4-BE49-F238E27FC236}">
                      <a16:creationId xmlns:a16="http://schemas.microsoft.com/office/drawing/2014/main" id="{62CFFC8F-105A-4A83-8D93-E6B553FAE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2" name="Line 199">
                  <a:extLst>
                    <a:ext uri="{FF2B5EF4-FFF2-40B4-BE49-F238E27FC236}">
                      <a16:creationId xmlns:a16="http://schemas.microsoft.com/office/drawing/2014/main" id="{BCFDD754-834E-498D-BD73-29E735121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3" name="Line 200">
                  <a:extLst>
                    <a:ext uri="{FF2B5EF4-FFF2-40B4-BE49-F238E27FC236}">
                      <a16:creationId xmlns:a16="http://schemas.microsoft.com/office/drawing/2014/main" id="{155D92C8-A2EB-48D9-BD39-6BEABE860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4" name="Line 201">
                  <a:extLst>
                    <a:ext uri="{FF2B5EF4-FFF2-40B4-BE49-F238E27FC236}">
                      <a16:creationId xmlns:a16="http://schemas.microsoft.com/office/drawing/2014/main" id="{E0AACBF6-AFD8-4325-B5CF-FE699739A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5" name="Line 202">
                  <a:extLst>
                    <a:ext uri="{FF2B5EF4-FFF2-40B4-BE49-F238E27FC236}">
                      <a16:creationId xmlns:a16="http://schemas.microsoft.com/office/drawing/2014/main" id="{7D1CD8FA-D370-439B-8994-1D439018D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6" name="Line 203">
                  <a:extLst>
                    <a:ext uri="{FF2B5EF4-FFF2-40B4-BE49-F238E27FC236}">
                      <a16:creationId xmlns:a16="http://schemas.microsoft.com/office/drawing/2014/main" id="{4722C03B-A479-4C9A-8CD6-6055C429E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7" name="Line 204">
                  <a:extLst>
                    <a:ext uri="{FF2B5EF4-FFF2-40B4-BE49-F238E27FC236}">
                      <a16:creationId xmlns:a16="http://schemas.microsoft.com/office/drawing/2014/main" id="{D10E16F9-6B80-4924-9EC4-1C1BE3915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8" name="Line 205">
                  <a:extLst>
                    <a:ext uri="{FF2B5EF4-FFF2-40B4-BE49-F238E27FC236}">
                      <a16:creationId xmlns:a16="http://schemas.microsoft.com/office/drawing/2014/main" id="{FA5F412F-FC12-4CB2-BA79-12508A7E0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9" name="Line 206">
                  <a:extLst>
                    <a:ext uri="{FF2B5EF4-FFF2-40B4-BE49-F238E27FC236}">
                      <a16:creationId xmlns:a16="http://schemas.microsoft.com/office/drawing/2014/main" id="{AAE6C09B-FA06-4C89-9C47-29CF1505B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0" name="Line 207">
                  <a:extLst>
                    <a:ext uri="{FF2B5EF4-FFF2-40B4-BE49-F238E27FC236}">
                      <a16:creationId xmlns:a16="http://schemas.microsoft.com/office/drawing/2014/main" id="{75B85F17-1820-4E8F-AB79-3BE77BB42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1" name="Line 208">
                  <a:extLst>
                    <a:ext uri="{FF2B5EF4-FFF2-40B4-BE49-F238E27FC236}">
                      <a16:creationId xmlns:a16="http://schemas.microsoft.com/office/drawing/2014/main" id="{309CE8C3-B55D-4208-965D-AB9C4AC34A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2" name="Line 209">
                  <a:extLst>
                    <a:ext uri="{FF2B5EF4-FFF2-40B4-BE49-F238E27FC236}">
                      <a16:creationId xmlns:a16="http://schemas.microsoft.com/office/drawing/2014/main" id="{927BC286-3962-46BE-94DD-2045AC553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3" name="Line 210">
                  <a:extLst>
                    <a:ext uri="{FF2B5EF4-FFF2-40B4-BE49-F238E27FC236}">
                      <a16:creationId xmlns:a16="http://schemas.microsoft.com/office/drawing/2014/main" id="{77E6217A-98EC-42EC-8C74-7F33E8F7D9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4" name="Line 211">
                  <a:extLst>
                    <a:ext uri="{FF2B5EF4-FFF2-40B4-BE49-F238E27FC236}">
                      <a16:creationId xmlns:a16="http://schemas.microsoft.com/office/drawing/2014/main" id="{A6490B21-AAF0-4E57-BEBA-02515ADC8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5" name="Line 212">
                  <a:extLst>
                    <a:ext uri="{FF2B5EF4-FFF2-40B4-BE49-F238E27FC236}">
                      <a16:creationId xmlns:a16="http://schemas.microsoft.com/office/drawing/2014/main" id="{8EAA0282-A27F-48CB-A028-0C2645FC47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6" name="Line 213">
                  <a:extLst>
                    <a:ext uri="{FF2B5EF4-FFF2-40B4-BE49-F238E27FC236}">
                      <a16:creationId xmlns:a16="http://schemas.microsoft.com/office/drawing/2014/main" id="{EA818CA2-55B5-4458-8C42-246B97A39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7" name="Line 214">
                  <a:extLst>
                    <a:ext uri="{FF2B5EF4-FFF2-40B4-BE49-F238E27FC236}">
                      <a16:creationId xmlns:a16="http://schemas.microsoft.com/office/drawing/2014/main" id="{05ADC9DF-0A66-43C6-9EB9-F56C7159C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8" name="Line 215">
                  <a:extLst>
                    <a:ext uri="{FF2B5EF4-FFF2-40B4-BE49-F238E27FC236}">
                      <a16:creationId xmlns:a16="http://schemas.microsoft.com/office/drawing/2014/main" id="{823ECED0-D9CE-4286-B359-36B95A47A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59" name="Line 216">
                  <a:extLst>
                    <a:ext uri="{FF2B5EF4-FFF2-40B4-BE49-F238E27FC236}">
                      <a16:creationId xmlns:a16="http://schemas.microsoft.com/office/drawing/2014/main" id="{FD2B8068-5901-40C8-BA56-FD4A3D354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0" name="Line 217">
                  <a:extLst>
                    <a:ext uri="{FF2B5EF4-FFF2-40B4-BE49-F238E27FC236}">
                      <a16:creationId xmlns:a16="http://schemas.microsoft.com/office/drawing/2014/main" id="{50586400-F99E-4E06-A2BB-ABF928108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1" name="Line 218">
                  <a:extLst>
                    <a:ext uri="{FF2B5EF4-FFF2-40B4-BE49-F238E27FC236}">
                      <a16:creationId xmlns:a16="http://schemas.microsoft.com/office/drawing/2014/main" id="{3FA95FA3-1544-4E19-8D9B-43A4907BAA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2" name="Line 219">
                  <a:extLst>
                    <a:ext uri="{FF2B5EF4-FFF2-40B4-BE49-F238E27FC236}">
                      <a16:creationId xmlns:a16="http://schemas.microsoft.com/office/drawing/2014/main" id="{BB24E1F6-2277-46E0-821A-1C9ADCA934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3" name="Line 220">
                  <a:extLst>
                    <a:ext uri="{FF2B5EF4-FFF2-40B4-BE49-F238E27FC236}">
                      <a16:creationId xmlns:a16="http://schemas.microsoft.com/office/drawing/2014/main" id="{53CE2910-5440-402B-9C00-7C39D4A196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4" name="Line 221">
                  <a:extLst>
                    <a:ext uri="{FF2B5EF4-FFF2-40B4-BE49-F238E27FC236}">
                      <a16:creationId xmlns:a16="http://schemas.microsoft.com/office/drawing/2014/main" id="{E782A30C-31F3-40A7-82CF-8FD19CB01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5" name="Line 222">
                  <a:extLst>
                    <a:ext uri="{FF2B5EF4-FFF2-40B4-BE49-F238E27FC236}">
                      <a16:creationId xmlns:a16="http://schemas.microsoft.com/office/drawing/2014/main" id="{A222894D-0E06-433D-B44E-E75163C06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6" name="Line 223">
                  <a:extLst>
                    <a:ext uri="{FF2B5EF4-FFF2-40B4-BE49-F238E27FC236}">
                      <a16:creationId xmlns:a16="http://schemas.microsoft.com/office/drawing/2014/main" id="{8CF88673-B9CC-47AF-8C06-06A59032A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7" name="Line 224">
                  <a:extLst>
                    <a:ext uri="{FF2B5EF4-FFF2-40B4-BE49-F238E27FC236}">
                      <a16:creationId xmlns:a16="http://schemas.microsoft.com/office/drawing/2014/main" id="{CAA80E86-53BB-4B16-8773-FCC6FF06E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8" name="Line 225">
                  <a:extLst>
                    <a:ext uri="{FF2B5EF4-FFF2-40B4-BE49-F238E27FC236}">
                      <a16:creationId xmlns:a16="http://schemas.microsoft.com/office/drawing/2014/main" id="{819F12D8-745E-4825-BBC0-E739DF1BCD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69" name="Line 226">
                  <a:extLst>
                    <a:ext uri="{FF2B5EF4-FFF2-40B4-BE49-F238E27FC236}">
                      <a16:creationId xmlns:a16="http://schemas.microsoft.com/office/drawing/2014/main" id="{08B47382-63F9-4C33-9DAF-2D36F46EED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0" name="Line 227">
                  <a:extLst>
                    <a:ext uri="{FF2B5EF4-FFF2-40B4-BE49-F238E27FC236}">
                      <a16:creationId xmlns:a16="http://schemas.microsoft.com/office/drawing/2014/main" id="{107D81BD-E609-4B09-9DB9-E96FE8D0D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71" name="Line 228">
                  <a:extLst>
                    <a:ext uri="{FF2B5EF4-FFF2-40B4-BE49-F238E27FC236}">
                      <a16:creationId xmlns:a16="http://schemas.microsoft.com/office/drawing/2014/main" id="{A833E660-4C01-4E57-8917-C44F13071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1" name="Group 229">
                <a:extLst>
                  <a:ext uri="{FF2B5EF4-FFF2-40B4-BE49-F238E27FC236}">
                    <a16:creationId xmlns:a16="http://schemas.microsoft.com/office/drawing/2014/main" id="{855933D5-3360-4E4B-9F18-EEA6C1F8A2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04"/>
                <a:ext cx="2398" cy="2"/>
                <a:chOff x="0" y="0"/>
                <a:chExt cx="2398" cy="2"/>
              </a:xfrm>
            </p:grpSpPr>
            <p:sp>
              <p:nvSpPr>
                <p:cNvPr id="31510" name="Line 230">
                  <a:extLst>
                    <a:ext uri="{FF2B5EF4-FFF2-40B4-BE49-F238E27FC236}">
                      <a16:creationId xmlns:a16="http://schemas.microsoft.com/office/drawing/2014/main" id="{73CBA2AC-69EA-46E7-8F53-C377218B1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1" name="Line 231">
                  <a:extLst>
                    <a:ext uri="{FF2B5EF4-FFF2-40B4-BE49-F238E27FC236}">
                      <a16:creationId xmlns:a16="http://schemas.microsoft.com/office/drawing/2014/main" id="{E17E5521-B42B-4371-A086-7967617124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2" name="Line 232">
                  <a:extLst>
                    <a:ext uri="{FF2B5EF4-FFF2-40B4-BE49-F238E27FC236}">
                      <a16:creationId xmlns:a16="http://schemas.microsoft.com/office/drawing/2014/main" id="{87FBE0B8-98FA-413F-AB2C-5ABEA5551D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3" name="Line 233">
                  <a:extLst>
                    <a:ext uri="{FF2B5EF4-FFF2-40B4-BE49-F238E27FC236}">
                      <a16:creationId xmlns:a16="http://schemas.microsoft.com/office/drawing/2014/main" id="{F2CA6F2C-4F1E-4E98-8EAA-F94C2200D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4" name="Line 234">
                  <a:extLst>
                    <a:ext uri="{FF2B5EF4-FFF2-40B4-BE49-F238E27FC236}">
                      <a16:creationId xmlns:a16="http://schemas.microsoft.com/office/drawing/2014/main" id="{068A00F8-8A3E-4CD0-8151-67AB70E01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5" name="Line 235">
                  <a:extLst>
                    <a:ext uri="{FF2B5EF4-FFF2-40B4-BE49-F238E27FC236}">
                      <a16:creationId xmlns:a16="http://schemas.microsoft.com/office/drawing/2014/main" id="{07C98D9E-A06A-4E14-87A6-D3FD70228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6" name="Line 236">
                  <a:extLst>
                    <a:ext uri="{FF2B5EF4-FFF2-40B4-BE49-F238E27FC236}">
                      <a16:creationId xmlns:a16="http://schemas.microsoft.com/office/drawing/2014/main" id="{652035AB-EA26-48E4-A84D-58C2A71DE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7" name="Line 237">
                  <a:extLst>
                    <a:ext uri="{FF2B5EF4-FFF2-40B4-BE49-F238E27FC236}">
                      <a16:creationId xmlns:a16="http://schemas.microsoft.com/office/drawing/2014/main" id="{4368C14B-DFC3-4022-A1FC-CB72FD675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8" name="Line 238">
                  <a:extLst>
                    <a:ext uri="{FF2B5EF4-FFF2-40B4-BE49-F238E27FC236}">
                      <a16:creationId xmlns:a16="http://schemas.microsoft.com/office/drawing/2014/main" id="{00429533-2574-49E9-80E5-3892DAEF27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19" name="Line 239">
                  <a:extLst>
                    <a:ext uri="{FF2B5EF4-FFF2-40B4-BE49-F238E27FC236}">
                      <a16:creationId xmlns:a16="http://schemas.microsoft.com/office/drawing/2014/main" id="{2CBBB32A-73FA-441E-8A67-244375BDD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0" name="Line 240">
                  <a:extLst>
                    <a:ext uri="{FF2B5EF4-FFF2-40B4-BE49-F238E27FC236}">
                      <a16:creationId xmlns:a16="http://schemas.microsoft.com/office/drawing/2014/main" id="{0D4D00B9-EBA8-45CC-BD01-C5565ED048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1" name="Line 241">
                  <a:extLst>
                    <a:ext uri="{FF2B5EF4-FFF2-40B4-BE49-F238E27FC236}">
                      <a16:creationId xmlns:a16="http://schemas.microsoft.com/office/drawing/2014/main" id="{80A07DE4-BD15-41E7-B9AD-560302AA6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2" name="Line 242">
                  <a:extLst>
                    <a:ext uri="{FF2B5EF4-FFF2-40B4-BE49-F238E27FC236}">
                      <a16:creationId xmlns:a16="http://schemas.microsoft.com/office/drawing/2014/main" id="{E41F97EB-B514-44A7-8A5D-DB7A170E7C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3" name="Line 243">
                  <a:extLst>
                    <a:ext uri="{FF2B5EF4-FFF2-40B4-BE49-F238E27FC236}">
                      <a16:creationId xmlns:a16="http://schemas.microsoft.com/office/drawing/2014/main" id="{EB7DB51C-85AA-40CD-8165-343CF58EC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4" name="Line 244">
                  <a:extLst>
                    <a:ext uri="{FF2B5EF4-FFF2-40B4-BE49-F238E27FC236}">
                      <a16:creationId xmlns:a16="http://schemas.microsoft.com/office/drawing/2014/main" id="{39AFF5A1-0726-43B1-B940-5ACCBB044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5" name="Line 245">
                  <a:extLst>
                    <a:ext uri="{FF2B5EF4-FFF2-40B4-BE49-F238E27FC236}">
                      <a16:creationId xmlns:a16="http://schemas.microsoft.com/office/drawing/2014/main" id="{02C45892-88B5-4A30-99BD-5713340BE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6" name="Line 246">
                  <a:extLst>
                    <a:ext uri="{FF2B5EF4-FFF2-40B4-BE49-F238E27FC236}">
                      <a16:creationId xmlns:a16="http://schemas.microsoft.com/office/drawing/2014/main" id="{0F469635-B32A-4304-AAB5-D0A9C646D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7" name="Line 247">
                  <a:extLst>
                    <a:ext uri="{FF2B5EF4-FFF2-40B4-BE49-F238E27FC236}">
                      <a16:creationId xmlns:a16="http://schemas.microsoft.com/office/drawing/2014/main" id="{801DF98F-B16C-451E-B127-58E06157C6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8" name="Line 248">
                  <a:extLst>
                    <a:ext uri="{FF2B5EF4-FFF2-40B4-BE49-F238E27FC236}">
                      <a16:creationId xmlns:a16="http://schemas.microsoft.com/office/drawing/2014/main" id="{B46D7D06-E0BA-4465-BEDD-FD30F55A29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29" name="Line 249">
                  <a:extLst>
                    <a:ext uri="{FF2B5EF4-FFF2-40B4-BE49-F238E27FC236}">
                      <a16:creationId xmlns:a16="http://schemas.microsoft.com/office/drawing/2014/main" id="{9C5C9857-A82B-42FB-AAA5-8DD95C56D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0" name="Line 250">
                  <a:extLst>
                    <a:ext uri="{FF2B5EF4-FFF2-40B4-BE49-F238E27FC236}">
                      <a16:creationId xmlns:a16="http://schemas.microsoft.com/office/drawing/2014/main" id="{5754BA97-6263-4ED6-88EA-E4EEAF74B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1" name="Line 251">
                  <a:extLst>
                    <a:ext uri="{FF2B5EF4-FFF2-40B4-BE49-F238E27FC236}">
                      <a16:creationId xmlns:a16="http://schemas.microsoft.com/office/drawing/2014/main" id="{CEB1F847-2E3B-4920-8537-D34D7D723D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2" name="Line 252">
                  <a:extLst>
                    <a:ext uri="{FF2B5EF4-FFF2-40B4-BE49-F238E27FC236}">
                      <a16:creationId xmlns:a16="http://schemas.microsoft.com/office/drawing/2014/main" id="{97DFEEFE-61E8-4893-B873-675F1F4BA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3" name="Line 253">
                  <a:extLst>
                    <a:ext uri="{FF2B5EF4-FFF2-40B4-BE49-F238E27FC236}">
                      <a16:creationId xmlns:a16="http://schemas.microsoft.com/office/drawing/2014/main" id="{FDF95321-9A78-4B4B-A43D-92AEB1BFBD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4" name="Line 254">
                  <a:extLst>
                    <a:ext uri="{FF2B5EF4-FFF2-40B4-BE49-F238E27FC236}">
                      <a16:creationId xmlns:a16="http://schemas.microsoft.com/office/drawing/2014/main" id="{34CA48E4-144F-4CD7-A44B-3FEDA7132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5" name="Line 255">
                  <a:extLst>
                    <a:ext uri="{FF2B5EF4-FFF2-40B4-BE49-F238E27FC236}">
                      <a16:creationId xmlns:a16="http://schemas.microsoft.com/office/drawing/2014/main" id="{B7E0351B-54CB-422E-9795-710F8F331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6" name="Line 256">
                  <a:extLst>
                    <a:ext uri="{FF2B5EF4-FFF2-40B4-BE49-F238E27FC236}">
                      <a16:creationId xmlns:a16="http://schemas.microsoft.com/office/drawing/2014/main" id="{3D69C116-D27A-4460-B03B-1D350E88F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7" name="Line 257">
                  <a:extLst>
                    <a:ext uri="{FF2B5EF4-FFF2-40B4-BE49-F238E27FC236}">
                      <a16:creationId xmlns:a16="http://schemas.microsoft.com/office/drawing/2014/main" id="{3F6FAC2C-893F-4C4E-80E7-05918AE07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8" name="Line 258">
                  <a:extLst>
                    <a:ext uri="{FF2B5EF4-FFF2-40B4-BE49-F238E27FC236}">
                      <a16:creationId xmlns:a16="http://schemas.microsoft.com/office/drawing/2014/main" id="{6979F11C-F5BC-4F4B-A3FC-F7FE9D379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39" name="Line 259">
                  <a:extLst>
                    <a:ext uri="{FF2B5EF4-FFF2-40B4-BE49-F238E27FC236}">
                      <a16:creationId xmlns:a16="http://schemas.microsoft.com/office/drawing/2014/main" id="{5503B30B-FFFE-4F55-92CD-C0BDD1F364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40" name="Line 260">
                  <a:extLst>
                    <a:ext uri="{FF2B5EF4-FFF2-40B4-BE49-F238E27FC236}">
                      <a16:creationId xmlns:a16="http://schemas.microsoft.com/office/drawing/2014/main" id="{018903B9-C0AB-4A80-B713-BC684A5489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2" name="Group 261">
                <a:extLst>
                  <a:ext uri="{FF2B5EF4-FFF2-40B4-BE49-F238E27FC236}">
                    <a16:creationId xmlns:a16="http://schemas.microsoft.com/office/drawing/2014/main" id="{5705BE9B-DF6E-4E4F-A8CF-5FA4137F4E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76"/>
                <a:ext cx="2398" cy="2"/>
                <a:chOff x="0" y="0"/>
                <a:chExt cx="2398" cy="2"/>
              </a:xfrm>
            </p:grpSpPr>
            <p:sp>
              <p:nvSpPr>
                <p:cNvPr id="31479" name="Line 262">
                  <a:extLst>
                    <a:ext uri="{FF2B5EF4-FFF2-40B4-BE49-F238E27FC236}">
                      <a16:creationId xmlns:a16="http://schemas.microsoft.com/office/drawing/2014/main" id="{DB74384F-DF40-47E3-9DE9-0F00CFE134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0" name="Line 263">
                  <a:extLst>
                    <a:ext uri="{FF2B5EF4-FFF2-40B4-BE49-F238E27FC236}">
                      <a16:creationId xmlns:a16="http://schemas.microsoft.com/office/drawing/2014/main" id="{F9349480-FB66-4173-8173-FB8E8A4F1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1" name="Line 264">
                  <a:extLst>
                    <a:ext uri="{FF2B5EF4-FFF2-40B4-BE49-F238E27FC236}">
                      <a16:creationId xmlns:a16="http://schemas.microsoft.com/office/drawing/2014/main" id="{EA07A6DA-0714-477F-A4A4-00739DC59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2" name="Line 265">
                  <a:extLst>
                    <a:ext uri="{FF2B5EF4-FFF2-40B4-BE49-F238E27FC236}">
                      <a16:creationId xmlns:a16="http://schemas.microsoft.com/office/drawing/2014/main" id="{AADFDD74-48B9-4A72-80EA-5DF1E66E5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3" name="Line 266">
                  <a:extLst>
                    <a:ext uri="{FF2B5EF4-FFF2-40B4-BE49-F238E27FC236}">
                      <a16:creationId xmlns:a16="http://schemas.microsoft.com/office/drawing/2014/main" id="{97CE6778-7069-46C9-95FF-D6136A5C0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4" name="Line 267">
                  <a:extLst>
                    <a:ext uri="{FF2B5EF4-FFF2-40B4-BE49-F238E27FC236}">
                      <a16:creationId xmlns:a16="http://schemas.microsoft.com/office/drawing/2014/main" id="{5476C215-B6F5-404A-BF17-56BC67EB2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5" name="Line 268">
                  <a:extLst>
                    <a:ext uri="{FF2B5EF4-FFF2-40B4-BE49-F238E27FC236}">
                      <a16:creationId xmlns:a16="http://schemas.microsoft.com/office/drawing/2014/main" id="{9C494099-91BB-4EDD-A91B-054BE4782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6" name="Line 269">
                  <a:extLst>
                    <a:ext uri="{FF2B5EF4-FFF2-40B4-BE49-F238E27FC236}">
                      <a16:creationId xmlns:a16="http://schemas.microsoft.com/office/drawing/2014/main" id="{D36964B7-7818-4D6C-AAD1-C9A26CBDC9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7" name="Line 270">
                  <a:extLst>
                    <a:ext uri="{FF2B5EF4-FFF2-40B4-BE49-F238E27FC236}">
                      <a16:creationId xmlns:a16="http://schemas.microsoft.com/office/drawing/2014/main" id="{279A2F37-72AD-4750-A210-3EB553EA6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8" name="Line 271">
                  <a:extLst>
                    <a:ext uri="{FF2B5EF4-FFF2-40B4-BE49-F238E27FC236}">
                      <a16:creationId xmlns:a16="http://schemas.microsoft.com/office/drawing/2014/main" id="{B004382B-8B7C-40DD-BE0C-FF97873BB9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89" name="Line 272">
                  <a:extLst>
                    <a:ext uri="{FF2B5EF4-FFF2-40B4-BE49-F238E27FC236}">
                      <a16:creationId xmlns:a16="http://schemas.microsoft.com/office/drawing/2014/main" id="{4A2A7436-8C49-49B4-8012-AD5974DAA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0" name="Line 273">
                  <a:extLst>
                    <a:ext uri="{FF2B5EF4-FFF2-40B4-BE49-F238E27FC236}">
                      <a16:creationId xmlns:a16="http://schemas.microsoft.com/office/drawing/2014/main" id="{A2E37EB2-77BF-4E80-9F83-378A7FE5B8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1" name="Line 274">
                  <a:extLst>
                    <a:ext uri="{FF2B5EF4-FFF2-40B4-BE49-F238E27FC236}">
                      <a16:creationId xmlns:a16="http://schemas.microsoft.com/office/drawing/2014/main" id="{AE46E1F4-9DAC-4CC3-81DC-D7B42C904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2" name="Line 275">
                  <a:extLst>
                    <a:ext uri="{FF2B5EF4-FFF2-40B4-BE49-F238E27FC236}">
                      <a16:creationId xmlns:a16="http://schemas.microsoft.com/office/drawing/2014/main" id="{EC80DC03-5152-476F-84E8-F9B44DAC0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3" name="Line 276">
                  <a:extLst>
                    <a:ext uri="{FF2B5EF4-FFF2-40B4-BE49-F238E27FC236}">
                      <a16:creationId xmlns:a16="http://schemas.microsoft.com/office/drawing/2014/main" id="{2EE19598-3747-46E9-AFED-BA13FDE00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4" name="Line 277">
                  <a:extLst>
                    <a:ext uri="{FF2B5EF4-FFF2-40B4-BE49-F238E27FC236}">
                      <a16:creationId xmlns:a16="http://schemas.microsoft.com/office/drawing/2014/main" id="{32D869CD-4D9D-40B2-9F4E-14EA83747B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5" name="Line 278">
                  <a:extLst>
                    <a:ext uri="{FF2B5EF4-FFF2-40B4-BE49-F238E27FC236}">
                      <a16:creationId xmlns:a16="http://schemas.microsoft.com/office/drawing/2014/main" id="{408ED5A8-3C42-4248-92D3-8ABC231F2B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6" name="Line 279">
                  <a:extLst>
                    <a:ext uri="{FF2B5EF4-FFF2-40B4-BE49-F238E27FC236}">
                      <a16:creationId xmlns:a16="http://schemas.microsoft.com/office/drawing/2014/main" id="{2F04C84E-0752-43C8-993D-FE8FF085D6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7" name="Line 280">
                  <a:extLst>
                    <a:ext uri="{FF2B5EF4-FFF2-40B4-BE49-F238E27FC236}">
                      <a16:creationId xmlns:a16="http://schemas.microsoft.com/office/drawing/2014/main" id="{8EDC3553-336A-4C16-8EB2-24AFA74980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8" name="Line 281">
                  <a:extLst>
                    <a:ext uri="{FF2B5EF4-FFF2-40B4-BE49-F238E27FC236}">
                      <a16:creationId xmlns:a16="http://schemas.microsoft.com/office/drawing/2014/main" id="{F2560C74-F002-4AAE-A417-CD621C0BD8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99" name="Line 282">
                  <a:extLst>
                    <a:ext uri="{FF2B5EF4-FFF2-40B4-BE49-F238E27FC236}">
                      <a16:creationId xmlns:a16="http://schemas.microsoft.com/office/drawing/2014/main" id="{F1F1957B-5737-4B94-A2B9-872E937DE6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0" name="Line 283">
                  <a:extLst>
                    <a:ext uri="{FF2B5EF4-FFF2-40B4-BE49-F238E27FC236}">
                      <a16:creationId xmlns:a16="http://schemas.microsoft.com/office/drawing/2014/main" id="{CFA120A8-2B0B-471D-88D3-3BAC2C534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1" name="Line 284">
                  <a:extLst>
                    <a:ext uri="{FF2B5EF4-FFF2-40B4-BE49-F238E27FC236}">
                      <a16:creationId xmlns:a16="http://schemas.microsoft.com/office/drawing/2014/main" id="{4CC947B0-8F69-43FF-B797-92E543DF9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2" name="Line 285">
                  <a:extLst>
                    <a:ext uri="{FF2B5EF4-FFF2-40B4-BE49-F238E27FC236}">
                      <a16:creationId xmlns:a16="http://schemas.microsoft.com/office/drawing/2014/main" id="{3E9EF91D-306E-4B69-8AED-6C9E7921F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3" name="Line 286">
                  <a:extLst>
                    <a:ext uri="{FF2B5EF4-FFF2-40B4-BE49-F238E27FC236}">
                      <a16:creationId xmlns:a16="http://schemas.microsoft.com/office/drawing/2014/main" id="{07646E60-062B-4E9D-8434-672F52E64F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4" name="Line 287">
                  <a:extLst>
                    <a:ext uri="{FF2B5EF4-FFF2-40B4-BE49-F238E27FC236}">
                      <a16:creationId xmlns:a16="http://schemas.microsoft.com/office/drawing/2014/main" id="{0EE191E6-A5C0-4A56-B410-E2EE22F67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5" name="Line 288">
                  <a:extLst>
                    <a:ext uri="{FF2B5EF4-FFF2-40B4-BE49-F238E27FC236}">
                      <a16:creationId xmlns:a16="http://schemas.microsoft.com/office/drawing/2014/main" id="{EAEB9762-8AB0-4D22-B595-5362B628C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6" name="Line 289">
                  <a:extLst>
                    <a:ext uri="{FF2B5EF4-FFF2-40B4-BE49-F238E27FC236}">
                      <a16:creationId xmlns:a16="http://schemas.microsoft.com/office/drawing/2014/main" id="{29E95DC7-85B2-4987-BA82-E0F9ADCD47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7" name="Line 290">
                  <a:extLst>
                    <a:ext uri="{FF2B5EF4-FFF2-40B4-BE49-F238E27FC236}">
                      <a16:creationId xmlns:a16="http://schemas.microsoft.com/office/drawing/2014/main" id="{07B0B0CE-0ECB-4876-B3A7-814678332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8" name="Line 291">
                  <a:extLst>
                    <a:ext uri="{FF2B5EF4-FFF2-40B4-BE49-F238E27FC236}">
                      <a16:creationId xmlns:a16="http://schemas.microsoft.com/office/drawing/2014/main" id="{91AD0009-64C1-409B-A279-8A5381A06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509" name="Line 292">
                  <a:extLst>
                    <a:ext uri="{FF2B5EF4-FFF2-40B4-BE49-F238E27FC236}">
                      <a16:creationId xmlns:a16="http://schemas.microsoft.com/office/drawing/2014/main" id="{43B63AF5-85AA-48FD-A8A1-9155B60CC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3" name="Group 293">
                <a:extLst>
                  <a:ext uri="{FF2B5EF4-FFF2-40B4-BE49-F238E27FC236}">
                    <a16:creationId xmlns:a16="http://schemas.microsoft.com/office/drawing/2014/main" id="{DE1AA84E-B6F9-413F-ACC6-DA5D27C7CF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648"/>
                <a:ext cx="2398" cy="2"/>
                <a:chOff x="0" y="0"/>
                <a:chExt cx="2398" cy="2"/>
              </a:xfrm>
            </p:grpSpPr>
            <p:sp>
              <p:nvSpPr>
                <p:cNvPr id="31448" name="Line 294">
                  <a:extLst>
                    <a:ext uri="{FF2B5EF4-FFF2-40B4-BE49-F238E27FC236}">
                      <a16:creationId xmlns:a16="http://schemas.microsoft.com/office/drawing/2014/main" id="{E4F626AC-04B3-4A61-BFA1-D903BA285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9" name="Line 295">
                  <a:extLst>
                    <a:ext uri="{FF2B5EF4-FFF2-40B4-BE49-F238E27FC236}">
                      <a16:creationId xmlns:a16="http://schemas.microsoft.com/office/drawing/2014/main" id="{F23288AC-EDEE-4D65-A13D-403E44CC7B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0" name="Line 296">
                  <a:extLst>
                    <a:ext uri="{FF2B5EF4-FFF2-40B4-BE49-F238E27FC236}">
                      <a16:creationId xmlns:a16="http://schemas.microsoft.com/office/drawing/2014/main" id="{317C15DF-8B95-481F-83A8-C47B466361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1" name="Line 297">
                  <a:extLst>
                    <a:ext uri="{FF2B5EF4-FFF2-40B4-BE49-F238E27FC236}">
                      <a16:creationId xmlns:a16="http://schemas.microsoft.com/office/drawing/2014/main" id="{5A7F0C4C-6F49-468F-A67C-52D31C7BC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2" name="Line 298">
                  <a:extLst>
                    <a:ext uri="{FF2B5EF4-FFF2-40B4-BE49-F238E27FC236}">
                      <a16:creationId xmlns:a16="http://schemas.microsoft.com/office/drawing/2014/main" id="{58D442DE-A0F0-4ABE-96FE-BF57127C49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3" name="Line 299">
                  <a:extLst>
                    <a:ext uri="{FF2B5EF4-FFF2-40B4-BE49-F238E27FC236}">
                      <a16:creationId xmlns:a16="http://schemas.microsoft.com/office/drawing/2014/main" id="{49C063B8-E6EE-4410-B41D-E52E887EC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4" name="Line 300">
                  <a:extLst>
                    <a:ext uri="{FF2B5EF4-FFF2-40B4-BE49-F238E27FC236}">
                      <a16:creationId xmlns:a16="http://schemas.microsoft.com/office/drawing/2014/main" id="{6FE4788A-72F5-4D7A-93C6-8ED475A8B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5" name="Line 301">
                  <a:extLst>
                    <a:ext uri="{FF2B5EF4-FFF2-40B4-BE49-F238E27FC236}">
                      <a16:creationId xmlns:a16="http://schemas.microsoft.com/office/drawing/2014/main" id="{A22AC6AF-A501-455B-B4C2-ED1738D34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6" name="Line 302">
                  <a:extLst>
                    <a:ext uri="{FF2B5EF4-FFF2-40B4-BE49-F238E27FC236}">
                      <a16:creationId xmlns:a16="http://schemas.microsoft.com/office/drawing/2014/main" id="{832D4424-659D-4738-8DE2-611A92F65E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7" name="Line 303">
                  <a:extLst>
                    <a:ext uri="{FF2B5EF4-FFF2-40B4-BE49-F238E27FC236}">
                      <a16:creationId xmlns:a16="http://schemas.microsoft.com/office/drawing/2014/main" id="{ED30CC80-CE24-44D5-B963-3E3933E52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8" name="Line 304">
                  <a:extLst>
                    <a:ext uri="{FF2B5EF4-FFF2-40B4-BE49-F238E27FC236}">
                      <a16:creationId xmlns:a16="http://schemas.microsoft.com/office/drawing/2014/main" id="{63FF0250-C917-4C75-8FF8-268EEC74E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59" name="Line 305">
                  <a:extLst>
                    <a:ext uri="{FF2B5EF4-FFF2-40B4-BE49-F238E27FC236}">
                      <a16:creationId xmlns:a16="http://schemas.microsoft.com/office/drawing/2014/main" id="{2010248B-0EAF-4BCD-9DDD-F5F1D3C7E7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0" name="Line 306">
                  <a:extLst>
                    <a:ext uri="{FF2B5EF4-FFF2-40B4-BE49-F238E27FC236}">
                      <a16:creationId xmlns:a16="http://schemas.microsoft.com/office/drawing/2014/main" id="{711050F8-BA35-4E7E-98F5-EB9CE5F41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1" name="Line 307">
                  <a:extLst>
                    <a:ext uri="{FF2B5EF4-FFF2-40B4-BE49-F238E27FC236}">
                      <a16:creationId xmlns:a16="http://schemas.microsoft.com/office/drawing/2014/main" id="{9CDE5DDD-9BFF-4D46-90A2-2299C9CD2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2" name="Line 308">
                  <a:extLst>
                    <a:ext uri="{FF2B5EF4-FFF2-40B4-BE49-F238E27FC236}">
                      <a16:creationId xmlns:a16="http://schemas.microsoft.com/office/drawing/2014/main" id="{EA46E165-A9BE-4168-B85F-181B6D2BA1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3" name="Line 309">
                  <a:extLst>
                    <a:ext uri="{FF2B5EF4-FFF2-40B4-BE49-F238E27FC236}">
                      <a16:creationId xmlns:a16="http://schemas.microsoft.com/office/drawing/2014/main" id="{340254D8-26B9-48B0-BB25-14FE08B6B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4" name="Line 310">
                  <a:extLst>
                    <a:ext uri="{FF2B5EF4-FFF2-40B4-BE49-F238E27FC236}">
                      <a16:creationId xmlns:a16="http://schemas.microsoft.com/office/drawing/2014/main" id="{E22067BD-6C5B-466D-B702-D7669B177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5" name="Line 311">
                  <a:extLst>
                    <a:ext uri="{FF2B5EF4-FFF2-40B4-BE49-F238E27FC236}">
                      <a16:creationId xmlns:a16="http://schemas.microsoft.com/office/drawing/2014/main" id="{AC0498AF-12B0-4051-9D71-BD8EF162D4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6" name="Line 312">
                  <a:extLst>
                    <a:ext uri="{FF2B5EF4-FFF2-40B4-BE49-F238E27FC236}">
                      <a16:creationId xmlns:a16="http://schemas.microsoft.com/office/drawing/2014/main" id="{41231678-663D-476E-84B7-0FB1C66602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7" name="Line 313">
                  <a:extLst>
                    <a:ext uri="{FF2B5EF4-FFF2-40B4-BE49-F238E27FC236}">
                      <a16:creationId xmlns:a16="http://schemas.microsoft.com/office/drawing/2014/main" id="{FEB2719D-D368-4E84-8795-68A9AC10D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8" name="Line 314">
                  <a:extLst>
                    <a:ext uri="{FF2B5EF4-FFF2-40B4-BE49-F238E27FC236}">
                      <a16:creationId xmlns:a16="http://schemas.microsoft.com/office/drawing/2014/main" id="{E492BE39-6092-4A6C-B4D3-3D31CA9B7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69" name="Line 315">
                  <a:extLst>
                    <a:ext uri="{FF2B5EF4-FFF2-40B4-BE49-F238E27FC236}">
                      <a16:creationId xmlns:a16="http://schemas.microsoft.com/office/drawing/2014/main" id="{85507C49-C053-44EC-AAE5-2050B82E7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0" name="Line 316">
                  <a:extLst>
                    <a:ext uri="{FF2B5EF4-FFF2-40B4-BE49-F238E27FC236}">
                      <a16:creationId xmlns:a16="http://schemas.microsoft.com/office/drawing/2014/main" id="{3024F5A3-DE5C-44B3-987E-7CFA70010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1" name="Line 317">
                  <a:extLst>
                    <a:ext uri="{FF2B5EF4-FFF2-40B4-BE49-F238E27FC236}">
                      <a16:creationId xmlns:a16="http://schemas.microsoft.com/office/drawing/2014/main" id="{0B11DF8C-FD34-4AF6-AC41-134B36F6F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2" name="Line 318">
                  <a:extLst>
                    <a:ext uri="{FF2B5EF4-FFF2-40B4-BE49-F238E27FC236}">
                      <a16:creationId xmlns:a16="http://schemas.microsoft.com/office/drawing/2014/main" id="{36BD1742-B0B0-477D-8851-236EDE270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3" name="Line 319">
                  <a:extLst>
                    <a:ext uri="{FF2B5EF4-FFF2-40B4-BE49-F238E27FC236}">
                      <a16:creationId xmlns:a16="http://schemas.microsoft.com/office/drawing/2014/main" id="{70B85862-9CF4-40AF-865B-FE7053F85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4" name="Line 320">
                  <a:extLst>
                    <a:ext uri="{FF2B5EF4-FFF2-40B4-BE49-F238E27FC236}">
                      <a16:creationId xmlns:a16="http://schemas.microsoft.com/office/drawing/2014/main" id="{F69ED78D-1ECE-4DD9-BF93-A6CF14660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5" name="Line 321">
                  <a:extLst>
                    <a:ext uri="{FF2B5EF4-FFF2-40B4-BE49-F238E27FC236}">
                      <a16:creationId xmlns:a16="http://schemas.microsoft.com/office/drawing/2014/main" id="{8B7A7E28-26F1-422D-A8B8-CC9FA1AF7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6" name="Line 322">
                  <a:extLst>
                    <a:ext uri="{FF2B5EF4-FFF2-40B4-BE49-F238E27FC236}">
                      <a16:creationId xmlns:a16="http://schemas.microsoft.com/office/drawing/2014/main" id="{451D91DC-0694-4F76-815B-F83684892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7" name="Line 323">
                  <a:extLst>
                    <a:ext uri="{FF2B5EF4-FFF2-40B4-BE49-F238E27FC236}">
                      <a16:creationId xmlns:a16="http://schemas.microsoft.com/office/drawing/2014/main" id="{34DEC6AD-6D89-4273-A0AB-DBD36FBF0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78" name="Line 324">
                  <a:extLst>
                    <a:ext uri="{FF2B5EF4-FFF2-40B4-BE49-F238E27FC236}">
                      <a16:creationId xmlns:a16="http://schemas.microsoft.com/office/drawing/2014/main" id="{F2DC72E9-FE73-44A8-B52F-D65B1A9D73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4" name="Group 325">
                <a:extLst>
                  <a:ext uri="{FF2B5EF4-FFF2-40B4-BE49-F238E27FC236}">
                    <a16:creationId xmlns:a16="http://schemas.microsoft.com/office/drawing/2014/main" id="{95B04AF4-706B-41E5-A91D-9ED1E90457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"/>
                <a:ext cx="2398" cy="2"/>
                <a:chOff x="0" y="0"/>
                <a:chExt cx="2398" cy="2"/>
              </a:xfrm>
            </p:grpSpPr>
            <p:sp>
              <p:nvSpPr>
                <p:cNvPr id="31417" name="Line 326">
                  <a:extLst>
                    <a:ext uri="{FF2B5EF4-FFF2-40B4-BE49-F238E27FC236}">
                      <a16:creationId xmlns:a16="http://schemas.microsoft.com/office/drawing/2014/main" id="{C30BA6E9-0E54-47A9-8826-C30615F228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8" name="Line 327">
                  <a:extLst>
                    <a:ext uri="{FF2B5EF4-FFF2-40B4-BE49-F238E27FC236}">
                      <a16:creationId xmlns:a16="http://schemas.microsoft.com/office/drawing/2014/main" id="{83D302C8-5EF4-4B50-8E08-E3420E79ED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9" name="Line 328">
                  <a:extLst>
                    <a:ext uri="{FF2B5EF4-FFF2-40B4-BE49-F238E27FC236}">
                      <a16:creationId xmlns:a16="http://schemas.microsoft.com/office/drawing/2014/main" id="{318FE9BA-F6E7-4B79-B42F-EBE8BC7D5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0" name="Line 329">
                  <a:extLst>
                    <a:ext uri="{FF2B5EF4-FFF2-40B4-BE49-F238E27FC236}">
                      <a16:creationId xmlns:a16="http://schemas.microsoft.com/office/drawing/2014/main" id="{62D0529F-75BC-48BA-801B-BFA49C26F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1" name="Line 330">
                  <a:extLst>
                    <a:ext uri="{FF2B5EF4-FFF2-40B4-BE49-F238E27FC236}">
                      <a16:creationId xmlns:a16="http://schemas.microsoft.com/office/drawing/2014/main" id="{CF046067-8A38-44AE-8DB2-A95662D607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2" name="Line 331">
                  <a:extLst>
                    <a:ext uri="{FF2B5EF4-FFF2-40B4-BE49-F238E27FC236}">
                      <a16:creationId xmlns:a16="http://schemas.microsoft.com/office/drawing/2014/main" id="{963E17BA-7E24-4947-9F71-8E6B8586D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3" name="Line 332">
                  <a:extLst>
                    <a:ext uri="{FF2B5EF4-FFF2-40B4-BE49-F238E27FC236}">
                      <a16:creationId xmlns:a16="http://schemas.microsoft.com/office/drawing/2014/main" id="{9ECB657D-FFC0-456E-89D8-9D5C9F48DF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4" name="Line 333">
                  <a:extLst>
                    <a:ext uri="{FF2B5EF4-FFF2-40B4-BE49-F238E27FC236}">
                      <a16:creationId xmlns:a16="http://schemas.microsoft.com/office/drawing/2014/main" id="{7B08BF9D-A029-4CC0-9E7F-DC8035552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5" name="Line 334">
                  <a:extLst>
                    <a:ext uri="{FF2B5EF4-FFF2-40B4-BE49-F238E27FC236}">
                      <a16:creationId xmlns:a16="http://schemas.microsoft.com/office/drawing/2014/main" id="{8A7EB14B-2889-4A23-A1B6-1E2E6C98A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6" name="Line 335">
                  <a:extLst>
                    <a:ext uri="{FF2B5EF4-FFF2-40B4-BE49-F238E27FC236}">
                      <a16:creationId xmlns:a16="http://schemas.microsoft.com/office/drawing/2014/main" id="{99A60487-D10E-4D58-BE61-3EC71B9AB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7" name="Line 336">
                  <a:extLst>
                    <a:ext uri="{FF2B5EF4-FFF2-40B4-BE49-F238E27FC236}">
                      <a16:creationId xmlns:a16="http://schemas.microsoft.com/office/drawing/2014/main" id="{83F3F236-E897-4A22-BC41-C9F780DBA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8" name="Line 337">
                  <a:extLst>
                    <a:ext uri="{FF2B5EF4-FFF2-40B4-BE49-F238E27FC236}">
                      <a16:creationId xmlns:a16="http://schemas.microsoft.com/office/drawing/2014/main" id="{2DF9519B-02CD-44C8-A4EF-490831789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29" name="Line 338">
                  <a:extLst>
                    <a:ext uri="{FF2B5EF4-FFF2-40B4-BE49-F238E27FC236}">
                      <a16:creationId xmlns:a16="http://schemas.microsoft.com/office/drawing/2014/main" id="{48DD87A8-A808-47C7-9F31-8E87BD8B6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0" name="Line 339">
                  <a:extLst>
                    <a:ext uri="{FF2B5EF4-FFF2-40B4-BE49-F238E27FC236}">
                      <a16:creationId xmlns:a16="http://schemas.microsoft.com/office/drawing/2014/main" id="{32C1D758-DEC5-4519-BD2D-E7D0F119D7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1" name="Line 340">
                  <a:extLst>
                    <a:ext uri="{FF2B5EF4-FFF2-40B4-BE49-F238E27FC236}">
                      <a16:creationId xmlns:a16="http://schemas.microsoft.com/office/drawing/2014/main" id="{3E3639AB-507B-4CCD-A2E6-65D01D4A52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2" name="Line 341">
                  <a:extLst>
                    <a:ext uri="{FF2B5EF4-FFF2-40B4-BE49-F238E27FC236}">
                      <a16:creationId xmlns:a16="http://schemas.microsoft.com/office/drawing/2014/main" id="{75750DC6-823E-41D0-9022-25780FF9C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3" name="Line 342">
                  <a:extLst>
                    <a:ext uri="{FF2B5EF4-FFF2-40B4-BE49-F238E27FC236}">
                      <a16:creationId xmlns:a16="http://schemas.microsoft.com/office/drawing/2014/main" id="{94DF2EAE-99E3-46C3-BF4C-273C86B95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4" name="Line 343">
                  <a:extLst>
                    <a:ext uri="{FF2B5EF4-FFF2-40B4-BE49-F238E27FC236}">
                      <a16:creationId xmlns:a16="http://schemas.microsoft.com/office/drawing/2014/main" id="{D7CCC498-0CF5-446B-B8ED-A59CEC04B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5" name="Line 344">
                  <a:extLst>
                    <a:ext uri="{FF2B5EF4-FFF2-40B4-BE49-F238E27FC236}">
                      <a16:creationId xmlns:a16="http://schemas.microsoft.com/office/drawing/2014/main" id="{8E6D0FA3-4F4E-4609-B14A-CF26CB93B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6" name="Line 345">
                  <a:extLst>
                    <a:ext uri="{FF2B5EF4-FFF2-40B4-BE49-F238E27FC236}">
                      <a16:creationId xmlns:a16="http://schemas.microsoft.com/office/drawing/2014/main" id="{A202C747-AF06-4A81-A4F0-B5529FF6A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7" name="Line 346">
                  <a:extLst>
                    <a:ext uri="{FF2B5EF4-FFF2-40B4-BE49-F238E27FC236}">
                      <a16:creationId xmlns:a16="http://schemas.microsoft.com/office/drawing/2014/main" id="{9EDA0FD5-1DD9-4F0E-9686-680D9E398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8" name="Line 347">
                  <a:extLst>
                    <a:ext uri="{FF2B5EF4-FFF2-40B4-BE49-F238E27FC236}">
                      <a16:creationId xmlns:a16="http://schemas.microsoft.com/office/drawing/2014/main" id="{314F63C1-8261-4731-83BD-2E787C3735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39" name="Line 348">
                  <a:extLst>
                    <a:ext uri="{FF2B5EF4-FFF2-40B4-BE49-F238E27FC236}">
                      <a16:creationId xmlns:a16="http://schemas.microsoft.com/office/drawing/2014/main" id="{862FF06F-048C-437B-B52A-51EECFBB75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0" name="Line 349">
                  <a:extLst>
                    <a:ext uri="{FF2B5EF4-FFF2-40B4-BE49-F238E27FC236}">
                      <a16:creationId xmlns:a16="http://schemas.microsoft.com/office/drawing/2014/main" id="{C503222A-6350-4C3D-B1F5-41560CA20B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1" name="Line 350">
                  <a:extLst>
                    <a:ext uri="{FF2B5EF4-FFF2-40B4-BE49-F238E27FC236}">
                      <a16:creationId xmlns:a16="http://schemas.microsoft.com/office/drawing/2014/main" id="{7BEAF8F7-3F34-44E0-BDF3-D8B386E0A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2" name="Line 351">
                  <a:extLst>
                    <a:ext uri="{FF2B5EF4-FFF2-40B4-BE49-F238E27FC236}">
                      <a16:creationId xmlns:a16="http://schemas.microsoft.com/office/drawing/2014/main" id="{C7C3FCB3-77A9-4C0B-9AFA-62BC166A6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3" name="Line 352">
                  <a:extLst>
                    <a:ext uri="{FF2B5EF4-FFF2-40B4-BE49-F238E27FC236}">
                      <a16:creationId xmlns:a16="http://schemas.microsoft.com/office/drawing/2014/main" id="{B3046D10-AB98-46DF-8709-BED3291A0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4" name="Line 353">
                  <a:extLst>
                    <a:ext uri="{FF2B5EF4-FFF2-40B4-BE49-F238E27FC236}">
                      <a16:creationId xmlns:a16="http://schemas.microsoft.com/office/drawing/2014/main" id="{591BD6FB-24C8-4A38-9D93-B07C3D14F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5" name="Line 354">
                  <a:extLst>
                    <a:ext uri="{FF2B5EF4-FFF2-40B4-BE49-F238E27FC236}">
                      <a16:creationId xmlns:a16="http://schemas.microsoft.com/office/drawing/2014/main" id="{C02FCF75-03C6-46E4-8F16-C623C9CDB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6" name="Line 355">
                  <a:extLst>
                    <a:ext uri="{FF2B5EF4-FFF2-40B4-BE49-F238E27FC236}">
                      <a16:creationId xmlns:a16="http://schemas.microsoft.com/office/drawing/2014/main" id="{C044FEB0-1859-493B-9501-BB7BDE68A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47" name="Line 356">
                  <a:extLst>
                    <a:ext uri="{FF2B5EF4-FFF2-40B4-BE49-F238E27FC236}">
                      <a16:creationId xmlns:a16="http://schemas.microsoft.com/office/drawing/2014/main" id="{3C38931E-123B-4364-89D7-6EA0EB0FC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5" name="Group 357">
                <a:extLst>
                  <a:ext uri="{FF2B5EF4-FFF2-40B4-BE49-F238E27FC236}">
                    <a16:creationId xmlns:a16="http://schemas.microsoft.com/office/drawing/2014/main" id="{6FB7269E-3434-4947-B8B5-C9C4F4CA0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92"/>
                <a:ext cx="2398" cy="2"/>
                <a:chOff x="0" y="0"/>
                <a:chExt cx="2398" cy="2"/>
              </a:xfrm>
            </p:grpSpPr>
            <p:sp>
              <p:nvSpPr>
                <p:cNvPr id="31386" name="Line 358">
                  <a:extLst>
                    <a:ext uri="{FF2B5EF4-FFF2-40B4-BE49-F238E27FC236}">
                      <a16:creationId xmlns:a16="http://schemas.microsoft.com/office/drawing/2014/main" id="{C31B74C6-57F0-4E96-B9DE-8730C398C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7" name="Line 359">
                  <a:extLst>
                    <a:ext uri="{FF2B5EF4-FFF2-40B4-BE49-F238E27FC236}">
                      <a16:creationId xmlns:a16="http://schemas.microsoft.com/office/drawing/2014/main" id="{BF479338-AEB4-4A1C-A37E-68273F381E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8" name="Line 360">
                  <a:extLst>
                    <a:ext uri="{FF2B5EF4-FFF2-40B4-BE49-F238E27FC236}">
                      <a16:creationId xmlns:a16="http://schemas.microsoft.com/office/drawing/2014/main" id="{799FC546-9562-4BE2-91E9-D012CB414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9" name="Line 361">
                  <a:extLst>
                    <a:ext uri="{FF2B5EF4-FFF2-40B4-BE49-F238E27FC236}">
                      <a16:creationId xmlns:a16="http://schemas.microsoft.com/office/drawing/2014/main" id="{CEF3203D-AD66-42A8-8C57-C4A3C22A3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0" name="Line 362">
                  <a:extLst>
                    <a:ext uri="{FF2B5EF4-FFF2-40B4-BE49-F238E27FC236}">
                      <a16:creationId xmlns:a16="http://schemas.microsoft.com/office/drawing/2014/main" id="{2C145F7D-5A94-4899-8964-83F549548F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1" name="Line 363">
                  <a:extLst>
                    <a:ext uri="{FF2B5EF4-FFF2-40B4-BE49-F238E27FC236}">
                      <a16:creationId xmlns:a16="http://schemas.microsoft.com/office/drawing/2014/main" id="{E638E570-78CC-4CB7-9C29-57CBB82FF5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2" name="Line 364">
                  <a:extLst>
                    <a:ext uri="{FF2B5EF4-FFF2-40B4-BE49-F238E27FC236}">
                      <a16:creationId xmlns:a16="http://schemas.microsoft.com/office/drawing/2014/main" id="{049AB011-9C52-43F9-ABCB-E1DF2E713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3" name="Line 365">
                  <a:extLst>
                    <a:ext uri="{FF2B5EF4-FFF2-40B4-BE49-F238E27FC236}">
                      <a16:creationId xmlns:a16="http://schemas.microsoft.com/office/drawing/2014/main" id="{BB6530D3-C070-4832-9F9D-39EF155E4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4" name="Line 366">
                  <a:extLst>
                    <a:ext uri="{FF2B5EF4-FFF2-40B4-BE49-F238E27FC236}">
                      <a16:creationId xmlns:a16="http://schemas.microsoft.com/office/drawing/2014/main" id="{6106ADD7-2132-4379-9A86-E3428EDE24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5" name="Line 367">
                  <a:extLst>
                    <a:ext uri="{FF2B5EF4-FFF2-40B4-BE49-F238E27FC236}">
                      <a16:creationId xmlns:a16="http://schemas.microsoft.com/office/drawing/2014/main" id="{30C3CE41-1BE0-4DC0-850D-9FEDF43BFE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6" name="Line 368">
                  <a:extLst>
                    <a:ext uri="{FF2B5EF4-FFF2-40B4-BE49-F238E27FC236}">
                      <a16:creationId xmlns:a16="http://schemas.microsoft.com/office/drawing/2014/main" id="{75681DF9-4A01-4A04-B328-AA29B7055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7" name="Line 369">
                  <a:extLst>
                    <a:ext uri="{FF2B5EF4-FFF2-40B4-BE49-F238E27FC236}">
                      <a16:creationId xmlns:a16="http://schemas.microsoft.com/office/drawing/2014/main" id="{D68CB3D7-2515-4701-8CB1-C1E86544F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8" name="Line 370">
                  <a:extLst>
                    <a:ext uri="{FF2B5EF4-FFF2-40B4-BE49-F238E27FC236}">
                      <a16:creationId xmlns:a16="http://schemas.microsoft.com/office/drawing/2014/main" id="{FC05EDCC-FEAF-4016-A372-0DCBD0D32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99" name="Line 371">
                  <a:extLst>
                    <a:ext uri="{FF2B5EF4-FFF2-40B4-BE49-F238E27FC236}">
                      <a16:creationId xmlns:a16="http://schemas.microsoft.com/office/drawing/2014/main" id="{56DDC7FD-1797-4E42-8477-A56F7165D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0" name="Line 372">
                  <a:extLst>
                    <a:ext uri="{FF2B5EF4-FFF2-40B4-BE49-F238E27FC236}">
                      <a16:creationId xmlns:a16="http://schemas.microsoft.com/office/drawing/2014/main" id="{23C8C18D-9721-4D27-A17E-8A2282AAA3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1" name="Line 373">
                  <a:extLst>
                    <a:ext uri="{FF2B5EF4-FFF2-40B4-BE49-F238E27FC236}">
                      <a16:creationId xmlns:a16="http://schemas.microsoft.com/office/drawing/2014/main" id="{C3CD6201-2F6E-4C0B-BCF0-A28ED61B6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2" name="Line 374">
                  <a:extLst>
                    <a:ext uri="{FF2B5EF4-FFF2-40B4-BE49-F238E27FC236}">
                      <a16:creationId xmlns:a16="http://schemas.microsoft.com/office/drawing/2014/main" id="{1DC59E22-5646-46A1-AFCE-8757BE28EE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3" name="Line 375">
                  <a:extLst>
                    <a:ext uri="{FF2B5EF4-FFF2-40B4-BE49-F238E27FC236}">
                      <a16:creationId xmlns:a16="http://schemas.microsoft.com/office/drawing/2014/main" id="{556341E7-6A6E-4F72-A303-8DD24FBE6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4" name="Line 376">
                  <a:extLst>
                    <a:ext uri="{FF2B5EF4-FFF2-40B4-BE49-F238E27FC236}">
                      <a16:creationId xmlns:a16="http://schemas.microsoft.com/office/drawing/2014/main" id="{0C522A45-5261-4211-9D24-BA8816ED8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5" name="Line 377">
                  <a:extLst>
                    <a:ext uri="{FF2B5EF4-FFF2-40B4-BE49-F238E27FC236}">
                      <a16:creationId xmlns:a16="http://schemas.microsoft.com/office/drawing/2014/main" id="{A23C98BA-A6F6-4B79-B0AA-22185F474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6" name="Line 378">
                  <a:extLst>
                    <a:ext uri="{FF2B5EF4-FFF2-40B4-BE49-F238E27FC236}">
                      <a16:creationId xmlns:a16="http://schemas.microsoft.com/office/drawing/2014/main" id="{73FFE930-242B-482F-B916-3581D4194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7" name="Line 379">
                  <a:extLst>
                    <a:ext uri="{FF2B5EF4-FFF2-40B4-BE49-F238E27FC236}">
                      <a16:creationId xmlns:a16="http://schemas.microsoft.com/office/drawing/2014/main" id="{09B555C4-F0D6-4A3D-853A-BCE1EF0AA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8" name="Line 380">
                  <a:extLst>
                    <a:ext uri="{FF2B5EF4-FFF2-40B4-BE49-F238E27FC236}">
                      <a16:creationId xmlns:a16="http://schemas.microsoft.com/office/drawing/2014/main" id="{028770F6-45DB-4E86-B46A-FC42E8C28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09" name="Line 381">
                  <a:extLst>
                    <a:ext uri="{FF2B5EF4-FFF2-40B4-BE49-F238E27FC236}">
                      <a16:creationId xmlns:a16="http://schemas.microsoft.com/office/drawing/2014/main" id="{596C001C-678F-4A35-899B-A718EE756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0" name="Line 382">
                  <a:extLst>
                    <a:ext uri="{FF2B5EF4-FFF2-40B4-BE49-F238E27FC236}">
                      <a16:creationId xmlns:a16="http://schemas.microsoft.com/office/drawing/2014/main" id="{2EB32952-55DA-406C-A500-E3616BCBF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1" name="Line 383">
                  <a:extLst>
                    <a:ext uri="{FF2B5EF4-FFF2-40B4-BE49-F238E27FC236}">
                      <a16:creationId xmlns:a16="http://schemas.microsoft.com/office/drawing/2014/main" id="{06C49607-AA80-457A-841B-700D2FD54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2" name="Line 384">
                  <a:extLst>
                    <a:ext uri="{FF2B5EF4-FFF2-40B4-BE49-F238E27FC236}">
                      <a16:creationId xmlns:a16="http://schemas.microsoft.com/office/drawing/2014/main" id="{0CE0FDFA-B035-4B43-A64F-E39D0D83D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3" name="Line 385">
                  <a:extLst>
                    <a:ext uri="{FF2B5EF4-FFF2-40B4-BE49-F238E27FC236}">
                      <a16:creationId xmlns:a16="http://schemas.microsoft.com/office/drawing/2014/main" id="{2AD412DE-BF01-4D96-9EEC-A098031DAD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4" name="Line 386">
                  <a:extLst>
                    <a:ext uri="{FF2B5EF4-FFF2-40B4-BE49-F238E27FC236}">
                      <a16:creationId xmlns:a16="http://schemas.microsoft.com/office/drawing/2014/main" id="{049953B2-496A-4E07-BBA8-E059BF94C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5" name="Line 387">
                  <a:extLst>
                    <a:ext uri="{FF2B5EF4-FFF2-40B4-BE49-F238E27FC236}">
                      <a16:creationId xmlns:a16="http://schemas.microsoft.com/office/drawing/2014/main" id="{07B456FE-FD5D-4DF5-85F2-EA308316B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416" name="Line 388">
                  <a:extLst>
                    <a:ext uri="{FF2B5EF4-FFF2-40B4-BE49-F238E27FC236}">
                      <a16:creationId xmlns:a16="http://schemas.microsoft.com/office/drawing/2014/main" id="{C4C165B6-100C-444F-BF31-8442E4D61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6" name="Group 389">
                <a:extLst>
                  <a:ext uri="{FF2B5EF4-FFF2-40B4-BE49-F238E27FC236}">
                    <a16:creationId xmlns:a16="http://schemas.microsoft.com/office/drawing/2014/main" id="{53D04BDA-0E2B-4ECC-AD07-C789C81DD5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864"/>
                <a:ext cx="2398" cy="2"/>
                <a:chOff x="0" y="0"/>
                <a:chExt cx="2398" cy="2"/>
              </a:xfrm>
            </p:grpSpPr>
            <p:sp>
              <p:nvSpPr>
                <p:cNvPr id="31355" name="Line 390">
                  <a:extLst>
                    <a:ext uri="{FF2B5EF4-FFF2-40B4-BE49-F238E27FC236}">
                      <a16:creationId xmlns:a16="http://schemas.microsoft.com/office/drawing/2014/main" id="{BA52587F-5251-4045-B791-A9D8CEFF8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6" name="Line 391">
                  <a:extLst>
                    <a:ext uri="{FF2B5EF4-FFF2-40B4-BE49-F238E27FC236}">
                      <a16:creationId xmlns:a16="http://schemas.microsoft.com/office/drawing/2014/main" id="{04998BEE-0562-48D6-B617-D09769409F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7" name="Line 392">
                  <a:extLst>
                    <a:ext uri="{FF2B5EF4-FFF2-40B4-BE49-F238E27FC236}">
                      <a16:creationId xmlns:a16="http://schemas.microsoft.com/office/drawing/2014/main" id="{E2163043-ABD9-4356-91FB-A30D435191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8" name="Line 393">
                  <a:extLst>
                    <a:ext uri="{FF2B5EF4-FFF2-40B4-BE49-F238E27FC236}">
                      <a16:creationId xmlns:a16="http://schemas.microsoft.com/office/drawing/2014/main" id="{770F779D-E0C7-4F9B-87F4-970C0AEF9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9" name="Line 394">
                  <a:extLst>
                    <a:ext uri="{FF2B5EF4-FFF2-40B4-BE49-F238E27FC236}">
                      <a16:creationId xmlns:a16="http://schemas.microsoft.com/office/drawing/2014/main" id="{C9C631DB-60FC-4E19-9B2E-BA351BD3AC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0" name="Line 395">
                  <a:extLst>
                    <a:ext uri="{FF2B5EF4-FFF2-40B4-BE49-F238E27FC236}">
                      <a16:creationId xmlns:a16="http://schemas.microsoft.com/office/drawing/2014/main" id="{E4B64B27-87C8-4BC5-9E1E-AAF1E790E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1" name="Line 396">
                  <a:extLst>
                    <a:ext uri="{FF2B5EF4-FFF2-40B4-BE49-F238E27FC236}">
                      <a16:creationId xmlns:a16="http://schemas.microsoft.com/office/drawing/2014/main" id="{4DF38F21-47CE-43CA-A6D0-B76B429CC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2" name="Line 397">
                  <a:extLst>
                    <a:ext uri="{FF2B5EF4-FFF2-40B4-BE49-F238E27FC236}">
                      <a16:creationId xmlns:a16="http://schemas.microsoft.com/office/drawing/2014/main" id="{0102CB56-1F48-4F11-8CAF-3B52D2A5F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3" name="Line 398">
                  <a:extLst>
                    <a:ext uri="{FF2B5EF4-FFF2-40B4-BE49-F238E27FC236}">
                      <a16:creationId xmlns:a16="http://schemas.microsoft.com/office/drawing/2014/main" id="{F42B0A2F-5AAF-4CDC-A4A1-D9C9FC81C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4" name="Line 399">
                  <a:extLst>
                    <a:ext uri="{FF2B5EF4-FFF2-40B4-BE49-F238E27FC236}">
                      <a16:creationId xmlns:a16="http://schemas.microsoft.com/office/drawing/2014/main" id="{0893B3EA-89D3-4E0D-B741-8C62CC669D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5" name="Line 400">
                  <a:extLst>
                    <a:ext uri="{FF2B5EF4-FFF2-40B4-BE49-F238E27FC236}">
                      <a16:creationId xmlns:a16="http://schemas.microsoft.com/office/drawing/2014/main" id="{823BF66C-4B7F-44FA-A4AD-DE3E735BED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6" name="Line 401">
                  <a:extLst>
                    <a:ext uri="{FF2B5EF4-FFF2-40B4-BE49-F238E27FC236}">
                      <a16:creationId xmlns:a16="http://schemas.microsoft.com/office/drawing/2014/main" id="{3F2169D9-4B7B-4A75-B809-EE9E01EF7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7" name="Line 402">
                  <a:extLst>
                    <a:ext uri="{FF2B5EF4-FFF2-40B4-BE49-F238E27FC236}">
                      <a16:creationId xmlns:a16="http://schemas.microsoft.com/office/drawing/2014/main" id="{6098EB99-9FBD-4375-90B2-98793258A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8" name="Line 403">
                  <a:extLst>
                    <a:ext uri="{FF2B5EF4-FFF2-40B4-BE49-F238E27FC236}">
                      <a16:creationId xmlns:a16="http://schemas.microsoft.com/office/drawing/2014/main" id="{AA20F5D9-90FB-4282-9B69-F44F79DA8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69" name="Line 404">
                  <a:extLst>
                    <a:ext uri="{FF2B5EF4-FFF2-40B4-BE49-F238E27FC236}">
                      <a16:creationId xmlns:a16="http://schemas.microsoft.com/office/drawing/2014/main" id="{9CBC2319-F415-4812-BC72-BB899F3EE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0" name="Line 405">
                  <a:extLst>
                    <a:ext uri="{FF2B5EF4-FFF2-40B4-BE49-F238E27FC236}">
                      <a16:creationId xmlns:a16="http://schemas.microsoft.com/office/drawing/2014/main" id="{8ACF77F9-8B58-46FB-A59A-4F7EC5D71B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1" name="Line 406">
                  <a:extLst>
                    <a:ext uri="{FF2B5EF4-FFF2-40B4-BE49-F238E27FC236}">
                      <a16:creationId xmlns:a16="http://schemas.microsoft.com/office/drawing/2014/main" id="{8B00BEC7-9972-4701-AE96-618CC6732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2" name="Line 407">
                  <a:extLst>
                    <a:ext uri="{FF2B5EF4-FFF2-40B4-BE49-F238E27FC236}">
                      <a16:creationId xmlns:a16="http://schemas.microsoft.com/office/drawing/2014/main" id="{89505E9D-3F53-4B7B-9AF4-212E6159E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3" name="Line 408">
                  <a:extLst>
                    <a:ext uri="{FF2B5EF4-FFF2-40B4-BE49-F238E27FC236}">
                      <a16:creationId xmlns:a16="http://schemas.microsoft.com/office/drawing/2014/main" id="{EC2A7111-AF6B-4F59-AFE0-970F7547A9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4" name="Line 409">
                  <a:extLst>
                    <a:ext uri="{FF2B5EF4-FFF2-40B4-BE49-F238E27FC236}">
                      <a16:creationId xmlns:a16="http://schemas.microsoft.com/office/drawing/2014/main" id="{EF9ACA7E-A6E8-4E9C-B50D-C5F6818366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5" name="Line 410">
                  <a:extLst>
                    <a:ext uri="{FF2B5EF4-FFF2-40B4-BE49-F238E27FC236}">
                      <a16:creationId xmlns:a16="http://schemas.microsoft.com/office/drawing/2014/main" id="{D213EBC2-1D25-4732-A0A9-7E808D40B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6" name="Line 411">
                  <a:extLst>
                    <a:ext uri="{FF2B5EF4-FFF2-40B4-BE49-F238E27FC236}">
                      <a16:creationId xmlns:a16="http://schemas.microsoft.com/office/drawing/2014/main" id="{13D85C05-E6B4-4BE9-A98D-542779C38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7" name="Line 412">
                  <a:extLst>
                    <a:ext uri="{FF2B5EF4-FFF2-40B4-BE49-F238E27FC236}">
                      <a16:creationId xmlns:a16="http://schemas.microsoft.com/office/drawing/2014/main" id="{17915B7E-F04F-4DAB-BF42-25AAA76505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8" name="Line 413">
                  <a:extLst>
                    <a:ext uri="{FF2B5EF4-FFF2-40B4-BE49-F238E27FC236}">
                      <a16:creationId xmlns:a16="http://schemas.microsoft.com/office/drawing/2014/main" id="{E434694D-AE8A-4BCA-B282-5776EA046C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79" name="Line 414">
                  <a:extLst>
                    <a:ext uri="{FF2B5EF4-FFF2-40B4-BE49-F238E27FC236}">
                      <a16:creationId xmlns:a16="http://schemas.microsoft.com/office/drawing/2014/main" id="{8292D4A0-5D08-4396-B363-4C2CD76115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0" name="Line 415">
                  <a:extLst>
                    <a:ext uri="{FF2B5EF4-FFF2-40B4-BE49-F238E27FC236}">
                      <a16:creationId xmlns:a16="http://schemas.microsoft.com/office/drawing/2014/main" id="{C0BB8FD0-5774-4133-AE41-948FEED0D7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1" name="Line 416">
                  <a:extLst>
                    <a:ext uri="{FF2B5EF4-FFF2-40B4-BE49-F238E27FC236}">
                      <a16:creationId xmlns:a16="http://schemas.microsoft.com/office/drawing/2014/main" id="{14B75DE3-597E-47B8-9144-7B260FD49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2" name="Line 417">
                  <a:extLst>
                    <a:ext uri="{FF2B5EF4-FFF2-40B4-BE49-F238E27FC236}">
                      <a16:creationId xmlns:a16="http://schemas.microsoft.com/office/drawing/2014/main" id="{BBF6B0B1-8F2C-4E0B-825B-A8FE4FFB8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3" name="Line 418">
                  <a:extLst>
                    <a:ext uri="{FF2B5EF4-FFF2-40B4-BE49-F238E27FC236}">
                      <a16:creationId xmlns:a16="http://schemas.microsoft.com/office/drawing/2014/main" id="{490EABDE-9138-4C7E-BF00-AEED841EEE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4" name="Line 419">
                  <a:extLst>
                    <a:ext uri="{FF2B5EF4-FFF2-40B4-BE49-F238E27FC236}">
                      <a16:creationId xmlns:a16="http://schemas.microsoft.com/office/drawing/2014/main" id="{F1B5D4F5-9221-44B0-AC01-4EB338B50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85" name="Line 420">
                  <a:extLst>
                    <a:ext uri="{FF2B5EF4-FFF2-40B4-BE49-F238E27FC236}">
                      <a16:creationId xmlns:a16="http://schemas.microsoft.com/office/drawing/2014/main" id="{381536DF-2BAA-4D9E-B784-604A3FCA0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7" name="Group 421">
                <a:extLst>
                  <a:ext uri="{FF2B5EF4-FFF2-40B4-BE49-F238E27FC236}">
                    <a16:creationId xmlns:a16="http://schemas.microsoft.com/office/drawing/2014/main" id="{CD0AB39E-F5FE-4520-9156-7EC82E5CF7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936"/>
                <a:ext cx="2398" cy="2"/>
                <a:chOff x="0" y="0"/>
                <a:chExt cx="2398" cy="2"/>
              </a:xfrm>
            </p:grpSpPr>
            <p:sp>
              <p:nvSpPr>
                <p:cNvPr id="31324" name="Line 422">
                  <a:extLst>
                    <a:ext uri="{FF2B5EF4-FFF2-40B4-BE49-F238E27FC236}">
                      <a16:creationId xmlns:a16="http://schemas.microsoft.com/office/drawing/2014/main" id="{8F194096-42E2-4D07-98BD-AF8AF47C78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5" name="Line 423">
                  <a:extLst>
                    <a:ext uri="{FF2B5EF4-FFF2-40B4-BE49-F238E27FC236}">
                      <a16:creationId xmlns:a16="http://schemas.microsoft.com/office/drawing/2014/main" id="{681F482E-ACC7-46AD-9EDE-DC2ECE10E5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6" name="Line 424">
                  <a:extLst>
                    <a:ext uri="{FF2B5EF4-FFF2-40B4-BE49-F238E27FC236}">
                      <a16:creationId xmlns:a16="http://schemas.microsoft.com/office/drawing/2014/main" id="{CF375D43-47E8-4C35-B123-5EB7A91533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7" name="Line 425">
                  <a:extLst>
                    <a:ext uri="{FF2B5EF4-FFF2-40B4-BE49-F238E27FC236}">
                      <a16:creationId xmlns:a16="http://schemas.microsoft.com/office/drawing/2014/main" id="{3BFFF7FE-BC27-4D77-A10E-37C46FB8F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8" name="Line 426">
                  <a:extLst>
                    <a:ext uri="{FF2B5EF4-FFF2-40B4-BE49-F238E27FC236}">
                      <a16:creationId xmlns:a16="http://schemas.microsoft.com/office/drawing/2014/main" id="{316F81E0-2358-4942-821F-D430B90BD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9" name="Line 427">
                  <a:extLst>
                    <a:ext uri="{FF2B5EF4-FFF2-40B4-BE49-F238E27FC236}">
                      <a16:creationId xmlns:a16="http://schemas.microsoft.com/office/drawing/2014/main" id="{115F528D-0308-4698-B662-8762B463E1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0" name="Line 428">
                  <a:extLst>
                    <a:ext uri="{FF2B5EF4-FFF2-40B4-BE49-F238E27FC236}">
                      <a16:creationId xmlns:a16="http://schemas.microsoft.com/office/drawing/2014/main" id="{9FE0006C-E711-4CFE-A565-74D1C8E1EA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1" name="Line 429">
                  <a:extLst>
                    <a:ext uri="{FF2B5EF4-FFF2-40B4-BE49-F238E27FC236}">
                      <a16:creationId xmlns:a16="http://schemas.microsoft.com/office/drawing/2014/main" id="{9AE0A56C-F5A4-496C-B6E3-540C23F8E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2" name="Line 430">
                  <a:extLst>
                    <a:ext uri="{FF2B5EF4-FFF2-40B4-BE49-F238E27FC236}">
                      <a16:creationId xmlns:a16="http://schemas.microsoft.com/office/drawing/2014/main" id="{190627E7-F7B0-4259-B6EB-17593C8C8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3" name="Line 431">
                  <a:extLst>
                    <a:ext uri="{FF2B5EF4-FFF2-40B4-BE49-F238E27FC236}">
                      <a16:creationId xmlns:a16="http://schemas.microsoft.com/office/drawing/2014/main" id="{4C525091-938A-4F1A-89D2-7632B2B15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4" name="Line 432">
                  <a:extLst>
                    <a:ext uri="{FF2B5EF4-FFF2-40B4-BE49-F238E27FC236}">
                      <a16:creationId xmlns:a16="http://schemas.microsoft.com/office/drawing/2014/main" id="{DFC6D3A3-E27B-4FC5-AD77-D54184A2C1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5" name="Line 433">
                  <a:extLst>
                    <a:ext uri="{FF2B5EF4-FFF2-40B4-BE49-F238E27FC236}">
                      <a16:creationId xmlns:a16="http://schemas.microsoft.com/office/drawing/2014/main" id="{1A846B0E-8941-49EE-B359-3F5380FA53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6" name="Line 434">
                  <a:extLst>
                    <a:ext uri="{FF2B5EF4-FFF2-40B4-BE49-F238E27FC236}">
                      <a16:creationId xmlns:a16="http://schemas.microsoft.com/office/drawing/2014/main" id="{5D65BE48-EA19-4C41-BCBE-09717F8A1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7" name="Line 435">
                  <a:extLst>
                    <a:ext uri="{FF2B5EF4-FFF2-40B4-BE49-F238E27FC236}">
                      <a16:creationId xmlns:a16="http://schemas.microsoft.com/office/drawing/2014/main" id="{B16CD884-7E49-4DC1-A92C-D6E26CC4CF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8" name="Line 436">
                  <a:extLst>
                    <a:ext uri="{FF2B5EF4-FFF2-40B4-BE49-F238E27FC236}">
                      <a16:creationId xmlns:a16="http://schemas.microsoft.com/office/drawing/2014/main" id="{EF722BCE-EFD7-4BFE-BC88-3F7180501A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39" name="Line 437">
                  <a:extLst>
                    <a:ext uri="{FF2B5EF4-FFF2-40B4-BE49-F238E27FC236}">
                      <a16:creationId xmlns:a16="http://schemas.microsoft.com/office/drawing/2014/main" id="{43AD8278-00D0-4456-91C9-6DFEECC662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0" name="Line 438">
                  <a:extLst>
                    <a:ext uri="{FF2B5EF4-FFF2-40B4-BE49-F238E27FC236}">
                      <a16:creationId xmlns:a16="http://schemas.microsoft.com/office/drawing/2014/main" id="{EB180142-BCFE-412B-AA15-526854F9C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1" name="Line 439">
                  <a:extLst>
                    <a:ext uri="{FF2B5EF4-FFF2-40B4-BE49-F238E27FC236}">
                      <a16:creationId xmlns:a16="http://schemas.microsoft.com/office/drawing/2014/main" id="{75ACA342-6317-4A78-9CBB-0E45ED8175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2" name="Line 440">
                  <a:extLst>
                    <a:ext uri="{FF2B5EF4-FFF2-40B4-BE49-F238E27FC236}">
                      <a16:creationId xmlns:a16="http://schemas.microsoft.com/office/drawing/2014/main" id="{17D58E44-CBC2-47F8-B378-C99F20EF3B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3" name="Line 441">
                  <a:extLst>
                    <a:ext uri="{FF2B5EF4-FFF2-40B4-BE49-F238E27FC236}">
                      <a16:creationId xmlns:a16="http://schemas.microsoft.com/office/drawing/2014/main" id="{AA63E080-FA16-48A4-A2DF-44BD1593A4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4" name="Line 442">
                  <a:extLst>
                    <a:ext uri="{FF2B5EF4-FFF2-40B4-BE49-F238E27FC236}">
                      <a16:creationId xmlns:a16="http://schemas.microsoft.com/office/drawing/2014/main" id="{702EF071-3E1F-40C0-8C49-F618E6318A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5" name="Line 443">
                  <a:extLst>
                    <a:ext uri="{FF2B5EF4-FFF2-40B4-BE49-F238E27FC236}">
                      <a16:creationId xmlns:a16="http://schemas.microsoft.com/office/drawing/2014/main" id="{2186C362-A01F-4C81-986E-C7D420848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6" name="Line 444">
                  <a:extLst>
                    <a:ext uri="{FF2B5EF4-FFF2-40B4-BE49-F238E27FC236}">
                      <a16:creationId xmlns:a16="http://schemas.microsoft.com/office/drawing/2014/main" id="{EE6AEBC3-1FEA-47DB-996C-1D6D69D38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7" name="Line 445">
                  <a:extLst>
                    <a:ext uri="{FF2B5EF4-FFF2-40B4-BE49-F238E27FC236}">
                      <a16:creationId xmlns:a16="http://schemas.microsoft.com/office/drawing/2014/main" id="{904C56D9-66E2-4B60-BEEE-FBEBF7147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8" name="Line 446">
                  <a:extLst>
                    <a:ext uri="{FF2B5EF4-FFF2-40B4-BE49-F238E27FC236}">
                      <a16:creationId xmlns:a16="http://schemas.microsoft.com/office/drawing/2014/main" id="{F98CC0A4-C10F-47C5-AD41-E482AB496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49" name="Line 447">
                  <a:extLst>
                    <a:ext uri="{FF2B5EF4-FFF2-40B4-BE49-F238E27FC236}">
                      <a16:creationId xmlns:a16="http://schemas.microsoft.com/office/drawing/2014/main" id="{97043C89-FBBE-40FD-B74E-6A31C2F783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0" name="Line 448">
                  <a:extLst>
                    <a:ext uri="{FF2B5EF4-FFF2-40B4-BE49-F238E27FC236}">
                      <a16:creationId xmlns:a16="http://schemas.microsoft.com/office/drawing/2014/main" id="{ED0AC0D0-E10F-4A08-9CA9-428D4C9B5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1" name="Line 449">
                  <a:extLst>
                    <a:ext uri="{FF2B5EF4-FFF2-40B4-BE49-F238E27FC236}">
                      <a16:creationId xmlns:a16="http://schemas.microsoft.com/office/drawing/2014/main" id="{0AC0AEAF-0ADE-481C-A7B3-23D630D7B0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2" name="Line 450">
                  <a:extLst>
                    <a:ext uri="{FF2B5EF4-FFF2-40B4-BE49-F238E27FC236}">
                      <a16:creationId xmlns:a16="http://schemas.microsoft.com/office/drawing/2014/main" id="{BB7E262E-0D9E-4F89-9E96-850337B8C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3" name="Line 451">
                  <a:extLst>
                    <a:ext uri="{FF2B5EF4-FFF2-40B4-BE49-F238E27FC236}">
                      <a16:creationId xmlns:a16="http://schemas.microsoft.com/office/drawing/2014/main" id="{43C0AFE2-5170-4BF1-A601-6A2CD7D71F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54" name="Line 452">
                  <a:extLst>
                    <a:ext uri="{FF2B5EF4-FFF2-40B4-BE49-F238E27FC236}">
                      <a16:creationId xmlns:a16="http://schemas.microsoft.com/office/drawing/2014/main" id="{AC38F9F3-4997-44F2-94DC-9E9ABEF16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8" name="Group 453">
                <a:extLst>
                  <a:ext uri="{FF2B5EF4-FFF2-40B4-BE49-F238E27FC236}">
                    <a16:creationId xmlns:a16="http://schemas.microsoft.com/office/drawing/2014/main" id="{C027BFE2-0764-46F0-8B41-605F2F7D5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008"/>
                <a:ext cx="2398" cy="2"/>
                <a:chOff x="0" y="0"/>
                <a:chExt cx="2398" cy="2"/>
              </a:xfrm>
            </p:grpSpPr>
            <p:sp>
              <p:nvSpPr>
                <p:cNvPr id="31293" name="Line 454">
                  <a:extLst>
                    <a:ext uri="{FF2B5EF4-FFF2-40B4-BE49-F238E27FC236}">
                      <a16:creationId xmlns:a16="http://schemas.microsoft.com/office/drawing/2014/main" id="{37632258-42FF-4984-BCB8-C36CBC276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4" name="Line 455">
                  <a:extLst>
                    <a:ext uri="{FF2B5EF4-FFF2-40B4-BE49-F238E27FC236}">
                      <a16:creationId xmlns:a16="http://schemas.microsoft.com/office/drawing/2014/main" id="{78107A01-1BFE-4D33-93B1-75907D76AA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5" name="Line 456">
                  <a:extLst>
                    <a:ext uri="{FF2B5EF4-FFF2-40B4-BE49-F238E27FC236}">
                      <a16:creationId xmlns:a16="http://schemas.microsoft.com/office/drawing/2014/main" id="{8CCAE409-0723-4901-ACA3-7287D9BEB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6" name="Line 457">
                  <a:extLst>
                    <a:ext uri="{FF2B5EF4-FFF2-40B4-BE49-F238E27FC236}">
                      <a16:creationId xmlns:a16="http://schemas.microsoft.com/office/drawing/2014/main" id="{CE2DF0F5-2B68-43F1-A1FA-7A3C0C2F0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7" name="Line 458">
                  <a:extLst>
                    <a:ext uri="{FF2B5EF4-FFF2-40B4-BE49-F238E27FC236}">
                      <a16:creationId xmlns:a16="http://schemas.microsoft.com/office/drawing/2014/main" id="{648155F9-B22C-4E54-AB32-CE9004576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8" name="Line 459">
                  <a:extLst>
                    <a:ext uri="{FF2B5EF4-FFF2-40B4-BE49-F238E27FC236}">
                      <a16:creationId xmlns:a16="http://schemas.microsoft.com/office/drawing/2014/main" id="{06F6436B-75FB-4B39-8DB5-A2EBFDC889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9" name="Line 460">
                  <a:extLst>
                    <a:ext uri="{FF2B5EF4-FFF2-40B4-BE49-F238E27FC236}">
                      <a16:creationId xmlns:a16="http://schemas.microsoft.com/office/drawing/2014/main" id="{6EC6472D-BBAA-4BD3-8438-ABDA94A98B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0" name="Line 461">
                  <a:extLst>
                    <a:ext uri="{FF2B5EF4-FFF2-40B4-BE49-F238E27FC236}">
                      <a16:creationId xmlns:a16="http://schemas.microsoft.com/office/drawing/2014/main" id="{D9362149-F969-452C-A545-C0C5A376EC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1" name="Line 462">
                  <a:extLst>
                    <a:ext uri="{FF2B5EF4-FFF2-40B4-BE49-F238E27FC236}">
                      <a16:creationId xmlns:a16="http://schemas.microsoft.com/office/drawing/2014/main" id="{3754E02E-CA6A-49A3-94E7-0B78A57E5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2" name="Line 463">
                  <a:extLst>
                    <a:ext uri="{FF2B5EF4-FFF2-40B4-BE49-F238E27FC236}">
                      <a16:creationId xmlns:a16="http://schemas.microsoft.com/office/drawing/2014/main" id="{7B94AD85-DC6B-45C8-B7BB-E9A33587C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3" name="Line 464">
                  <a:extLst>
                    <a:ext uri="{FF2B5EF4-FFF2-40B4-BE49-F238E27FC236}">
                      <a16:creationId xmlns:a16="http://schemas.microsoft.com/office/drawing/2014/main" id="{0102740D-5595-4436-A1C1-AEB8431B2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4" name="Line 465">
                  <a:extLst>
                    <a:ext uri="{FF2B5EF4-FFF2-40B4-BE49-F238E27FC236}">
                      <a16:creationId xmlns:a16="http://schemas.microsoft.com/office/drawing/2014/main" id="{A82D08B5-52F4-4AE7-9609-3359D02FB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5" name="Line 466">
                  <a:extLst>
                    <a:ext uri="{FF2B5EF4-FFF2-40B4-BE49-F238E27FC236}">
                      <a16:creationId xmlns:a16="http://schemas.microsoft.com/office/drawing/2014/main" id="{9D96A0EF-57FF-4548-A2F1-ECEECD86E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6" name="Line 467">
                  <a:extLst>
                    <a:ext uri="{FF2B5EF4-FFF2-40B4-BE49-F238E27FC236}">
                      <a16:creationId xmlns:a16="http://schemas.microsoft.com/office/drawing/2014/main" id="{99A56A90-BEAE-436E-BCF8-E67173271D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7" name="Line 468">
                  <a:extLst>
                    <a:ext uri="{FF2B5EF4-FFF2-40B4-BE49-F238E27FC236}">
                      <a16:creationId xmlns:a16="http://schemas.microsoft.com/office/drawing/2014/main" id="{5474006B-D05D-48DF-825F-8045F0672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8" name="Line 469">
                  <a:extLst>
                    <a:ext uri="{FF2B5EF4-FFF2-40B4-BE49-F238E27FC236}">
                      <a16:creationId xmlns:a16="http://schemas.microsoft.com/office/drawing/2014/main" id="{7A9A9C70-7FD6-49A2-A7E0-5C59B54CF8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09" name="Line 470">
                  <a:extLst>
                    <a:ext uri="{FF2B5EF4-FFF2-40B4-BE49-F238E27FC236}">
                      <a16:creationId xmlns:a16="http://schemas.microsoft.com/office/drawing/2014/main" id="{FA63D675-0EA4-49AB-8F48-A79075FCE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0" name="Line 471">
                  <a:extLst>
                    <a:ext uri="{FF2B5EF4-FFF2-40B4-BE49-F238E27FC236}">
                      <a16:creationId xmlns:a16="http://schemas.microsoft.com/office/drawing/2014/main" id="{F7689E85-0F26-4A3D-B01F-216A4EF839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1" name="Line 472">
                  <a:extLst>
                    <a:ext uri="{FF2B5EF4-FFF2-40B4-BE49-F238E27FC236}">
                      <a16:creationId xmlns:a16="http://schemas.microsoft.com/office/drawing/2014/main" id="{29AEF3BD-4D01-48C4-A4C0-C99549EB8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2" name="Line 473">
                  <a:extLst>
                    <a:ext uri="{FF2B5EF4-FFF2-40B4-BE49-F238E27FC236}">
                      <a16:creationId xmlns:a16="http://schemas.microsoft.com/office/drawing/2014/main" id="{EF7FC386-796E-42DF-90CB-AFA3E1563B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3" name="Line 474">
                  <a:extLst>
                    <a:ext uri="{FF2B5EF4-FFF2-40B4-BE49-F238E27FC236}">
                      <a16:creationId xmlns:a16="http://schemas.microsoft.com/office/drawing/2014/main" id="{A12E4A6E-933D-4FB3-9E8F-E3BAC5E35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4" name="Line 475">
                  <a:extLst>
                    <a:ext uri="{FF2B5EF4-FFF2-40B4-BE49-F238E27FC236}">
                      <a16:creationId xmlns:a16="http://schemas.microsoft.com/office/drawing/2014/main" id="{C000A9E2-7E33-406F-BA81-CA349A786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5" name="Line 476">
                  <a:extLst>
                    <a:ext uri="{FF2B5EF4-FFF2-40B4-BE49-F238E27FC236}">
                      <a16:creationId xmlns:a16="http://schemas.microsoft.com/office/drawing/2014/main" id="{C0F27A1D-D5CE-416B-8403-CAFC8FE73B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6" name="Line 477">
                  <a:extLst>
                    <a:ext uri="{FF2B5EF4-FFF2-40B4-BE49-F238E27FC236}">
                      <a16:creationId xmlns:a16="http://schemas.microsoft.com/office/drawing/2014/main" id="{688325B9-A6B0-4B70-9D2B-B805D88D56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7" name="Line 478">
                  <a:extLst>
                    <a:ext uri="{FF2B5EF4-FFF2-40B4-BE49-F238E27FC236}">
                      <a16:creationId xmlns:a16="http://schemas.microsoft.com/office/drawing/2014/main" id="{7085B6EE-5C48-4EA1-A7E9-CC202B39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8" name="Line 479">
                  <a:extLst>
                    <a:ext uri="{FF2B5EF4-FFF2-40B4-BE49-F238E27FC236}">
                      <a16:creationId xmlns:a16="http://schemas.microsoft.com/office/drawing/2014/main" id="{1C38199A-A3E5-4EE1-ADD6-464E81596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19" name="Line 480">
                  <a:extLst>
                    <a:ext uri="{FF2B5EF4-FFF2-40B4-BE49-F238E27FC236}">
                      <a16:creationId xmlns:a16="http://schemas.microsoft.com/office/drawing/2014/main" id="{C5488934-26A7-46CF-8436-03C58584F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0" name="Line 481">
                  <a:extLst>
                    <a:ext uri="{FF2B5EF4-FFF2-40B4-BE49-F238E27FC236}">
                      <a16:creationId xmlns:a16="http://schemas.microsoft.com/office/drawing/2014/main" id="{A8F4BFD0-10A6-48A2-A32D-BA7E943935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1" name="Line 482">
                  <a:extLst>
                    <a:ext uri="{FF2B5EF4-FFF2-40B4-BE49-F238E27FC236}">
                      <a16:creationId xmlns:a16="http://schemas.microsoft.com/office/drawing/2014/main" id="{24CC5496-E35E-4889-886D-3CD2A6216C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2" name="Line 483">
                  <a:extLst>
                    <a:ext uri="{FF2B5EF4-FFF2-40B4-BE49-F238E27FC236}">
                      <a16:creationId xmlns:a16="http://schemas.microsoft.com/office/drawing/2014/main" id="{67C129D4-F488-4F61-A268-491642812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323" name="Line 484">
                  <a:extLst>
                    <a:ext uri="{FF2B5EF4-FFF2-40B4-BE49-F238E27FC236}">
                      <a16:creationId xmlns:a16="http://schemas.microsoft.com/office/drawing/2014/main" id="{D6A96A93-9A3B-48E1-AC46-C25F510956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69" name="Group 485">
                <a:extLst>
                  <a:ext uri="{FF2B5EF4-FFF2-40B4-BE49-F238E27FC236}">
                    <a16:creationId xmlns:a16="http://schemas.microsoft.com/office/drawing/2014/main" id="{035BC7E2-6983-4C9C-9726-BCF5FF65CD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080"/>
                <a:ext cx="2398" cy="2"/>
                <a:chOff x="0" y="0"/>
                <a:chExt cx="2398" cy="2"/>
              </a:xfrm>
            </p:grpSpPr>
            <p:sp>
              <p:nvSpPr>
                <p:cNvPr id="31262" name="Line 486">
                  <a:extLst>
                    <a:ext uri="{FF2B5EF4-FFF2-40B4-BE49-F238E27FC236}">
                      <a16:creationId xmlns:a16="http://schemas.microsoft.com/office/drawing/2014/main" id="{3C09938C-4E8A-4C98-B5BF-93F676955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3" name="Line 487">
                  <a:extLst>
                    <a:ext uri="{FF2B5EF4-FFF2-40B4-BE49-F238E27FC236}">
                      <a16:creationId xmlns:a16="http://schemas.microsoft.com/office/drawing/2014/main" id="{F9FD1F92-C684-4312-BB44-2298AC55D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4" name="Line 488">
                  <a:extLst>
                    <a:ext uri="{FF2B5EF4-FFF2-40B4-BE49-F238E27FC236}">
                      <a16:creationId xmlns:a16="http://schemas.microsoft.com/office/drawing/2014/main" id="{71EDB3E9-3236-44E8-BB54-C00B9B4DD4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5" name="Line 489">
                  <a:extLst>
                    <a:ext uri="{FF2B5EF4-FFF2-40B4-BE49-F238E27FC236}">
                      <a16:creationId xmlns:a16="http://schemas.microsoft.com/office/drawing/2014/main" id="{132249E5-9BA9-4395-B1DC-47844EE5BE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6" name="Line 490">
                  <a:extLst>
                    <a:ext uri="{FF2B5EF4-FFF2-40B4-BE49-F238E27FC236}">
                      <a16:creationId xmlns:a16="http://schemas.microsoft.com/office/drawing/2014/main" id="{953BCEC4-C8B0-4B17-AFB8-EBF9601A0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7" name="Line 491">
                  <a:extLst>
                    <a:ext uri="{FF2B5EF4-FFF2-40B4-BE49-F238E27FC236}">
                      <a16:creationId xmlns:a16="http://schemas.microsoft.com/office/drawing/2014/main" id="{19A0F6EA-5E68-4A02-B86B-2DBE6890E1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8" name="Line 492">
                  <a:extLst>
                    <a:ext uri="{FF2B5EF4-FFF2-40B4-BE49-F238E27FC236}">
                      <a16:creationId xmlns:a16="http://schemas.microsoft.com/office/drawing/2014/main" id="{32F1A0F5-0DF8-4B16-AD6E-A06E4AB50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9" name="Line 493">
                  <a:extLst>
                    <a:ext uri="{FF2B5EF4-FFF2-40B4-BE49-F238E27FC236}">
                      <a16:creationId xmlns:a16="http://schemas.microsoft.com/office/drawing/2014/main" id="{AC0044EE-D679-4AFF-A20C-B7E5AA1D1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0" name="Line 494">
                  <a:extLst>
                    <a:ext uri="{FF2B5EF4-FFF2-40B4-BE49-F238E27FC236}">
                      <a16:creationId xmlns:a16="http://schemas.microsoft.com/office/drawing/2014/main" id="{B644F565-D59D-4083-861F-E3451DCB7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1" name="Line 495">
                  <a:extLst>
                    <a:ext uri="{FF2B5EF4-FFF2-40B4-BE49-F238E27FC236}">
                      <a16:creationId xmlns:a16="http://schemas.microsoft.com/office/drawing/2014/main" id="{561CF1E8-DEF2-4082-A7DB-88F50755F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2" name="Line 496">
                  <a:extLst>
                    <a:ext uri="{FF2B5EF4-FFF2-40B4-BE49-F238E27FC236}">
                      <a16:creationId xmlns:a16="http://schemas.microsoft.com/office/drawing/2014/main" id="{89B84CA7-B7A3-4FAA-891F-6C488C3D5F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3" name="Line 497">
                  <a:extLst>
                    <a:ext uri="{FF2B5EF4-FFF2-40B4-BE49-F238E27FC236}">
                      <a16:creationId xmlns:a16="http://schemas.microsoft.com/office/drawing/2014/main" id="{A5B8B23E-0F44-42F5-A82A-7D59B14E20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4" name="Line 498">
                  <a:extLst>
                    <a:ext uri="{FF2B5EF4-FFF2-40B4-BE49-F238E27FC236}">
                      <a16:creationId xmlns:a16="http://schemas.microsoft.com/office/drawing/2014/main" id="{C4240BD3-D19E-421C-8127-BA07F9E2A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5" name="Line 499">
                  <a:extLst>
                    <a:ext uri="{FF2B5EF4-FFF2-40B4-BE49-F238E27FC236}">
                      <a16:creationId xmlns:a16="http://schemas.microsoft.com/office/drawing/2014/main" id="{7C450F4A-E412-437B-9F34-F63135A7A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6" name="Line 500">
                  <a:extLst>
                    <a:ext uri="{FF2B5EF4-FFF2-40B4-BE49-F238E27FC236}">
                      <a16:creationId xmlns:a16="http://schemas.microsoft.com/office/drawing/2014/main" id="{3AAF1D8D-7440-4B18-99E1-3ABA022ED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7" name="Line 501">
                  <a:extLst>
                    <a:ext uri="{FF2B5EF4-FFF2-40B4-BE49-F238E27FC236}">
                      <a16:creationId xmlns:a16="http://schemas.microsoft.com/office/drawing/2014/main" id="{EC9180E6-BBBC-4164-8E16-9AC5A6DD3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8" name="Line 502">
                  <a:extLst>
                    <a:ext uri="{FF2B5EF4-FFF2-40B4-BE49-F238E27FC236}">
                      <a16:creationId xmlns:a16="http://schemas.microsoft.com/office/drawing/2014/main" id="{BDF495D2-FAAB-4A49-9B4E-52DF6923F4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79" name="Line 503">
                  <a:extLst>
                    <a:ext uri="{FF2B5EF4-FFF2-40B4-BE49-F238E27FC236}">
                      <a16:creationId xmlns:a16="http://schemas.microsoft.com/office/drawing/2014/main" id="{506BA58F-17FA-4F05-A5E7-FF7A7C828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0" name="Line 504">
                  <a:extLst>
                    <a:ext uri="{FF2B5EF4-FFF2-40B4-BE49-F238E27FC236}">
                      <a16:creationId xmlns:a16="http://schemas.microsoft.com/office/drawing/2014/main" id="{A8D924D0-F99F-462B-BC00-6812860AAC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1" name="Line 505">
                  <a:extLst>
                    <a:ext uri="{FF2B5EF4-FFF2-40B4-BE49-F238E27FC236}">
                      <a16:creationId xmlns:a16="http://schemas.microsoft.com/office/drawing/2014/main" id="{02F77821-2389-46C1-8F1B-1D13C47E6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2" name="Line 506">
                  <a:extLst>
                    <a:ext uri="{FF2B5EF4-FFF2-40B4-BE49-F238E27FC236}">
                      <a16:creationId xmlns:a16="http://schemas.microsoft.com/office/drawing/2014/main" id="{227D3257-E56F-41C4-A689-7D7377C6F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3" name="Line 507">
                  <a:extLst>
                    <a:ext uri="{FF2B5EF4-FFF2-40B4-BE49-F238E27FC236}">
                      <a16:creationId xmlns:a16="http://schemas.microsoft.com/office/drawing/2014/main" id="{E6F08FCA-B5CC-442B-961E-3793B9B95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4" name="Line 508">
                  <a:extLst>
                    <a:ext uri="{FF2B5EF4-FFF2-40B4-BE49-F238E27FC236}">
                      <a16:creationId xmlns:a16="http://schemas.microsoft.com/office/drawing/2014/main" id="{E64E45FE-9997-482A-8C4C-E849675E67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5" name="Line 509">
                  <a:extLst>
                    <a:ext uri="{FF2B5EF4-FFF2-40B4-BE49-F238E27FC236}">
                      <a16:creationId xmlns:a16="http://schemas.microsoft.com/office/drawing/2014/main" id="{0D8209C1-5BA0-4F2E-84D4-27A0009194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6" name="Line 510">
                  <a:extLst>
                    <a:ext uri="{FF2B5EF4-FFF2-40B4-BE49-F238E27FC236}">
                      <a16:creationId xmlns:a16="http://schemas.microsoft.com/office/drawing/2014/main" id="{B82EDA73-8838-4CB9-AFDB-B7CEA10A3C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7" name="Line 511">
                  <a:extLst>
                    <a:ext uri="{FF2B5EF4-FFF2-40B4-BE49-F238E27FC236}">
                      <a16:creationId xmlns:a16="http://schemas.microsoft.com/office/drawing/2014/main" id="{2E018FEF-33CA-4476-A210-0FD5EE5EA4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8" name="Line 512">
                  <a:extLst>
                    <a:ext uri="{FF2B5EF4-FFF2-40B4-BE49-F238E27FC236}">
                      <a16:creationId xmlns:a16="http://schemas.microsoft.com/office/drawing/2014/main" id="{41F50108-83CA-446E-9EAC-5E651768C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89" name="Line 513">
                  <a:extLst>
                    <a:ext uri="{FF2B5EF4-FFF2-40B4-BE49-F238E27FC236}">
                      <a16:creationId xmlns:a16="http://schemas.microsoft.com/office/drawing/2014/main" id="{7C0269AA-E7FC-4B35-B3D8-30FD3874E0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0" name="Line 514">
                  <a:extLst>
                    <a:ext uri="{FF2B5EF4-FFF2-40B4-BE49-F238E27FC236}">
                      <a16:creationId xmlns:a16="http://schemas.microsoft.com/office/drawing/2014/main" id="{B9F8A433-0474-4F2C-B1AA-88C71B9B2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1" name="Line 515">
                  <a:extLst>
                    <a:ext uri="{FF2B5EF4-FFF2-40B4-BE49-F238E27FC236}">
                      <a16:creationId xmlns:a16="http://schemas.microsoft.com/office/drawing/2014/main" id="{1FD39625-E6E2-4198-9985-7B3891102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92" name="Line 516">
                  <a:extLst>
                    <a:ext uri="{FF2B5EF4-FFF2-40B4-BE49-F238E27FC236}">
                      <a16:creationId xmlns:a16="http://schemas.microsoft.com/office/drawing/2014/main" id="{E2DDA987-285B-46E7-A963-10FC7805B0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70" name="Group 517">
                <a:extLst>
                  <a:ext uri="{FF2B5EF4-FFF2-40B4-BE49-F238E27FC236}">
                    <a16:creationId xmlns:a16="http://schemas.microsoft.com/office/drawing/2014/main" id="{4F266CBB-12E8-4E76-9071-71214005DF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52"/>
                <a:ext cx="2398" cy="2"/>
                <a:chOff x="0" y="0"/>
                <a:chExt cx="2398" cy="2"/>
              </a:xfrm>
            </p:grpSpPr>
            <p:sp>
              <p:nvSpPr>
                <p:cNvPr id="31231" name="Line 518">
                  <a:extLst>
                    <a:ext uri="{FF2B5EF4-FFF2-40B4-BE49-F238E27FC236}">
                      <a16:creationId xmlns:a16="http://schemas.microsoft.com/office/drawing/2014/main" id="{1085FEDD-097F-4B5F-B3D6-37AB19094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2" name="Line 519">
                  <a:extLst>
                    <a:ext uri="{FF2B5EF4-FFF2-40B4-BE49-F238E27FC236}">
                      <a16:creationId xmlns:a16="http://schemas.microsoft.com/office/drawing/2014/main" id="{F0CADBF3-BE4E-46A0-B5D3-E19A181BBF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3" name="Line 520">
                  <a:extLst>
                    <a:ext uri="{FF2B5EF4-FFF2-40B4-BE49-F238E27FC236}">
                      <a16:creationId xmlns:a16="http://schemas.microsoft.com/office/drawing/2014/main" id="{463E0656-09BF-477A-8C03-9E091A22F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4" name="Line 521">
                  <a:extLst>
                    <a:ext uri="{FF2B5EF4-FFF2-40B4-BE49-F238E27FC236}">
                      <a16:creationId xmlns:a16="http://schemas.microsoft.com/office/drawing/2014/main" id="{FC7AC7CE-1905-4C1A-96CC-44AE426D6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5" name="Line 522">
                  <a:extLst>
                    <a:ext uri="{FF2B5EF4-FFF2-40B4-BE49-F238E27FC236}">
                      <a16:creationId xmlns:a16="http://schemas.microsoft.com/office/drawing/2014/main" id="{5475E3E5-DEE0-477C-85C9-D97786ED24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6" name="Line 523">
                  <a:extLst>
                    <a:ext uri="{FF2B5EF4-FFF2-40B4-BE49-F238E27FC236}">
                      <a16:creationId xmlns:a16="http://schemas.microsoft.com/office/drawing/2014/main" id="{ED4439FE-7007-4223-8C3E-BADA1C3232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7" name="Line 524">
                  <a:extLst>
                    <a:ext uri="{FF2B5EF4-FFF2-40B4-BE49-F238E27FC236}">
                      <a16:creationId xmlns:a16="http://schemas.microsoft.com/office/drawing/2014/main" id="{09A5A56C-EE7D-4796-8E2C-6BB83CB0F3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8" name="Line 525">
                  <a:extLst>
                    <a:ext uri="{FF2B5EF4-FFF2-40B4-BE49-F238E27FC236}">
                      <a16:creationId xmlns:a16="http://schemas.microsoft.com/office/drawing/2014/main" id="{4FC5ED3E-0711-48DB-93BD-5FC6E0E2D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9" name="Line 526">
                  <a:extLst>
                    <a:ext uri="{FF2B5EF4-FFF2-40B4-BE49-F238E27FC236}">
                      <a16:creationId xmlns:a16="http://schemas.microsoft.com/office/drawing/2014/main" id="{C4B33E55-296E-4F8E-BC5D-9ADC5CE54A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0" name="Line 527">
                  <a:extLst>
                    <a:ext uri="{FF2B5EF4-FFF2-40B4-BE49-F238E27FC236}">
                      <a16:creationId xmlns:a16="http://schemas.microsoft.com/office/drawing/2014/main" id="{05E274DF-BEF1-431B-B43E-0A1966206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1" name="Line 528">
                  <a:extLst>
                    <a:ext uri="{FF2B5EF4-FFF2-40B4-BE49-F238E27FC236}">
                      <a16:creationId xmlns:a16="http://schemas.microsoft.com/office/drawing/2014/main" id="{309766B2-4626-4C3C-8727-83725F0288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2" name="Line 529">
                  <a:extLst>
                    <a:ext uri="{FF2B5EF4-FFF2-40B4-BE49-F238E27FC236}">
                      <a16:creationId xmlns:a16="http://schemas.microsoft.com/office/drawing/2014/main" id="{B6563502-532D-4A23-BBEF-D56F40113C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3" name="Line 530">
                  <a:extLst>
                    <a:ext uri="{FF2B5EF4-FFF2-40B4-BE49-F238E27FC236}">
                      <a16:creationId xmlns:a16="http://schemas.microsoft.com/office/drawing/2014/main" id="{A0537612-C2B9-48CA-A9BD-543E42BC5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4" name="Line 531">
                  <a:extLst>
                    <a:ext uri="{FF2B5EF4-FFF2-40B4-BE49-F238E27FC236}">
                      <a16:creationId xmlns:a16="http://schemas.microsoft.com/office/drawing/2014/main" id="{BBB7E7CC-6C1E-47F5-9DDA-4E57013D6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5" name="Line 532">
                  <a:extLst>
                    <a:ext uri="{FF2B5EF4-FFF2-40B4-BE49-F238E27FC236}">
                      <a16:creationId xmlns:a16="http://schemas.microsoft.com/office/drawing/2014/main" id="{4D0DFB5B-0087-499F-A8D1-7335D25AA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6" name="Line 533">
                  <a:extLst>
                    <a:ext uri="{FF2B5EF4-FFF2-40B4-BE49-F238E27FC236}">
                      <a16:creationId xmlns:a16="http://schemas.microsoft.com/office/drawing/2014/main" id="{9478AD2E-A212-4325-9CC3-9C978B3FC8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7" name="Line 534">
                  <a:extLst>
                    <a:ext uri="{FF2B5EF4-FFF2-40B4-BE49-F238E27FC236}">
                      <a16:creationId xmlns:a16="http://schemas.microsoft.com/office/drawing/2014/main" id="{F76E811A-4AE6-4672-9676-97435CA52E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8" name="Line 535">
                  <a:extLst>
                    <a:ext uri="{FF2B5EF4-FFF2-40B4-BE49-F238E27FC236}">
                      <a16:creationId xmlns:a16="http://schemas.microsoft.com/office/drawing/2014/main" id="{14478878-5C4A-4BD8-A8DD-BEF372CA5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49" name="Line 536">
                  <a:extLst>
                    <a:ext uri="{FF2B5EF4-FFF2-40B4-BE49-F238E27FC236}">
                      <a16:creationId xmlns:a16="http://schemas.microsoft.com/office/drawing/2014/main" id="{EBDB6D54-35F2-4544-AE3C-A11B8E41D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0" name="Line 537">
                  <a:extLst>
                    <a:ext uri="{FF2B5EF4-FFF2-40B4-BE49-F238E27FC236}">
                      <a16:creationId xmlns:a16="http://schemas.microsoft.com/office/drawing/2014/main" id="{C36E40C5-151C-4666-AC70-42BC8F705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1" name="Line 538">
                  <a:extLst>
                    <a:ext uri="{FF2B5EF4-FFF2-40B4-BE49-F238E27FC236}">
                      <a16:creationId xmlns:a16="http://schemas.microsoft.com/office/drawing/2014/main" id="{546D7179-CB85-4DED-AC35-C2A419A690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2" name="Line 539">
                  <a:extLst>
                    <a:ext uri="{FF2B5EF4-FFF2-40B4-BE49-F238E27FC236}">
                      <a16:creationId xmlns:a16="http://schemas.microsoft.com/office/drawing/2014/main" id="{9979A14E-49E7-4BF5-A432-4394BC38E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3" name="Line 540">
                  <a:extLst>
                    <a:ext uri="{FF2B5EF4-FFF2-40B4-BE49-F238E27FC236}">
                      <a16:creationId xmlns:a16="http://schemas.microsoft.com/office/drawing/2014/main" id="{6C8024A0-92CF-4BF6-A82B-977F51CA4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4" name="Line 541">
                  <a:extLst>
                    <a:ext uri="{FF2B5EF4-FFF2-40B4-BE49-F238E27FC236}">
                      <a16:creationId xmlns:a16="http://schemas.microsoft.com/office/drawing/2014/main" id="{AF9E7ED8-FD60-4F1A-97F1-B87EAEF48E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5" name="Line 542">
                  <a:extLst>
                    <a:ext uri="{FF2B5EF4-FFF2-40B4-BE49-F238E27FC236}">
                      <a16:creationId xmlns:a16="http://schemas.microsoft.com/office/drawing/2014/main" id="{2FCA6ACA-F042-431F-A074-A65FF7130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6" name="Line 543">
                  <a:extLst>
                    <a:ext uri="{FF2B5EF4-FFF2-40B4-BE49-F238E27FC236}">
                      <a16:creationId xmlns:a16="http://schemas.microsoft.com/office/drawing/2014/main" id="{CBE2CA5F-954B-4EC6-A15D-13D8D7A94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7" name="Line 544">
                  <a:extLst>
                    <a:ext uri="{FF2B5EF4-FFF2-40B4-BE49-F238E27FC236}">
                      <a16:creationId xmlns:a16="http://schemas.microsoft.com/office/drawing/2014/main" id="{A62314C8-C4F4-49FD-A9B5-A335B1CA09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8" name="Line 545">
                  <a:extLst>
                    <a:ext uri="{FF2B5EF4-FFF2-40B4-BE49-F238E27FC236}">
                      <a16:creationId xmlns:a16="http://schemas.microsoft.com/office/drawing/2014/main" id="{014B15AA-7F13-4AF7-B7FB-899E4067DF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59" name="Line 546">
                  <a:extLst>
                    <a:ext uri="{FF2B5EF4-FFF2-40B4-BE49-F238E27FC236}">
                      <a16:creationId xmlns:a16="http://schemas.microsoft.com/office/drawing/2014/main" id="{90336080-E1FA-4052-9C69-51B683C31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0" name="Line 547">
                  <a:extLst>
                    <a:ext uri="{FF2B5EF4-FFF2-40B4-BE49-F238E27FC236}">
                      <a16:creationId xmlns:a16="http://schemas.microsoft.com/office/drawing/2014/main" id="{CDC43A7C-D921-44C7-875A-ADA4392183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61" name="Line 548">
                  <a:extLst>
                    <a:ext uri="{FF2B5EF4-FFF2-40B4-BE49-F238E27FC236}">
                      <a16:creationId xmlns:a16="http://schemas.microsoft.com/office/drawing/2014/main" id="{64E123CA-FD70-41BD-859E-6E5BFFA62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71" name="Group 549">
                <a:extLst>
                  <a:ext uri="{FF2B5EF4-FFF2-40B4-BE49-F238E27FC236}">
                    <a16:creationId xmlns:a16="http://schemas.microsoft.com/office/drawing/2014/main" id="{E8E922E3-D976-4672-90E2-62C6EF7FAA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24"/>
                <a:ext cx="2398" cy="2"/>
                <a:chOff x="0" y="0"/>
                <a:chExt cx="2398" cy="2"/>
              </a:xfrm>
            </p:grpSpPr>
            <p:sp>
              <p:nvSpPr>
                <p:cNvPr id="31200" name="Line 550">
                  <a:extLst>
                    <a:ext uri="{FF2B5EF4-FFF2-40B4-BE49-F238E27FC236}">
                      <a16:creationId xmlns:a16="http://schemas.microsoft.com/office/drawing/2014/main" id="{B6073E44-AA0A-45BA-AD22-6838ED139A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1" name="Line 551">
                  <a:extLst>
                    <a:ext uri="{FF2B5EF4-FFF2-40B4-BE49-F238E27FC236}">
                      <a16:creationId xmlns:a16="http://schemas.microsoft.com/office/drawing/2014/main" id="{47408ED9-DC83-4FD8-B951-A55FA0993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2" name="Line 552">
                  <a:extLst>
                    <a:ext uri="{FF2B5EF4-FFF2-40B4-BE49-F238E27FC236}">
                      <a16:creationId xmlns:a16="http://schemas.microsoft.com/office/drawing/2014/main" id="{3D10F30E-1B63-4ACE-8DC3-657E803F0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3" name="Line 553">
                  <a:extLst>
                    <a:ext uri="{FF2B5EF4-FFF2-40B4-BE49-F238E27FC236}">
                      <a16:creationId xmlns:a16="http://schemas.microsoft.com/office/drawing/2014/main" id="{B3003F83-EA66-4F2E-BC4E-726D3D929E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4" name="Line 554">
                  <a:extLst>
                    <a:ext uri="{FF2B5EF4-FFF2-40B4-BE49-F238E27FC236}">
                      <a16:creationId xmlns:a16="http://schemas.microsoft.com/office/drawing/2014/main" id="{97009815-E868-4F0B-8295-B296E2833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5" name="Line 555">
                  <a:extLst>
                    <a:ext uri="{FF2B5EF4-FFF2-40B4-BE49-F238E27FC236}">
                      <a16:creationId xmlns:a16="http://schemas.microsoft.com/office/drawing/2014/main" id="{885EB7C5-9E4F-4BF7-A701-EB1AC18AB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6" name="Line 556">
                  <a:extLst>
                    <a:ext uri="{FF2B5EF4-FFF2-40B4-BE49-F238E27FC236}">
                      <a16:creationId xmlns:a16="http://schemas.microsoft.com/office/drawing/2014/main" id="{84A68703-A926-4C30-B407-BF381075CB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7" name="Line 557">
                  <a:extLst>
                    <a:ext uri="{FF2B5EF4-FFF2-40B4-BE49-F238E27FC236}">
                      <a16:creationId xmlns:a16="http://schemas.microsoft.com/office/drawing/2014/main" id="{2ADC21DB-B001-4F1A-9BB8-636DDB1AA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8" name="Line 558">
                  <a:extLst>
                    <a:ext uri="{FF2B5EF4-FFF2-40B4-BE49-F238E27FC236}">
                      <a16:creationId xmlns:a16="http://schemas.microsoft.com/office/drawing/2014/main" id="{C6F7E7A0-743B-4417-B8CD-5264141497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09" name="Line 559">
                  <a:extLst>
                    <a:ext uri="{FF2B5EF4-FFF2-40B4-BE49-F238E27FC236}">
                      <a16:creationId xmlns:a16="http://schemas.microsoft.com/office/drawing/2014/main" id="{8D75345A-FD63-4686-841F-7A316EF40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0" name="Line 560">
                  <a:extLst>
                    <a:ext uri="{FF2B5EF4-FFF2-40B4-BE49-F238E27FC236}">
                      <a16:creationId xmlns:a16="http://schemas.microsoft.com/office/drawing/2014/main" id="{6ACCF273-AF91-49C5-A043-F062F0FEA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1" name="Line 561">
                  <a:extLst>
                    <a:ext uri="{FF2B5EF4-FFF2-40B4-BE49-F238E27FC236}">
                      <a16:creationId xmlns:a16="http://schemas.microsoft.com/office/drawing/2014/main" id="{D541CFDD-4E9D-4573-92A8-FA20E7B369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2" name="Line 562">
                  <a:extLst>
                    <a:ext uri="{FF2B5EF4-FFF2-40B4-BE49-F238E27FC236}">
                      <a16:creationId xmlns:a16="http://schemas.microsoft.com/office/drawing/2014/main" id="{8EAB9B04-D6E3-4CAD-B37A-D02B529DD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3" name="Line 563">
                  <a:extLst>
                    <a:ext uri="{FF2B5EF4-FFF2-40B4-BE49-F238E27FC236}">
                      <a16:creationId xmlns:a16="http://schemas.microsoft.com/office/drawing/2014/main" id="{16404EDA-C13C-4EAE-8225-13AB47AD4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4" name="Line 564">
                  <a:extLst>
                    <a:ext uri="{FF2B5EF4-FFF2-40B4-BE49-F238E27FC236}">
                      <a16:creationId xmlns:a16="http://schemas.microsoft.com/office/drawing/2014/main" id="{63EB8385-7707-4BA1-9030-B27DA3185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5" name="Line 565">
                  <a:extLst>
                    <a:ext uri="{FF2B5EF4-FFF2-40B4-BE49-F238E27FC236}">
                      <a16:creationId xmlns:a16="http://schemas.microsoft.com/office/drawing/2014/main" id="{85158D04-F971-4CD3-871F-92B5166BF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6" name="Line 566">
                  <a:extLst>
                    <a:ext uri="{FF2B5EF4-FFF2-40B4-BE49-F238E27FC236}">
                      <a16:creationId xmlns:a16="http://schemas.microsoft.com/office/drawing/2014/main" id="{A3FEE333-0290-4A95-BE33-8AEBFBB6A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7" name="Line 567">
                  <a:extLst>
                    <a:ext uri="{FF2B5EF4-FFF2-40B4-BE49-F238E27FC236}">
                      <a16:creationId xmlns:a16="http://schemas.microsoft.com/office/drawing/2014/main" id="{DB329954-DDAF-4F9C-8919-CDED43D30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8" name="Line 568">
                  <a:extLst>
                    <a:ext uri="{FF2B5EF4-FFF2-40B4-BE49-F238E27FC236}">
                      <a16:creationId xmlns:a16="http://schemas.microsoft.com/office/drawing/2014/main" id="{213A040D-8F19-4B4A-983D-A444680DD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19" name="Line 569">
                  <a:extLst>
                    <a:ext uri="{FF2B5EF4-FFF2-40B4-BE49-F238E27FC236}">
                      <a16:creationId xmlns:a16="http://schemas.microsoft.com/office/drawing/2014/main" id="{B2D74113-59FB-4F91-BDB9-FB52C7CB2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0" name="Line 570">
                  <a:extLst>
                    <a:ext uri="{FF2B5EF4-FFF2-40B4-BE49-F238E27FC236}">
                      <a16:creationId xmlns:a16="http://schemas.microsoft.com/office/drawing/2014/main" id="{DE7F6BBD-9EDF-48D9-8D1E-018295815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1" name="Line 571">
                  <a:extLst>
                    <a:ext uri="{FF2B5EF4-FFF2-40B4-BE49-F238E27FC236}">
                      <a16:creationId xmlns:a16="http://schemas.microsoft.com/office/drawing/2014/main" id="{E17DA5C8-4725-4766-BE3C-A02E17933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2" name="Line 572">
                  <a:extLst>
                    <a:ext uri="{FF2B5EF4-FFF2-40B4-BE49-F238E27FC236}">
                      <a16:creationId xmlns:a16="http://schemas.microsoft.com/office/drawing/2014/main" id="{C423AA5F-F95A-47DE-BF86-D2F2C7ED22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3" name="Line 573">
                  <a:extLst>
                    <a:ext uri="{FF2B5EF4-FFF2-40B4-BE49-F238E27FC236}">
                      <a16:creationId xmlns:a16="http://schemas.microsoft.com/office/drawing/2014/main" id="{3DEF3BC1-59FE-4961-B2FF-40B1BA9FF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4" name="Line 574">
                  <a:extLst>
                    <a:ext uri="{FF2B5EF4-FFF2-40B4-BE49-F238E27FC236}">
                      <a16:creationId xmlns:a16="http://schemas.microsoft.com/office/drawing/2014/main" id="{DB968BE2-2D8D-4843-9CC3-0DC157359B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5" name="Line 575">
                  <a:extLst>
                    <a:ext uri="{FF2B5EF4-FFF2-40B4-BE49-F238E27FC236}">
                      <a16:creationId xmlns:a16="http://schemas.microsoft.com/office/drawing/2014/main" id="{A5CB4635-597D-4A57-918F-483F635B2E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6" name="Line 576">
                  <a:extLst>
                    <a:ext uri="{FF2B5EF4-FFF2-40B4-BE49-F238E27FC236}">
                      <a16:creationId xmlns:a16="http://schemas.microsoft.com/office/drawing/2014/main" id="{23C50804-FA67-48BF-BD5A-B2DE86134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7" name="Line 577">
                  <a:extLst>
                    <a:ext uri="{FF2B5EF4-FFF2-40B4-BE49-F238E27FC236}">
                      <a16:creationId xmlns:a16="http://schemas.microsoft.com/office/drawing/2014/main" id="{8F65A74F-D712-498B-ACCB-9A62718B3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8" name="Line 578">
                  <a:extLst>
                    <a:ext uri="{FF2B5EF4-FFF2-40B4-BE49-F238E27FC236}">
                      <a16:creationId xmlns:a16="http://schemas.microsoft.com/office/drawing/2014/main" id="{02BAC46A-A4AC-42FB-8B6F-FD1930DAD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29" name="Line 579">
                  <a:extLst>
                    <a:ext uri="{FF2B5EF4-FFF2-40B4-BE49-F238E27FC236}">
                      <a16:creationId xmlns:a16="http://schemas.microsoft.com/office/drawing/2014/main" id="{A82E1E62-C2B0-46E3-A208-EDD63FC97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230" name="Line 580">
                  <a:extLst>
                    <a:ext uri="{FF2B5EF4-FFF2-40B4-BE49-F238E27FC236}">
                      <a16:creationId xmlns:a16="http://schemas.microsoft.com/office/drawing/2014/main" id="{CBB42D8D-F8D7-44F6-81EC-77662B375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72" name="Group 581">
                <a:extLst>
                  <a:ext uri="{FF2B5EF4-FFF2-40B4-BE49-F238E27FC236}">
                    <a16:creationId xmlns:a16="http://schemas.microsoft.com/office/drawing/2014/main" id="{401E7C68-1E5A-406F-BAA0-B4F80CA0D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1296"/>
                <a:ext cx="2398" cy="2"/>
                <a:chOff x="0" y="0"/>
                <a:chExt cx="2398" cy="2"/>
              </a:xfrm>
            </p:grpSpPr>
            <p:sp>
              <p:nvSpPr>
                <p:cNvPr id="31169" name="Line 582">
                  <a:extLst>
                    <a:ext uri="{FF2B5EF4-FFF2-40B4-BE49-F238E27FC236}">
                      <a16:creationId xmlns:a16="http://schemas.microsoft.com/office/drawing/2014/main" id="{57198284-591C-4559-A518-98FF616EA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0" name="Line 583">
                  <a:extLst>
                    <a:ext uri="{FF2B5EF4-FFF2-40B4-BE49-F238E27FC236}">
                      <a16:creationId xmlns:a16="http://schemas.microsoft.com/office/drawing/2014/main" id="{EB8F8A3D-0529-46FB-B127-0DF306DB85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1" name="Line 584">
                  <a:extLst>
                    <a:ext uri="{FF2B5EF4-FFF2-40B4-BE49-F238E27FC236}">
                      <a16:creationId xmlns:a16="http://schemas.microsoft.com/office/drawing/2014/main" id="{3C0234D5-95B8-43A5-B39D-F74D81B84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2" name="Line 585">
                  <a:extLst>
                    <a:ext uri="{FF2B5EF4-FFF2-40B4-BE49-F238E27FC236}">
                      <a16:creationId xmlns:a16="http://schemas.microsoft.com/office/drawing/2014/main" id="{C2DCA9D4-0459-448F-AA80-162B166899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3" name="Line 586">
                  <a:extLst>
                    <a:ext uri="{FF2B5EF4-FFF2-40B4-BE49-F238E27FC236}">
                      <a16:creationId xmlns:a16="http://schemas.microsoft.com/office/drawing/2014/main" id="{8B107C47-D1FE-4F92-A4A6-C7844A05B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4" name="Line 587">
                  <a:extLst>
                    <a:ext uri="{FF2B5EF4-FFF2-40B4-BE49-F238E27FC236}">
                      <a16:creationId xmlns:a16="http://schemas.microsoft.com/office/drawing/2014/main" id="{0F8D8673-E72F-4AA8-91FD-46D2EA4C7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5" name="Line 588">
                  <a:extLst>
                    <a:ext uri="{FF2B5EF4-FFF2-40B4-BE49-F238E27FC236}">
                      <a16:creationId xmlns:a16="http://schemas.microsoft.com/office/drawing/2014/main" id="{9C94F9B0-B652-437C-8B16-8C77547F3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6" name="Line 589">
                  <a:extLst>
                    <a:ext uri="{FF2B5EF4-FFF2-40B4-BE49-F238E27FC236}">
                      <a16:creationId xmlns:a16="http://schemas.microsoft.com/office/drawing/2014/main" id="{762243FB-9680-4D84-BB27-C98B49366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7" name="Line 590">
                  <a:extLst>
                    <a:ext uri="{FF2B5EF4-FFF2-40B4-BE49-F238E27FC236}">
                      <a16:creationId xmlns:a16="http://schemas.microsoft.com/office/drawing/2014/main" id="{61B97FAE-09B4-4523-B398-5A4D8C577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8" name="Line 591">
                  <a:extLst>
                    <a:ext uri="{FF2B5EF4-FFF2-40B4-BE49-F238E27FC236}">
                      <a16:creationId xmlns:a16="http://schemas.microsoft.com/office/drawing/2014/main" id="{71993533-85BA-485C-9EE9-775BD4B45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79" name="Line 592">
                  <a:extLst>
                    <a:ext uri="{FF2B5EF4-FFF2-40B4-BE49-F238E27FC236}">
                      <a16:creationId xmlns:a16="http://schemas.microsoft.com/office/drawing/2014/main" id="{6F720156-E800-4F48-8408-FE6BE28AB2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0" name="Line 593">
                  <a:extLst>
                    <a:ext uri="{FF2B5EF4-FFF2-40B4-BE49-F238E27FC236}">
                      <a16:creationId xmlns:a16="http://schemas.microsoft.com/office/drawing/2014/main" id="{19F74A78-5BA9-4B9F-82EC-8993438EA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1" name="Line 594">
                  <a:extLst>
                    <a:ext uri="{FF2B5EF4-FFF2-40B4-BE49-F238E27FC236}">
                      <a16:creationId xmlns:a16="http://schemas.microsoft.com/office/drawing/2014/main" id="{7AF820F8-D4E7-4616-8DCD-9464434CAE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2" name="Line 595">
                  <a:extLst>
                    <a:ext uri="{FF2B5EF4-FFF2-40B4-BE49-F238E27FC236}">
                      <a16:creationId xmlns:a16="http://schemas.microsoft.com/office/drawing/2014/main" id="{67D951F2-C5D5-48D2-94FB-AE757F4299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3" name="Line 596">
                  <a:extLst>
                    <a:ext uri="{FF2B5EF4-FFF2-40B4-BE49-F238E27FC236}">
                      <a16:creationId xmlns:a16="http://schemas.microsoft.com/office/drawing/2014/main" id="{CA03A500-0087-4999-AA5E-1D226BF4A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4" name="Line 597">
                  <a:extLst>
                    <a:ext uri="{FF2B5EF4-FFF2-40B4-BE49-F238E27FC236}">
                      <a16:creationId xmlns:a16="http://schemas.microsoft.com/office/drawing/2014/main" id="{F9679626-1776-4A7E-952C-5DEE81CAE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5" name="Line 598">
                  <a:extLst>
                    <a:ext uri="{FF2B5EF4-FFF2-40B4-BE49-F238E27FC236}">
                      <a16:creationId xmlns:a16="http://schemas.microsoft.com/office/drawing/2014/main" id="{2BE98369-99CB-41B9-B5DF-72238EFAF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6" name="Line 599">
                  <a:extLst>
                    <a:ext uri="{FF2B5EF4-FFF2-40B4-BE49-F238E27FC236}">
                      <a16:creationId xmlns:a16="http://schemas.microsoft.com/office/drawing/2014/main" id="{1C32CA69-362F-448B-8FE8-FE61DDEF7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7" name="Line 600">
                  <a:extLst>
                    <a:ext uri="{FF2B5EF4-FFF2-40B4-BE49-F238E27FC236}">
                      <a16:creationId xmlns:a16="http://schemas.microsoft.com/office/drawing/2014/main" id="{067B8F8A-D491-4BDC-A3D7-C69D6249F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8" name="Line 601">
                  <a:extLst>
                    <a:ext uri="{FF2B5EF4-FFF2-40B4-BE49-F238E27FC236}">
                      <a16:creationId xmlns:a16="http://schemas.microsoft.com/office/drawing/2014/main" id="{E00E6480-4285-463B-B3BE-0DDAE437CE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89" name="Line 602">
                  <a:extLst>
                    <a:ext uri="{FF2B5EF4-FFF2-40B4-BE49-F238E27FC236}">
                      <a16:creationId xmlns:a16="http://schemas.microsoft.com/office/drawing/2014/main" id="{DFF260D3-5611-495C-B9E0-912D47FBD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0" name="Line 603">
                  <a:extLst>
                    <a:ext uri="{FF2B5EF4-FFF2-40B4-BE49-F238E27FC236}">
                      <a16:creationId xmlns:a16="http://schemas.microsoft.com/office/drawing/2014/main" id="{88354848-30A9-4C76-B623-66885DB686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1" name="Line 604">
                  <a:extLst>
                    <a:ext uri="{FF2B5EF4-FFF2-40B4-BE49-F238E27FC236}">
                      <a16:creationId xmlns:a16="http://schemas.microsoft.com/office/drawing/2014/main" id="{3FACBF0A-59B3-48E3-97CF-D3CC9E41C0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2" name="Line 605">
                  <a:extLst>
                    <a:ext uri="{FF2B5EF4-FFF2-40B4-BE49-F238E27FC236}">
                      <a16:creationId xmlns:a16="http://schemas.microsoft.com/office/drawing/2014/main" id="{53F126FE-CE89-4554-BC50-C5EF78BC3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3" name="Line 606">
                  <a:extLst>
                    <a:ext uri="{FF2B5EF4-FFF2-40B4-BE49-F238E27FC236}">
                      <a16:creationId xmlns:a16="http://schemas.microsoft.com/office/drawing/2014/main" id="{AF13012F-C6CE-4BE8-B72B-EF5B8D0C41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4" name="Line 607">
                  <a:extLst>
                    <a:ext uri="{FF2B5EF4-FFF2-40B4-BE49-F238E27FC236}">
                      <a16:creationId xmlns:a16="http://schemas.microsoft.com/office/drawing/2014/main" id="{D1BB4D64-B02C-4571-83B2-4B2FA106A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5" name="Line 608">
                  <a:extLst>
                    <a:ext uri="{FF2B5EF4-FFF2-40B4-BE49-F238E27FC236}">
                      <a16:creationId xmlns:a16="http://schemas.microsoft.com/office/drawing/2014/main" id="{0C0B4120-DDCE-4653-8407-82C920694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6" name="Line 609">
                  <a:extLst>
                    <a:ext uri="{FF2B5EF4-FFF2-40B4-BE49-F238E27FC236}">
                      <a16:creationId xmlns:a16="http://schemas.microsoft.com/office/drawing/2014/main" id="{22C0A744-CE31-4297-9668-9788A3CFC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7" name="Line 610">
                  <a:extLst>
                    <a:ext uri="{FF2B5EF4-FFF2-40B4-BE49-F238E27FC236}">
                      <a16:creationId xmlns:a16="http://schemas.microsoft.com/office/drawing/2014/main" id="{67790ADD-1EFC-4201-BE8F-FAD780A216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8" name="Line 611">
                  <a:extLst>
                    <a:ext uri="{FF2B5EF4-FFF2-40B4-BE49-F238E27FC236}">
                      <a16:creationId xmlns:a16="http://schemas.microsoft.com/office/drawing/2014/main" id="{226F85B1-5258-41A7-84D3-443E0981E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99" name="Line 612">
                  <a:extLst>
                    <a:ext uri="{FF2B5EF4-FFF2-40B4-BE49-F238E27FC236}">
                      <a16:creationId xmlns:a16="http://schemas.microsoft.com/office/drawing/2014/main" id="{514A7E71-9A84-47C9-B2FD-0E782A651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73" name="Group 613">
                <a:extLst>
                  <a:ext uri="{FF2B5EF4-FFF2-40B4-BE49-F238E27FC236}">
                    <a16:creationId xmlns:a16="http://schemas.microsoft.com/office/drawing/2014/main" id="{3218286F-98CA-4D6B-BCCD-CA69643DCA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368"/>
                <a:ext cx="2398" cy="2"/>
                <a:chOff x="0" y="0"/>
                <a:chExt cx="2398" cy="2"/>
              </a:xfrm>
            </p:grpSpPr>
            <p:sp>
              <p:nvSpPr>
                <p:cNvPr id="31138" name="Line 614">
                  <a:extLst>
                    <a:ext uri="{FF2B5EF4-FFF2-40B4-BE49-F238E27FC236}">
                      <a16:creationId xmlns:a16="http://schemas.microsoft.com/office/drawing/2014/main" id="{675EDD3C-DEB9-4D42-85D4-1BE41EE497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9" name="Line 615">
                  <a:extLst>
                    <a:ext uri="{FF2B5EF4-FFF2-40B4-BE49-F238E27FC236}">
                      <a16:creationId xmlns:a16="http://schemas.microsoft.com/office/drawing/2014/main" id="{19E20C20-5D80-4795-BE14-3639D41F7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0" name="Line 616">
                  <a:extLst>
                    <a:ext uri="{FF2B5EF4-FFF2-40B4-BE49-F238E27FC236}">
                      <a16:creationId xmlns:a16="http://schemas.microsoft.com/office/drawing/2014/main" id="{3E60CB40-BB2D-4BFD-8623-D0D2F12C17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1" name="Line 617">
                  <a:extLst>
                    <a:ext uri="{FF2B5EF4-FFF2-40B4-BE49-F238E27FC236}">
                      <a16:creationId xmlns:a16="http://schemas.microsoft.com/office/drawing/2014/main" id="{E8568790-B41F-4325-8F98-B96CA94CC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2" name="Line 618">
                  <a:extLst>
                    <a:ext uri="{FF2B5EF4-FFF2-40B4-BE49-F238E27FC236}">
                      <a16:creationId xmlns:a16="http://schemas.microsoft.com/office/drawing/2014/main" id="{2A60B800-ADED-4388-9FAF-2359520483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3" name="Line 619">
                  <a:extLst>
                    <a:ext uri="{FF2B5EF4-FFF2-40B4-BE49-F238E27FC236}">
                      <a16:creationId xmlns:a16="http://schemas.microsoft.com/office/drawing/2014/main" id="{785AD8FF-C2BB-492D-9489-BBD3C9148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4" name="Line 620">
                  <a:extLst>
                    <a:ext uri="{FF2B5EF4-FFF2-40B4-BE49-F238E27FC236}">
                      <a16:creationId xmlns:a16="http://schemas.microsoft.com/office/drawing/2014/main" id="{565E1C4C-8ADE-48BB-BEE2-D7482C313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5" name="Line 621">
                  <a:extLst>
                    <a:ext uri="{FF2B5EF4-FFF2-40B4-BE49-F238E27FC236}">
                      <a16:creationId xmlns:a16="http://schemas.microsoft.com/office/drawing/2014/main" id="{558B9E05-E4CC-4A60-80C9-04AF79FB7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6" name="Line 622">
                  <a:extLst>
                    <a:ext uri="{FF2B5EF4-FFF2-40B4-BE49-F238E27FC236}">
                      <a16:creationId xmlns:a16="http://schemas.microsoft.com/office/drawing/2014/main" id="{7E6ECBF9-216A-4479-9769-261831F06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7" name="Line 623">
                  <a:extLst>
                    <a:ext uri="{FF2B5EF4-FFF2-40B4-BE49-F238E27FC236}">
                      <a16:creationId xmlns:a16="http://schemas.microsoft.com/office/drawing/2014/main" id="{5EC453AA-9F08-4210-86DB-8DE24B76AC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8" name="Line 624">
                  <a:extLst>
                    <a:ext uri="{FF2B5EF4-FFF2-40B4-BE49-F238E27FC236}">
                      <a16:creationId xmlns:a16="http://schemas.microsoft.com/office/drawing/2014/main" id="{BB88020C-5B37-4615-878D-1A83B32EC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49" name="Line 625">
                  <a:extLst>
                    <a:ext uri="{FF2B5EF4-FFF2-40B4-BE49-F238E27FC236}">
                      <a16:creationId xmlns:a16="http://schemas.microsoft.com/office/drawing/2014/main" id="{B49FE69A-69C4-48BD-880B-32BE8FA5F0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0" name="Line 626">
                  <a:extLst>
                    <a:ext uri="{FF2B5EF4-FFF2-40B4-BE49-F238E27FC236}">
                      <a16:creationId xmlns:a16="http://schemas.microsoft.com/office/drawing/2014/main" id="{78494491-53E2-4B4F-8F34-521BEAEB6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1" name="Line 627">
                  <a:extLst>
                    <a:ext uri="{FF2B5EF4-FFF2-40B4-BE49-F238E27FC236}">
                      <a16:creationId xmlns:a16="http://schemas.microsoft.com/office/drawing/2014/main" id="{CA340F38-4DD9-4690-ADAB-0DCA64C85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2" name="Line 628">
                  <a:extLst>
                    <a:ext uri="{FF2B5EF4-FFF2-40B4-BE49-F238E27FC236}">
                      <a16:creationId xmlns:a16="http://schemas.microsoft.com/office/drawing/2014/main" id="{46094CD5-4926-4782-90D6-37482CA85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3" name="Line 629">
                  <a:extLst>
                    <a:ext uri="{FF2B5EF4-FFF2-40B4-BE49-F238E27FC236}">
                      <a16:creationId xmlns:a16="http://schemas.microsoft.com/office/drawing/2014/main" id="{74976A01-F59F-4304-91CD-1974AA2B19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4" name="Line 630">
                  <a:extLst>
                    <a:ext uri="{FF2B5EF4-FFF2-40B4-BE49-F238E27FC236}">
                      <a16:creationId xmlns:a16="http://schemas.microsoft.com/office/drawing/2014/main" id="{8FCA37BF-55FE-471A-AA16-0400294A1E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5" name="Line 631">
                  <a:extLst>
                    <a:ext uri="{FF2B5EF4-FFF2-40B4-BE49-F238E27FC236}">
                      <a16:creationId xmlns:a16="http://schemas.microsoft.com/office/drawing/2014/main" id="{17E95477-4DEB-42FA-A63E-CCAA8BC967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6" name="Line 632">
                  <a:extLst>
                    <a:ext uri="{FF2B5EF4-FFF2-40B4-BE49-F238E27FC236}">
                      <a16:creationId xmlns:a16="http://schemas.microsoft.com/office/drawing/2014/main" id="{56C8E21B-C115-4D12-8716-D3C927008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7" name="Line 633">
                  <a:extLst>
                    <a:ext uri="{FF2B5EF4-FFF2-40B4-BE49-F238E27FC236}">
                      <a16:creationId xmlns:a16="http://schemas.microsoft.com/office/drawing/2014/main" id="{143755A9-1612-47D2-9759-2B6BD9189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8" name="Line 634">
                  <a:extLst>
                    <a:ext uri="{FF2B5EF4-FFF2-40B4-BE49-F238E27FC236}">
                      <a16:creationId xmlns:a16="http://schemas.microsoft.com/office/drawing/2014/main" id="{ACBAB2F1-F356-4A81-93DF-8C1A6772F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59" name="Line 635">
                  <a:extLst>
                    <a:ext uri="{FF2B5EF4-FFF2-40B4-BE49-F238E27FC236}">
                      <a16:creationId xmlns:a16="http://schemas.microsoft.com/office/drawing/2014/main" id="{03EA3C73-3D0E-4AD0-8B8C-55B26DCEAD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0" name="Line 636">
                  <a:extLst>
                    <a:ext uri="{FF2B5EF4-FFF2-40B4-BE49-F238E27FC236}">
                      <a16:creationId xmlns:a16="http://schemas.microsoft.com/office/drawing/2014/main" id="{DFAF708E-C023-46EF-B169-06A0626C23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1" name="Line 637">
                  <a:extLst>
                    <a:ext uri="{FF2B5EF4-FFF2-40B4-BE49-F238E27FC236}">
                      <a16:creationId xmlns:a16="http://schemas.microsoft.com/office/drawing/2014/main" id="{4B399437-9989-4CF5-8E28-7CBB110B2C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2" name="Line 638">
                  <a:extLst>
                    <a:ext uri="{FF2B5EF4-FFF2-40B4-BE49-F238E27FC236}">
                      <a16:creationId xmlns:a16="http://schemas.microsoft.com/office/drawing/2014/main" id="{75192C4A-ABF3-47FA-9009-19F42BFD1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3" name="Line 639">
                  <a:extLst>
                    <a:ext uri="{FF2B5EF4-FFF2-40B4-BE49-F238E27FC236}">
                      <a16:creationId xmlns:a16="http://schemas.microsoft.com/office/drawing/2014/main" id="{904A44C0-A3CF-44F6-975D-A5B23605F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4" name="Line 640">
                  <a:extLst>
                    <a:ext uri="{FF2B5EF4-FFF2-40B4-BE49-F238E27FC236}">
                      <a16:creationId xmlns:a16="http://schemas.microsoft.com/office/drawing/2014/main" id="{1B4A4E0E-7CBB-48FC-B3B8-32D8BE4F1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5" name="Line 641">
                  <a:extLst>
                    <a:ext uri="{FF2B5EF4-FFF2-40B4-BE49-F238E27FC236}">
                      <a16:creationId xmlns:a16="http://schemas.microsoft.com/office/drawing/2014/main" id="{7B8752B1-BB40-413E-A11A-E89BB1BD6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6" name="Line 642">
                  <a:extLst>
                    <a:ext uri="{FF2B5EF4-FFF2-40B4-BE49-F238E27FC236}">
                      <a16:creationId xmlns:a16="http://schemas.microsoft.com/office/drawing/2014/main" id="{036CDF37-9EDC-4179-9340-C02A49B00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7" name="Line 643">
                  <a:extLst>
                    <a:ext uri="{FF2B5EF4-FFF2-40B4-BE49-F238E27FC236}">
                      <a16:creationId xmlns:a16="http://schemas.microsoft.com/office/drawing/2014/main" id="{D3EFE6C8-A883-4595-82A4-BFDF1053E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68" name="Line 644">
                  <a:extLst>
                    <a:ext uri="{FF2B5EF4-FFF2-40B4-BE49-F238E27FC236}">
                      <a16:creationId xmlns:a16="http://schemas.microsoft.com/office/drawing/2014/main" id="{2CBFD951-6AF1-4DC3-A30E-0E1596FF65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74" name="Group 645">
                <a:extLst>
                  <a:ext uri="{FF2B5EF4-FFF2-40B4-BE49-F238E27FC236}">
                    <a16:creationId xmlns:a16="http://schemas.microsoft.com/office/drawing/2014/main" id="{663632CE-6BF9-47AD-892D-29508490B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0"/>
                <a:ext cx="2398" cy="2"/>
                <a:chOff x="0" y="0"/>
                <a:chExt cx="2398" cy="2"/>
              </a:xfrm>
            </p:grpSpPr>
            <p:sp>
              <p:nvSpPr>
                <p:cNvPr id="31107" name="Line 646">
                  <a:extLst>
                    <a:ext uri="{FF2B5EF4-FFF2-40B4-BE49-F238E27FC236}">
                      <a16:creationId xmlns:a16="http://schemas.microsoft.com/office/drawing/2014/main" id="{0A3B044D-CF48-41D3-A9B1-4458737CA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8" name="Line 647">
                  <a:extLst>
                    <a:ext uri="{FF2B5EF4-FFF2-40B4-BE49-F238E27FC236}">
                      <a16:creationId xmlns:a16="http://schemas.microsoft.com/office/drawing/2014/main" id="{124210B6-C47E-40AD-B876-37B7EF5BC2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9" name="Line 648">
                  <a:extLst>
                    <a:ext uri="{FF2B5EF4-FFF2-40B4-BE49-F238E27FC236}">
                      <a16:creationId xmlns:a16="http://schemas.microsoft.com/office/drawing/2014/main" id="{FB064F7A-7E66-4C4F-85A2-DD0E745EB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0" name="Line 649">
                  <a:extLst>
                    <a:ext uri="{FF2B5EF4-FFF2-40B4-BE49-F238E27FC236}">
                      <a16:creationId xmlns:a16="http://schemas.microsoft.com/office/drawing/2014/main" id="{24D78D2F-4E32-4EAC-9D98-18068FD9A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1" name="Line 650">
                  <a:extLst>
                    <a:ext uri="{FF2B5EF4-FFF2-40B4-BE49-F238E27FC236}">
                      <a16:creationId xmlns:a16="http://schemas.microsoft.com/office/drawing/2014/main" id="{AE3D629F-F405-4C19-B8E7-D7BACB095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2" name="Line 651">
                  <a:extLst>
                    <a:ext uri="{FF2B5EF4-FFF2-40B4-BE49-F238E27FC236}">
                      <a16:creationId xmlns:a16="http://schemas.microsoft.com/office/drawing/2014/main" id="{BF128929-A543-4001-B5B6-2B74D50D9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3" name="Line 652">
                  <a:extLst>
                    <a:ext uri="{FF2B5EF4-FFF2-40B4-BE49-F238E27FC236}">
                      <a16:creationId xmlns:a16="http://schemas.microsoft.com/office/drawing/2014/main" id="{7DD2D12B-D07F-462C-A6CF-8AF0389B1E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4" name="Line 653">
                  <a:extLst>
                    <a:ext uri="{FF2B5EF4-FFF2-40B4-BE49-F238E27FC236}">
                      <a16:creationId xmlns:a16="http://schemas.microsoft.com/office/drawing/2014/main" id="{F6A9DB82-A8C9-41F9-8610-3D70ADD591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5" name="Line 654">
                  <a:extLst>
                    <a:ext uri="{FF2B5EF4-FFF2-40B4-BE49-F238E27FC236}">
                      <a16:creationId xmlns:a16="http://schemas.microsoft.com/office/drawing/2014/main" id="{7994B0B5-E1EB-4DA8-B05E-4800FE1E89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6" name="Line 655">
                  <a:extLst>
                    <a:ext uri="{FF2B5EF4-FFF2-40B4-BE49-F238E27FC236}">
                      <a16:creationId xmlns:a16="http://schemas.microsoft.com/office/drawing/2014/main" id="{F9C93121-F54C-4CE1-B036-9908FBD93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7" name="Line 656">
                  <a:extLst>
                    <a:ext uri="{FF2B5EF4-FFF2-40B4-BE49-F238E27FC236}">
                      <a16:creationId xmlns:a16="http://schemas.microsoft.com/office/drawing/2014/main" id="{9E309D17-110A-4D8E-BCEE-A92B11DE2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8" name="Line 657">
                  <a:extLst>
                    <a:ext uri="{FF2B5EF4-FFF2-40B4-BE49-F238E27FC236}">
                      <a16:creationId xmlns:a16="http://schemas.microsoft.com/office/drawing/2014/main" id="{96FC6031-0494-42BF-82E3-6EDEF4A7CD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19" name="Line 658">
                  <a:extLst>
                    <a:ext uri="{FF2B5EF4-FFF2-40B4-BE49-F238E27FC236}">
                      <a16:creationId xmlns:a16="http://schemas.microsoft.com/office/drawing/2014/main" id="{CC1D0DD3-5289-47FB-89DE-84CD607B03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0" name="Line 659">
                  <a:extLst>
                    <a:ext uri="{FF2B5EF4-FFF2-40B4-BE49-F238E27FC236}">
                      <a16:creationId xmlns:a16="http://schemas.microsoft.com/office/drawing/2014/main" id="{D76AE9A9-E590-4F3A-88CF-97281DAF4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1" name="Line 660">
                  <a:extLst>
                    <a:ext uri="{FF2B5EF4-FFF2-40B4-BE49-F238E27FC236}">
                      <a16:creationId xmlns:a16="http://schemas.microsoft.com/office/drawing/2014/main" id="{146A20A6-62BA-412E-BDC7-074E57E45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2" name="Line 661">
                  <a:extLst>
                    <a:ext uri="{FF2B5EF4-FFF2-40B4-BE49-F238E27FC236}">
                      <a16:creationId xmlns:a16="http://schemas.microsoft.com/office/drawing/2014/main" id="{2964F34A-5F63-4C9E-8BD5-92696865B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3" name="Line 662">
                  <a:extLst>
                    <a:ext uri="{FF2B5EF4-FFF2-40B4-BE49-F238E27FC236}">
                      <a16:creationId xmlns:a16="http://schemas.microsoft.com/office/drawing/2014/main" id="{4ACF14DA-7289-4F96-8A99-56CFF4456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4" name="Line 663">
                  <a:extLst>
                    <a:ext uri="{FF2B5EF4-FFF2-40B4-BE49-F238E27FC236}">
                      <a16:creationId xmlns:a16="http://schemas.microsoft.com/office/drawing/2014/main" id="{2FDEC589-7BC0-4A79-9306-EC6661BDC0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5" name="Line 664">
                  <a:extLst>
                    <a:ext uri="{FF2B5EF4-FFF2-40B4-BE49-F238E27FC236}">
                      <a16:creationId xmlns:a16="http://schemas.microsoft.com/office/drawing/2014/main" id="{6FD1BA8A-2108-4BA0-ADD1-B8C2BD8A4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6" name="Line 665">
                  <a:extLst>
                    <a:ext uri="{FF2B5EF4-FFF2-40B4-BE49-F238E27FC236}">
                      <a16:creationId xmlns:a16="http://schemas.microsoft.com/office/drawing/2014/main" id="{210A04B5-31ED-4F62-AACE-6AFC38CC66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7" name="Line 666">
                  <a:extLst>
                    <a:ext uri="{FF2B5EF4-FFF2-40B4-BE49-F238E27FC236}">
                      <a16:creationId xmlns:a16="http://schemas.microsoft.com/office/drawing/2014/main" id="{EF252F9B-05AA-4F8F-8540-C3AAD4CB2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8" name="Line 667">
                  <a:extLst>
                    <a:ext uri="{FF2B5EF4-FFF2-40B4-BE49-F238E27FC236}">
                      <a16:creationId xmlns:a16="http://schemas.microsoft.com/office/drawing/2014/main" id="{6036727D-DFB2-410B-A230-412AF1A881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29" name="Line 668">
                  <a:extLst>
                    <a:ext uri="{FF2B5EF4-FFF2-40B4-BE49-F238E27FC236}">
                      <a16:creationId xmlns:a16="http://schemas.microsoft.com/office/drawing/2014/main" id="{3ECCF277-0274-492F-BBF3-662E09EAA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0" name="Line 669">
                  <a:extLst>
                    <a:ext uri="{FF2B5EF4-FFF2-40B4-BE49-F238E27FC236}">
                      <a16:creationId xmlns:a16="http://schemas.microsoft.com/office/drawing/2014/main" id="{EA166F06-10E1-4DD2-9ECA-F5E2D22669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1" name="Line 670">
                  <a:extLst>
                    <a:ext uri="{FF2B5EF4-FFF2-40B4-BE49-F238E27FC236}">
                      <a16:creationId xmlns:a16="http://schemas.microsoft.com/office/drawing/2014/main" id="{689544B6-2DE1-4253-BF7F-18E61DE00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2" name="Line 671">
                  <a:extLst>
                    <a:ext uri="{FF2B5EF4-FFF2-40B4-BE49-F238E27FC236}">
                      <a16:creationId xmlns:a16="http://schemas.microsoft.com/office/drawing/2014/main" id="{54B0BBAD-ABB1-40C5-849B-628CC87FFB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3" name="Line 672">
                  <a:extLst>
                    <a:ext uri="{FF2B5EF4-FFF2-40B4-BE49-F238E27FC236}">
                      <a16:creationId xmlns:a16="http://schemas.microsoft.com/office/drawing/2014/main" id="{88B7A4CD-73D3-4A43-9588-4725A9E36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4" name="Line 673">
                  <a:extLst>
                    <a:ext uri="{FF2B5EF4-FFF2-40B4-BE49-F238E27FC236}">
                      <a16:creationId xmlns:a16="http://schemas.microsoft.com/office/drawing/2014/main" id="{209ED3C6-4430-4BB7-B68E-1524E559B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5" name="Line 674">
                  <a:extLst>
                    <a:ext uri="{FF2B5EF4-FFF2-40B4-BE49-F238E27FC236}">
                      <a16:creationId xmlns:a16="http://schemas.microsoft.com/office/drawing/2014/main" id="{AE4FD754-821D-4FA3-9C0A-D95897F23F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6" name="Line 675">
                  <a:extLst>
                    <a:ext uri="{FF2B5EF4-FFF2-40B4-BE49-F238E27FC236}">
                      <a16:creationId xmlns:a16="http://schemas.microsoft.com/office/drawing/2014/main" id="{FDCFDFC5-8268-439B-B980-6EFFA9D33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37" name="Line 676">
                  <a:extLst>
                    <a:ext uri="{FF2B5EF4-FFF2-40B4-BE49-F238E27FC236}">
                      <a16:creationId xmlns:a16="http://schemas.microsoft.com/office/drawing/2014/main" id="{85D1D1CD-14A7-4A78-ABD1-51BCC741EB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75" name="Group 677">
                <a:extLst>
                  <a:ext uri="{FF2B5EF4-FFF2-40B4-BE49-F238E27FC236}">
                    <a16:creationId xmlns:a16="http://schemas.microsoft.com/office/drawing/2014/main" id="{5502A48F-7870-48C9-ADEB-5549BC09EB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512"/>
                <a:ext cx="2398" cy="2"/>
                <a:chOff x="0" y="0"/>
                <a:chExt cx="2398" cy="2"/>
              </a:xfrm>
            </p:grpSpPr>
            <p:sp>
              <p:nvSpPr>
                <p:cNvPr id="31076" name="Line 678">
                  <a:extLst>
                    <a:ext uri="{FF2B5EF4-FFF2-40B4-BE49-F238E27FC236}">
                      <a16:creationId xmlns:a16="http://schemas.microsoft.com/office/drawing/2014/main" id="{6F8EEB62-3884-4DE3-BFA7-4316BAA09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77" name="Line 679">
                  <a:extLst>
                    <a:ext uri="{FF2B5EF4-FFF2-40B4-BE49-F238E27FC236}">
                      <a16:creationId xmlns:a16="http://schemas.microsoft.com/office/drawing/2014/main" id="{0AB72653-6225-45E2-9377-C53888906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78" name="Line 680">
                  <a:extLst>
                    <a:ext uri="{FF2B5EF4-FFF2-40B4-BE49-F238E27FC236}">
                      <a16:creationId xmlns:a16="http://schemas.microsoft.com/office/drawing/2014/main" id="{8708C4CD-5C41-4102-B443-5362B4232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79" name="Line 681">
                  <a:extLst>
                    <a:ext uri="{FF2B5EF4-FFF2-40B4-BE49-F238E27FC236}">
                      <a16:creationId xmlns:a16="http://schemas.microsoft.com/office/drawing/2014/main" id="{22326AED-ED00-4A12-ADC3-D56CCA2C5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0" name="Line 682">
                  <a:extLst>
                    <a:ext uri="{FF2B5EF4-FFF2-40B4-BE49-F238E27FC236}">
                      <a16:creationId xmlns:a16="http://schemas.microsoft.com/office/drawing/2014/main" id="{EDC123DC-A3E6-4B12-9ADE-C3DAD6A25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1" name="Line 683">
                  <a:extLst>
                    <a:ext uri="{FF2B5EF4-FFF2-40B4-BE49-F238E27FC236}">
                      <a16:creationId xmlns:a16="http://schemas.microsoft.com/office/drawing/2014/main" id="{579ED6DA-ECCB-46CD-9A81-49276450E2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2" name="Line 684">
                  <a:extLst>
                    <a:ext uri="{FF2B5EF4-FFF2-40B4-BE49-F238E27FC236}">
                      <a16:creationId xmlns:a16="http://schemas.microsoft.com/office/drawing/2014/main" id="{3D1B3116-0BFB-4E1B-B430-B2EBDD47A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3" name="Line 685">
                  <a:extLst>
                    <a:ext uri="{FF2B5EF4-FFF2-40B4-BE49-F238E27FC236}">
                      <a16:creationId xmlns:a16="http://schemas.microsoft.com/office/drawing/2014/main" id="{785427A6-35AA-49E9-A2D4-FDE1AB5ACC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4" name="Line 686">
                  <a:extLst>
                    <a:ext uri="{FF2B5EF4-FFF2-40B4-BE49-F238E27FC236}">
                      <a16:creationId xmlns:a16="http://schemas.microsoft.com/office/drawing/2014/main" id="{272F78BA-7816-4C54-B052-80F6CFE5E2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5" name="Line 687">
                  <a:extLst>
                    <a:ext uri="{FF2B5EF4-FFF2-40B4-BE49-F238E27FC236}">
                      <a16:creationId xmlns:a16="http://schemas.microsoft.com/office/drawing/2014/main" id="{1AAA806C-703D-49F8-B129-8E13D99F1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6" name="Line 688">
                  <a:extLst>
                    <a:ext uri="{FF2B5EF4-FFF2-40B4-BE49-F238E27FC236}">
                      <a16:creationId xmlns:a16="http://schemas.microsoft.com/office/drawing/2014/main" id="{D5CA0111-5A06-43A7-92A8-6E6EE4A98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7" name="Line 689">
                  <a:extLst>
                    <a:ext uri="{FF2B5EF4-FFF2-40B4-BE49-F238E27FC236}">
                      <a16:creationId xmlns:a16="http://schemas.microsoft.com/office/drawing/2014/main" id="{9D63D134-E515-4FD4-BF9D-AA158AC11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8" name="Line 690">
                  <a:extLst>
                    <a:ext uri="{FF2B5EF4-FFF2-40B4-BE49-F238E27FC236}">
                      <a16:creationId xmlns:a16="http://schemas.microsoft.com/office/drawing/2014/main" id="{983074BB-D444-430C-8F41-95938069C0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89" name="Line 691">
                  <a:extLst>
                    <a:ext uri="{FF2B5EF4-FFF2-40B4-BE49-F238E27FC236}">
                      <a16:creationId xmlns:a16="http://schemas.microsoft.com/office/drawing/2014/main" id="{3FC8F890-341F-4B1E-BBC5-1F2EC6BED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0" name="Line 692">
                  <a:extLst>
                    <a:ext uri="{FF2B5EF4-FFF2-40B4-BE49-F238E27FC236}">
                      <a16:creationId xmlns:a16="http://schemas.microsoft.com/office/drawing/2014/main" id="{798865D1-C57E-4015-8B05-5CD1A63924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1" name="Line 693">
                  <a:extLst>
                    <a:ext uri="{FF2B5EF4-FFF2-40B4-BE49-F238E27FC236}">
                      <a16:creationId xmlns:a16="http://schemas.microsoft.com/office/drawing/2014/main" id="{4BE88C91-15FB-4F30-A3AC-777EDB2AEE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2" name="Line 694">
                  <a:extLst>
                    <a:ext uri="{FF2B5EF4-FFF2-40B4-BE49-F238E27FC236}">
                      <a16:creationId xmlns:a16="http://schemas.microsoft.com/office/drawing/2014/main" id="{BF05377D-5275-4F6F-8D92-66DA6E159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3" name="Line 695">
                  <a:extLst>
                    <a:ext uri="{FF2B5EF4-FFF2-40B4-BE49-F238E27FC236}">
                      <a16:creationId xmlns:a16="http://schemas.microsoft.com/office/drawing/2014/main" id="{0DB3FE4B-8D91-49EC-8926-77C6DEA12B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4" name="Line 696">
                  <a:extLst>
                    <a:ext uri="{FF2B5EF4-FFF2-40B4-BE49-F238E27FC236}">
                      <a16:creationId xmlns:a16="http://schemas.microsoft.com/office/drawing/2014/main" id="{2B7F5EE6-65FF-440A-B4D1-96B7D5F68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5" name="Line 697">
                  <a:extLst>
                    <a:ext uri="{FF2B5EF4-FFF2-40B4-BE49-F238E27FC236}">
                      <a16:creationId xmlns:a16="http://schemas.microsoft.com/office/drawing/2014/main" id="{6E3AA989-A4AB-4317-A3F7-4B97AA101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6" name="Line 698">
                  <a:extLst>
                    <a:ext uri="{FF2B5EF4-FFF2-40B4-BE49-F238E27FC236}">
                      <a16:creationId xmlns:a16="http://schemas.microsoft.com/office/drawing/2014/main" id="{5BF2BCB0-E594-4DF4-8B75-62BF78721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7" name="Line 699">
                  <a:extLst>
                    <a:ext uri="{FF2B5EF4-FFF2-40B4-BE49-F238E27FC236}">
                      <a16:creationId xmlns:a16="http://schemas.microsoft.com/office/drawing/2014/main" id="{B13BF756-4972-41D2-B743-CC2A98290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8" name="Line 700">
                  <a:extLst>
                    <a:ext uri="{FF2B5EF4-FFF2-40B4-BE49-F238E27FC236}">
                      <a16:creationId xmlns:a16="http://schemas.microsoft.com/office/drawing/2014/main" id="{A89E52AE-BA54-40A7-9A6C-6B416E0985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099" name="Line 701">
                  <a:extLst>
                    <a:ext uri="{FF2B5EF4-FFF2-40B4-BE49-F238E27FC236}">
                      <a16:creationId xmlns:a16="http://schemas.microsoft.com/office/drawing/2014/main" id="{3CFDD6BC-2369-41A2-8202-E7654CEE5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0" name="Line 702">
                  <a:extLst>
                    <a:ext uri="{FF2B5EF4-FFF2-40B4-BE49-F238E27FC236}">
                      <a16:creationId xmlns:a16="http://schemas.microsoft.com/office/drawing/2014/main" id="{C5F2C8AC-0F6E-4CFE-8FC1-E2014D84AE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1" name="Line 703">
                  <a:extLst>
                    <a:ext uri="{FF2B5EF4-FFF2-40B4-BE49-F238E27FC236}">
                      <a16:creationId xmlns:a16="http://schemas.microsoft.com/office/drawing/2014/main" id="{446ADE6B-D859-4889-81DD-79BE6F0A1D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2" name="Line 704">
                  <a:extLst>
                    <a:ext uri="{FF2B5EF4-FFF2-40B4-BE49-F238E27FC236}">
                      <a16:creationId xmlns:a16="http://schemas.microsoft.com/office/drawing/2014/main" id="{30B70791-5B51-4E76-95E2-6895F30D63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3" name="Line 705">
                  <a:extLst>
                    <a:ext uri="{FF2B5EF4-FFF2-40B4-BE49-F238E27FC236}">
                      <a16:creationId xmlns:a16="http://schemas.microsoft.com/office/drawing/2014/main" id="{A0579884-D0EE-413C-9146-E358088FF4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4" name="Line 706">
                  <a:extLst>
                    <a:ext uri="{FF2B5EF4-FFF2-40B4-BE49-F238E27FC236}">
                      <a16:creationId xmlns:a16="http://schemas.microsoft.com/office/drawing/2014/main" id="{6DD87672-C4E5-45C7-8F2A-6DA59079F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5" name="Line 707">
                  <a:extLst>
                    <a:ext uri="{FF2B5EF4-FFF2-40B4-BE49-F238E27FC236}">
                      <a16:creationId xmlns:a16="http://schemas.microsoft.com/office/drawing/2014/main" id="{11B7B7F2-4B53-40F0-A715-6C3140D60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106" name="Line 708">
                  <a:extLst>
                    <a:ext uri="{FF2B5EF4-FFF2-40B4-BE49-F238E27FC236}">
                      <a16:creationId xmlns:a16="http://schemas.microsoft.com/office/drawing/2014/main" id="{26F002EA-6DD8-4CD1-937F-09597B22A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022" name="Group 709">
              <a:extLst>
                <a:ext uri="{FF2B5EF4-FFF2-40B4-BE49-F238E27FC236}">
                  <a16:creationId xmlns:a16="http://schemas.microsoft.com/office/drawing/2014/main" id="{B3B4D011-CC6F-4E8D-BC39-5C3274B17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84"/>
              <a:ext cx="2398" cy="2"/>
              <a:chOff x="0" y="0"/>
              <a:chExt cx="2398" cy="2"/>
            </a:xfrm>
          </p:grpSpPr>
          <p:sp>
            <p:nvSpPr>
              <p:cNvPr id="31023" name="Line 710">
                <a:extLst>
                  <a:ext uri="{FF2B5EF4-FFF2-40B4-BE49-F238E27FC236}">
                    <a16:creationId xmlns:a16="http://schemas.microsoft.com/office/drawing/2014/main" id="{4098528B-7EF8-4D6F-8EA4-649E0472A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"/>
                <a:ext cx="59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24" name="Line 711">
                <a:extLst>
                  <a:ext uri="{FF2B5EF4-FFF2-40B4-BE49-F238E27FC236}">
                    <a16:creationId xmlns:a16="http://schemas.microsoft.com/office/drawing/2014/main" id="{312A0F25-0F00-48B0-870B-161CE1D3E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25" name="Line 712">
                <a:extLst>
                  <a:ext uri="{FF2B5EF4-FFF2-40B4-BE49-F238E27FC236}">
                    <a16:creationId xmlns:a16="http://schemas.microsoft.com/office/drawing/2014/main" id="{8CDE324A-7D41-419E-B946-4EA2B5A97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26" name="Line 713">
                <a:extLst>
                  <a:ext uri="{FF2B5EF4-FFF2-40B4-BE49-F238E27FC236}">
                    <a16:creationId xmlns:a16="http://schemas.microsoft.com/office/drawing/2014/main" id="{5CEF4983-8407-48B1-9E3D-FF4E654DA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27" name="Line 714">
                <a:extLst>
                  <a:ext uri="{FF2B5EF4-FFF2-40B4-BE49-F238E27FC236}">
                    <a16:creationId xmlns:a16="http://schemas.microsoft.com/office/drawing/2014/main" id="{50523801-22F0-4838-972F-1F7D9C80B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28" name="Line 715">
                <a:extLst>
                  <a:ext uri="{FF2B5EF4-FFF2-40B4-BE49-F238E27FC236}">
                    <a16:creationId xmlns:a16="http://schemas.microsoft.com/office/drawing/2014/main" id="{21DA1C44-6DA7-4F61-91AD-A2F17C0E7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29" name="Line 716">
                <a:extLst>
                  <a:ext uri="{FF2B5EF4-FFF2-40B4-BE49-F238E27FC236}">
                    <a16:creationId xmlns:a16="http://schemas.microsoft.com/office/drawing/2014/main" id="{A5420562-78BE-4B59-91EF-6B469A972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0" name="Line 717">
                <a:extLst>
                  <a:ext uri="{FF2B5EF4-FFF2-40B4-BE49-F238E27FC236}">
                    <a16:creationId xmlns:a16="http://schemas.microsoft.com/office/drawing/2014/main" id="{0B7CDF48-FCF3-4AE0-AEE7-049B6D1A9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2"/>
                <a:ext cx="23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1" name="Line 718">
                <a:extLst>
                  <a:ext uri="{FF2B5EF4-FFF2-40B4-BE49-F238E27FC236}">
                    <a16:creationId xmlns:a16="http://schemas.microsoft.com/office/drawing/2014/main" id="{3A7B08D6-DF12-401F-AD21-F90AEA15A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" y="2"/>
                <a:ext cx="115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2" name="Line 719">
                <a:extLst>
                  <a:ext uri="{FF2B5EF4-FFF2-40B4-BE49-F238E27FC236}">
                    <a16:creationId xmlns:a16="http://schemas.microsoft.com/office/drawing/2014/main" id="{E978615D-1B85-4E96-B653-1BF39B67D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3" name="Line 720">
                <a:extLst>
                  <a:ext uri="{FF2B5EF4-FFF2-40B4-BE49-F238E27FC236}">
                    <a16:creationId xmlns:a16="http://schemas.microsoft.com/office/drawing/2014/main" id="{BB841BB0-8CAD-4134-91DB-B4EE1CAC1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2"/>
                <a:ext cx="34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4" name="Line 721">
                <a:extLst>
                  <a:ext uri="{FF2B5EF4-FFF2-40B4-BE49-F238E27FC236}">
                    <a16:creationId xmlns:a16="http://schemas.microsoft.com/office/drawing/2014/main" id="{397E7D3C-FBEF-458E-AFF3-4E360397A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5" name="Line 722">
                <a:extLst>
                  <a:ext uri="{FF2B5EF4-FFF2-40B4-BE49-F238E27FC236}">
                    <a16:creationId xmlns:a16="http://schemas.microsoft.com/office/drawing/2014/main" id="{0BD62F3D-77E5-42BC-9D69-A6F76D4CA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6" name="Line 723">
                <a:extLst>
                  <a:ext uri="{FF2B5EF4-FFF2-40B4-BE49-F238E27FC236}">
                    <a16:creationId xmlns:a16="http://schemas.microsoft.com/office/drawing/2014/main" id="{E4C1C407-5A95-4E8E-A9AA-E6CA6474A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7" name="Line 724">
                <a:extLst>
                  <a:ext uri="{FF2B5EF4-FFF2-40B4-BE49-F238E27FC236}">
                    <a16:creationId xmlns:a16="http://schemas.microsoft.com/office/drawing/2014/main" id="{6280A7BE-AF2A-4AAA-BC92-505CF5FB1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"/>
                <a:ext cx="51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8" name="Line 725">
                <a:extLst>
                  <a:ext uri="{FF2B5EF4-FFF2-40B4-BE49-F238E27FC236}">
                    <a16:creationId xmlns:a16="http://schemas.microsoft.com/office/drawing/2014/main" id="{F374A1ED-6783-48B9-9075-B1D0E19AA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9" name="Line 726">
                <a:extLst>
                  <a:ext uri="{FF2B5EF4-FFF2-40B4-BE49-F238E27FC236}">
                    <a16:creationId xmlns:a16="http://schemas.microsoft.com/office/drawing/2014/main" id="{C0DB3CDD-156A-4438-BB37-D28BC0824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"/>
                <a:ext cx="19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0" name="Line 727">
                <a:extLst>
                  <a:ext uri="{FF2B5EF4-FFF2-40B4-BE49-F238E27FC236}">
                    <a16:creationId xmlns:a16="http://schemas.microsoft.com/office/drawing/2014/main" id="{23F376E2-D385-4749-AC79-580DD8421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0"/>
                <a:ext cx="29" cy="2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1" name="Line 728">
                <a:extLst>
                  <a:ext uri="{FF2B5EF4-FFF2-40B4-BE49-F238E27FC236}">
                    <a16:creationId xmlns:a16="http://schemas.microsoft.com/office/drawing/2014/main" id="{0CEBA011-5A30-437C-90D8-FA59B9860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9" y="2"/>
                <a:ext cx="31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2" name="Line 729">
                <a:extLst>
                  <a:ext uri="{FF2B5EF4-FFF2-40B4-BE49-F238E27FC236}">
                    <a16:creationId xmlns:a16="http://schemas.microsoft.com/office/drawing/2014/main" id="{C65A0A1F-F7C3-4CE7-9A6B-7136FD2F9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3" name="Line 730">
                <a:extLst>
                  <a:ext uri="{FF2B5EF4-FFF2-40B4-BE49-F238E27FC236}">
                    <a16:creationId xmlns:a16="http://schemas.microsoft.com/office/drawing/2014/main" id="{5CED819B-D1FF-4591-9FD7-8B3605782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4" name="Line 731">
                <a:extLst>
                  <a:ext uri="{FF2B5EF4-FFF2-40B4-BE49-F238E27FC236}">
                    <a16:creationId xmlns:a16="http://schemas.microsoft.com/office/drawing/2014/main" id="{35974FB4-54C3-42A7-86D8-61EDC596B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5" name="Line 732">
                <a:extLst>
                  <a:ext uri="{FF2B5EF4-FFF2-40B4-BE49-F238E27FC236}">
                    <a16:creationId xmlns:a16="http://schemas.microsoft.com/office/drawing/2014/main" id="{2D80D0B7-A6A1-4F56-ADF0-EB5187DC8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6" name="Line 733">
                <a:extLst>
                  <a:ext uri="{FF2B5EF4-FFF2-40B4-BE49-F238E27FC236}">
                    <a16:creationId xmlns:a16="http://schemas.microsoft.com/office/drawing/2014/main" id="{E87EC55B-F782-4AC6-99F9-DD97B3138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2"/>
                <a:ext cx="44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7" name="Line 734">
                <a:extLst>
                  <a:ext uri="{FF2B5EF4-FFF2-40B4-BE49-F238E27FC236}">
                    <a16:creationId xmlns:a16="http://schemas.microsoft.com/office/drawing/2014/main" id="{9FF80CB0-79B9-4D6B-83C4-0A0DD0BF0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"/>
                <a:ext cx="80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8" name="Line 735">
                <a:extLst>
                  <a:ext uri="{FF2B5EF4-FFF2-40B4-BE49-F238E27FC236}">
                    <a16:creationId xmlns:a16="http://schemas.microsoft.com/office/drawing/2014/main" id="{C7D7C508-C51B-47A4-992D-E45378013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49" name="Line 736">
                <a:extLst>
                  <a:ext uri="{FF2B5EF4-FFF2-40B4-BE49-F238E27FC236}">
                    <a16:creationId xmlns:a16="http://schemas.microsoft.com/office/drawing/2014/main" id="{B11CFEB1-574E-4884-A0D1-E8FF9CE4F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"/>
                <a:ext cx="52" cy="0"/>
              </a:xfrm>
              <a:prstGeom prst="line">
                <a:avLst/>
              </a:prstGeom>
              <a:noFill/>
              <a:ln w="101600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50" name="Line 737">
                <a:extLst>
                  <a:ext uri="{FF2B5EF4-FFF2-40B4-BE49-F238E27FC236}">
                    <a16:creationId xmlns:a16="http://schemas.microsoft.com/office/drawing/2014/main" id="{E56D2C1A-D6C8-48C9-85E8-86E4DCADA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51" name="Line 738">
                <a:extLst>
                  <a:ext uri="{FF2B5EF4-FFF2-40B4-BE49-F238E27FC236}">
                    <a16:creationId xmlns:a16="http://schemas.microsoft.com/office/drawing/2014/main" id="{8CDADB94-FB31-498A-BAE4-ED04CFA24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"/>
                <a:ext cx="40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52" name="Line 739">
                <a:extLst>
                  <a:ext uri="{FF2B5EF4-FFF2-40B4-BE49-F238E27FC236}">
                    <a16:creationId xmlns:a16="http://schemas.microsoft.com/office/drawing/2014/main" id="{DBE5E52D-5DD5-4807-A459-F52E2413B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"/>
                <a:ext cx="28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53" name="Line 740">
                <a:extLst>
                  <a:ext uri="{FF2B5EF4-FFF2-40B4-BE49-F238E27FC236}">
                    <a16:creationId xmlns:a16="http://schemas.microsoft.com/office/drawing/2014/main" id="{E84C203B-1EFB-42D0-9EE7-378AC61C4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67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Group 741">
            <a:extLst>
              <a:ext uri="{FF2B5EF4-FFF2-40B4-BE49-F238E27FC236}">
                <a16:creationId xmlns:a16="http://schemas.microsoft.com/office/drawing/2014/main" id="{AC120AF9-A662-4351-924C-382F6B4E645D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5483225"/>
            <a:ext cx="3806825" cy="3175"/>
            <a:chOff x="0" y="0"/>
            <a:chExt cx="2398" cy="2"/>
          </a:xfrm>
        </p:grpSpPr>
        <p:sp>
          <p:nvSpPr>
            <p:cNvPr id="30990" name="Line 742">
              <a:extLst>
                <a:ext uri="{FF2B5EF4-FFF2-40B4-BE49-F238E27FC236}">
                  <a16:creationId xmlns:a16="http://schemas.microsoft.com/office/drawing/2014/main" id="{96C28D7E-6108-4FD1-BE49-6D36FA806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2" y="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1" name="Line 743">
              <a:extLst>
                <a:ext uri="{FF2B5EF4-FFF2-40B4-BE49-F238E27FC236}">
                  <a16:creationId xmlns:a16="http://schemas.microsoft.com/office/drawing/2014/main" id="{9761537A-D483-455B-A191-EE310E320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2" name="Line 744">
              <a:extLst>
                <a:ext uri="{FF2B5EF4-FFF2-40B4-BE49-F238E27FC236}">
                  <a16:creationId xmlns:a16="http://schemas.microsoft.com/office/drawing/2014/main" id="{E2D86D99-29F7-473D-801D-DE04ABC75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3" name="Line 745">
              <a:extLst>
                <a:ext uri="{FF2B5EF4-FFF2-40B4-BE49-F238E27FC236}">
                  <a16:creationId xmlns:a16="http://schemas.microsoft.com/office/drawing/2014/main" id="{F800F34A-D73A-4B28-9680-268ACE13D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" y="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4" name="Line 746">
              <a:extLst>
                <a:ext uri="{FF2B5EF4-FFF2-40B4-BE49-F238E27FC236}">
                  <a16:creationId xmlns:a16="http://schemas.microsoft.com/office/drawing/2014/main" id="{7CB77C1E-8FED-4FC2-8A98-559C8184F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0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5" name="Line 747">
              <a:extLst>
                <a:ext uri="{FF2B5EF4-FFF2-40B4-BE49-F238E27FC236}">
                  <a16:creationId xmlns:a16="http://schemas.microsoft.com/office/drawing/2014/main" id="{F9FF99AD-93E7-498D-829A-E106BEDBF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2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6" name="Line 748">
              <a:extLst>
                <a:ext uri="{FF2B5EF4-FFF2-40B4-BE49-F238E27FC236}">
                  <a16:creationId xmlns:a16="http://schemas.microsoft.com/office/drawing/2014/main" id="{D375719B-991B-4868-A04B-C3842097C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7" name="Line 749">
              <a:extLst>
                <a:ext uri="{FF2B5EF4-FFF2-40B4-BE49-F238E27FC236}">
                  <a16:creationId xmlns:a16="http://schemas.microsoft.com/office/drawing/2014/main" id="{8A785C4A-9866-45CD-9319-C62105EC7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" y="2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8" name="Line 750">
              <a:extLst>
                <a:ext uri="{FF2B5EF4-FFF2-40B4-BE49-F238E27FC236}">
                  <a16:creationId xmlns:a16="http://schemas.microsoft.com/office/drawing/2014/main" id="{2A7E24DA-98B9-463D-8605-C5AE9B497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2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9" name="Line 751">
              <a:extLst>
                <a:ext uri="{FF2B5EF4-FFF2-40B4-BE49-F238E27FC236}">
                  <a16:creationId xmlns:a16="http://schemas.microsoft.com/office/drawing/2014/main" id="{72E1B526-5CFD-4221-A6C8-0553FAD74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0" name="Line 752">
              <a:extLst>
                <a:ext uri="{FF2B5EF4-FFF2-40B4-BE49-F238E27FC236}">
                  <a16:creationId xmlns:a16="http://schemas.microsoft.com/office/drawing/2014/main" id="{0DB1193C-7E35-4430-9210-B8E1D070D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6" y="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1" name="Line 753">
              <a:extLst>
                <a:ext uri="{FF2B5EF4-FFF2-40B4-BE49-F238E27FC236}">
                  <a16:creationId xmlns:a16="http://schemas.microsoft.com/office/drawing/2014/main" id="{2980110D-FB98-4BC8-A683-B07279C6A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2" name="Line 754">
              <a:extLst>
                <a:ext uri="{FF2B5EF4-FFF2-40B4-BE49-F238E27FC236}">
                  <a16:creationId xmlns:a16="http://schemas.microsoft.com/office/drawing/2014/main" id="{4A227DB5-74FB-409C-8FC7-4FED4886C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3" name="Line 755">
              <a:extLst>
                <a:ext uri="{FF2B5EF4-FFF2-40B4-BE49-F238E27FC236}">
                  <a16:creationId xmlns:a16="http://schemas.microsoft.com/office/drawing/2014/main" id="{682A527B-3105-4CE1-9094-AFF905B00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4" name="Line 756">
              <a:extLst>
                <a:ext uri="{FF2B5EF4-FFF2-40B4-BE49-F238E27FC236}">
                  <a16:creationId xmlns:a16="http://schemas.microsoft.com/office/drawing/2014/main" id="{556873CD-AEFD-4B01-AB95-E5683FC6D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8" y="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5" name="Line 757">
              <a:extLst>
                <a:ext uri="{FF2B5EF4-FFF2-40B4-BE49-F238E27FC236}">
                  <a16:creationId xmlns:a16="http://schemas.microsoft.com/office/drawing/2014/main" id="{C8812FB5-D029-4DE5-A4F2-EF31003A3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6" name="Line 758">
              <a:extLst>
                <a:ext uri="{FF2B5EF4-FFF2-40B4-BE49-F238E27FC236}">
                  <a16:creationId xmlns:a16="http://schemas.microsoft.com/office/drawing/2014/main" id="{3CB0EBE2-6253-4D59-9A75-BA8DF7583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7" name="Line 759">
              <a:extLst>
                <a:ext uri="{FF2B5EF4-FFF2-40B4-BE49-F238E27FC236}">
                  <a16:creationId xmlns:a16="http://schemas.microsoft.com/office/drawing/2014/main" id="{F4C03DC1-FA9C-4979-9A57-33B24C7E9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8" name="Line 760">
              <a:extLst>
                <a:ext uri="{FF2B5EF4-FFF2-40B4-BE49-F238E27FC236}">
                  <a16:creationId xmlns:a16="http://schemas.microsoft.com/office/drawing/2014/main" id="{425A5B11-C9BC-45AC-ADE1-FAC053C69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9" name="Line 761">
              <a:extLst>
                <a:ext uri="{FF2B5EF4-FFF2-40B4-BE49-F238E27FC236}">
                  <a16:creationId xmlns:a16="http://schemas.microsoft.com/office/drawing/2014/main" id="{6C42CB86-5059-4F60-A0AF-76E08869B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7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0" name="Line 762">
              <a:extLst>
                <a:ext uri="{FF2B5EF4-FFF2-40B4-BE49-F238E27FC236}">
                  <a16:creationId xmlns:a16="http://schemas.microsoft.com/office/drawing/2014/main" id="{41766F43-52B8-4860-B83F-F9705D6E5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1" name="Line 763">
              <a:extLst>
                <a:ext uri="{FF2B5EF4-FFF2-40B4-BE49-F238E27FC236}">
                  <a16:creationId xmlns:a16="http://schemas.microsoft.com/office/drawing/2014/main" id="{A480C1CD-3D31-4EBB-990C-22F2E059C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2" name="Line 764">
              <a:extLst>
                <a:ext uri="{FF2B5EF4-FFF2-40B4-BE49-F238E27FC236}">
                  <a16:creationId xmlns:a16="http://schemas.microsoft.com/office/drawing/2014/main" id="{F22F8F18-099B-4061-9BAB-0598BD1E2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6" y="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3" name="Line 765">
              <a:extLst>
                <a:ext uri="{FF2B5EF4-FFF2-40B4-BE49-F238E27FC236}">
                  <a16:creationId xmlns:a16="http://schemas.microsoft.com/office/drawing/2014/main" id="{14C03E79-C1F8-4A63-BC15-B5FB7556C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4" name="Line 766">
              <a:extLst>
                <a:ext uri="{FF2B5EF4-FFF2-40B4-BE49-F238E27FC236}">
                  <a16:creationId xmlns:a16="http://schemas.microsoft.com/office/drawing/2014/main" id="{3A354BCE-1C86-4B1D-BF91-9E2F13582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2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5" name="Line 767">
              <a:extLst>
                <a:ext uri="{FF2B5EF4-FFF2-40B4-BE49-F238E27FC236}">
                  <a16:creationId xmlns:a16="http://schemas.microsoft.com/office/drawing/2014/main" id="{FC476FDF-F709-4368-9FEB-C74DEF551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" y="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6" name="Line 768">
              <a:extLst>
                <a:ext uri="{FF2B5EF4-FFF2-40B4-BE49-F238E27FC236}">
                  <a16:creationId xmlns:a16="http://schemas.microsoft.com/office/drawing/2014/main" id="{03BD2B72-E282-4468-83D6-DE92CE801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" y="2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7" name="Line 769">
              <a:extLst>
                <a:ext uri="{FF2B5EF4-FFF2-40B4-BE49-F238E27FC236}">
                  <a16:creationId xmlns:a16="http://schemas.microsoft.com/office/drawing/2014/main" id="{CF661A07-3A27-4E47-8A95-6F236D301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8" name="Line 770">
              <a:extLst>
                <a:ext uri="{FF2B5EF4-FFF2-40B4-BE49-F238E27FC236}">
                  <a16:creationId xmlns:a16="http://schemas.microsoft.com/office/drawing/2014/main" id="{6ED65AEF-4AEC-45F4-9DB7-F7C974260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" y="2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9" name="Line 771">
              <a:extLst>
                <a:ext uri="{FF2B5EF4-FFF2-40B4-BE49-F238E27FC236}">
                  <a16:creationId xmlns:a16="http://schemas.microsoft.com/office/drawing/2014/main" id="{64AEE124-F762-4CFB-BDD3-ECCE9BB8E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" y="2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0" name="Line 772">
              <a:extLst>
                <a:ext uri="{FF2B5EF4-FFF2-40B4-BE49-F238E27FC236}">
                  <a16:creationId xmlns:a16="http://schemas.microsoft.com/office/drawing/2014/main" id="{6E324AD2-DEC7-4CBC-BC6B-E0AFC0A6F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25" name="Line 773">
            <a:extLst>
              <a:ext uri="{FF2B5EF4-FFF2-40B4-BE49-F238E27FC236}">
                <a16:creationId xmlns:a16="http://schemas.microsoft.com/office/drawing/2014/main" id="{03C0AE4E-69E9-40B9-91F6-61DEDAEA8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7238" y="4489450"/>
            <a:ext cx="33337" cy="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Group 774">
            <a:extLst>
              <a:ext uri="{FF2B5EF4-FFF2-40B4-BE49-F238E27FC236}">
                <a16:creationId xmlns:a16="http://schemas.microsoft.com/office/drawing/2014/main" id="{E6CF8F67-5340-4CAB-9076-062146471EEA}"/>
              </a:ext>
            </a:extLst>
          </p:cNvPr>
          <p:cNvGrpSpPr>
            <a:grpSpLocks/>
          </p:cNvGrpSpPr>
          <p:nvPr/>
        </p:nvGrpSpPr>
        <p:grpSpPr bwMode="auto">
          <a:xfrm>
            <a:off x="5073650" y="4105275"/>
            <a:ext cx="3813175" cy="352425"/>
            <a:chOff x="0" y="0"/>
            <a:chExt cx="2402" cy="222"/>
          </a:xfrm>
        </p:grpSpPr>
        <p:sp>
          <p:nvSpPr>
            <p:cNvPr id="30782" name="Line 775">
              <a:extLst>
                <a:ext uri="{FF2B5EF4-FFF2-40B4-BE49-F238E27FC236}">
                  <a16:creationId xmlns:a16="http://schemas.microsoft.com/office/drawing/2014/main" id="{168E085B-41F3-44DB-8ED3-240A5E921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2" y="22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83" name="Line 776">
              <a:extLst>
                <a:ext uri="{FF2B5EF4-FFF2-40B4-BE49-F238E27FC236}">
                  <a16:creationId xmlns:a16="http://schemas.microsoft.com/office/drawing/2014/main" id="{94A2AF0C-2A91-489B-8C43-DAFBCDC7E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22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84" name="Line 777">
              <a:extLst>
                <a:ext uri="{FF2B5EF4-FFF2-40B4-BE49-F238E27FC236}">
                  <a16:creationId xmlns:a16="http://schemas.microsoft.com/office/drawing/2014/main" id="{F9430092-8EA6-4D79-8FEA-1A86F25E7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22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85" name="Line 778">
              <a:extLst>
                <a:ext uri="{FF2B5EF4-FFF2-40B4-BE49-F238E27FC236}">
                  <a16:creationId xmlns:a16="http://schemas.microsoft.com/office/drawing/2014/main" id="{441FB24A-29A4-4076-B0DB-BF77AEA77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" y="22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86" name="Line 779">
              <a:extLst>
                <a:ext uri="{FF2B5EF4-FFF2-40B4-BE49-F238E27FC236}">
                  <a16:creationId xmlns:a16="http://schemas.microsoft.com/office/drawing/2014/main" id="{AAA81E2F-6ED8-43EE-968C-F38FFBF14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0" y="22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87" name="Line 780">
              <a:extLst>
                <a:ext uri="{FF2B5EF4-FFF2-40B4-BE49-F238E27FC236}">
                  <a16:creationId xmlns:a16="http://schemas.microsoft.com/office/drawing/2014/main" id="{1E5B09F1-B38C-48F4-8F96-2CD892C32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222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88" name="Line 781">
              <a:extLst>
                <a:ext uri="{FF2B5EF4-FFF2-40B4-BE49-F238E27FC236}">
                  <a16:creationId xmlns:a16="http://schemas.microsoft.com/office/drawing/2014/main" id="{F8335836-2E24-4071-84FD-5719837F1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89" name="Line 782">
              <a:extLst>
                <a:ext uri="{FF2B5EF4-FFF2-40B4-BE49-F238E27FC236}">
                  <a16:creationId xmlns:a16="http://schemas.microsoft.com/office/drawing/2014/main" id="{45534298-008D-4093-B03A-EFFB887E9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" y="222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0" name="Line 783">
              <a:extLst>
                <a:ext uri="{FF2B5EF4-FFF2-40B4-BE49-F238E27FC236}">
                  <a16:creationId xmlns:a16="http://schemas.microsoft.com/office/drawing/2014/main" id="{13813697-3AAC-4E57-A834-EBE908992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222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1" name="Line 784">
              <a:extLst>
                <a:ext uri="{FF2B5EF4-FFF2-40B4-BE49-F238E27FC236}">
                  <a16:creationId xmlns:a16="http://schemas.microsoft.com/office/drawing/2014/main" id="{DAD00776-9120-4A0D-9EFE-067FF30E4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" y="22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2" name="Line 785">
              <a:extLst>
                <a:ext uri="{FF2B5EF4-FFF2-40B4-BE49-F238E27FC236}">
                  <a16:creationId xmlns:a16="http://schemas.microsoft.com/office/drawing/2014/main" id="{8C6E61B5-DADB-4947-948F-E1F64507F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6" y="22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3" name="Line 786">
              <a:extLst>
                <a:ext uri="{FF2B5EF4-FFF2-40B4-BE49-F238E27FC236}">
                  <a16:creationId xmlns:a16="http://schemas.microsoft.com/office/drawing/2014/main" id="{47620DA0-EF3D-495C-AED1-BB09C10F8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2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4" name="Line 787">
              <a:extLst>
                <a:ext uri="{FF2B5EF4-FFF2-40B4-BE49-F238E27FC236}">
                  <a16:creationId xmlns:a16="http://schemas.microsoft.com/office/drawing/2014/main" id="{322E5105-75EA-4098-B9D9-B034CD0F6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5" name="Line 788">
              <a:extLst>
                <a:ext uri="{FF2B5EF4-FFF2-40B4-BE49-F238E27FC236}">
                  <a16:creationId xmlns:a16="http://schemas.microsoft.com/office/drawing/2014/main" id="{294AD905-0B46-4B32-9376-BF029685B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6" name="Line 789">
              <a:extLst>
                <a:ext uri="{FF2B5EF4-FFF2-40B4-BE49-F238E27FC236}">
                  <a16:creationId xmlns:a16="http://schemas.microsoft.com/office/drawing/2014/main" id="{18CF395B-E892-4A1F-8AC5-1CE7CB256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8" y="22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7" name="Line 790">
              <a:extLst>
                <a:ext uri="{FF2B5EF4-FFF2-40B4-BE49-F238E27FC236}">
                  <a16:creationId xmlns:a16="http://schemas.microsoft.com/office/drawing/2014/main" id="{CFE60764-BB28-4318-B916-C3AA2F89E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8" name="Line 791">
              <a:extLst>
                <a:ext uri="{FF2B5EF4-FFF2-40B4-BE49-F238E27FC236}">
                  <a16:creationId xmlns:a16="http://schemas.microsoft.com/office/drawing/2014/main" id="{637E4264-E1D3-4DFA-9714-27DD9E8A6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22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99" name="Line 792">
              <a:extLst>
                <a:ext uri="{FF2B5EF4-FFF2-40B4-BE49-F238E27FC236}">
                  <a16:creationId xmlns:a16="http://schemas.microsoft.com/office/drawing/2014/main" id="{A5C28F4A-DDF4-4F4A-B0BF-84BA357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22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0" name="Line 793">
              <a:extLst>
                <a:ext uri="{FF2B5EF4-FFF2-40B4-BE49-F238E27FC236}">
                  <a16:creationId xmlns:a16="http://schemas.microsoft.com/office/drawing/2014/main" id="{5DD245C3-A48F-4A21-A346-894CFD20C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22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1" name="Line 794">
              <a:extLst>
                <a:ext uri="{FF2B5EF4-FFF2-40B4-BE49-F238E27FC236}">
                  <a16:creationId xmlns:a16="http://schemas.microsoft.com/office/drawing/2014/main" id="{AB879A77-2534-4D3D-B7F9-168853156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7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2" name="Line 795">
              <a:extLst>
                <a:ext uri="{FF2B5EF4-FFF2-40B4-BE49-F238E27FC236}">
                  <a16:creationId xmlns:a16="http://schemas.microsoft.com/office/drawing/2014/main" id="{7150ED22-4A2D-4957-9255-EA860F97B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22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3" name="Line 796">
              <a:extLst>
                <a:ext uri="{FF2B5EF4-FFF2-40B4-BE49-F238E27FC236}">
                  <a16:creationId xmlns:a16="http://schemas.microsoft.com/office/drawing/2014/main" id="{A5DF3F5A-A60D-4987-AC84-9564452F0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4" name="Line 797">
              <a:extLst>
                <a:ext uri="{FF2B5EF4-FFF2-40B4-BE49-F238E27FC236}">
                  <a16:creationId xmlns:a16="http://schemas.microsoft.com/office/drawing/2014/main" id="{32F69FF7-F196-4372-841E-8DB313DD2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6" y="22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5" name="Line 798">
              <a:extLst>
                <a:ext uri="{FF2B5EF4-FFF2-40B4-BE49-F238E27FC236}">
                  <a16:creationId xmlns:a16="http://schemas.microsoft.com/office/drawing/2014/main" id="{D3898DFE-3D97-4E4C-921A-C0E85128D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2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6" name="Line 799">
              <a:extLst>
                <a:ext uri="{FF2B5EF4-FFF2-40B4-BE49-F238E27FC236}">
                  <a16:creationId xmlns:a16="http://schemas.microsoft.com/office/drawing/2014/main" id="{68875952-4160-4F68-B12B-65FD52B53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222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7" name="Line 800">
              <a:extLst>
                <a:ext uri="{FF2B5EF4-FFF2-40B4-BE49-F238E27FC236}">
                  <a16:creationId xmlns:a16="http://schemas.microsoft.com/office/drawing/2014/main" id="{35D224D9-A60E-46FD-83D0-C0ED1FD3D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" y="22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8" name="Line 801">
              <a:extLst>
                <a:ext uri="{FF2B5EF4-FFF2-40B4-BE49-F238E27FC236}">
                  <a16:creationId xmlns:a16="http://schemas.microsoft.com/office/drawing/2014/main" id="{94DA0D4C-9D28-4AC1-8E91-948BEA9D5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" y="222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09" name="Line 802">
              <a:extLst>
                <a:ext uri="{FF2B5EF4-FFF2-40B4-BE49-F238E27FC236}">
                  <a16:creationId xmlns:a16="http://schemas.microsoft.com/office/drawing/2014/main" id="{0C7A99D7-1229-49AF-A5F1-ADDFF169E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22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0" name="Line 803">
              <a:extLst>
                <a:ext uri="{FF2B5EF4-FFF2-40B4-BE49-F238E27FC236}">
                  <a16:creationId xmlns:a16="http://schemas.microsoft.com/office/drawing/2014/main" id="{47BB4253-42F6-4AAC-BCDD-DC2BCF9C7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" y="222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1" name="Line 804">
              <a:extLst>
                <a:ext uri="{FF2B5EF4-FFF2-40B4-BE49-F238E27FC236}">
                  <a16:creationId xmlns:a16="http://schemas.microsoft.com/office/drawing/2014/main" id="{2BDB030A-D59B-46E2-BCA2-4CEC83F56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" y="222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2" name="Line 805">
              <a:extLst>
                <a:ext uri="{FF2B5EF4-FFF2-40B4-BE49-F238E27FC236}">
                  <a16:creationId xmlns:a16="http://schemas.microsoft.com/office/drawing/2014/main" id="{7899F7F1-864E-4836-82AC-BE25ED160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2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3" name="Line 806">
              <a:extLst>
                <a:ext uri="{FF2B5EF4-FFF2-40B4-BE49-F238E27FC236}">
                  <a16:creationId xmlns:a16="http://schemas.microsoft.com/office/drawing/2014/main" id="{78D8EA0F-03FA-4620-BC81-61FEEF8DA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" y="22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4" name="Line 807">
              <a:extLst>
                <a:ext uri="{FF2B5EF4-FFF2-40B4-BE49-F238E27FC236}">
                  <a16:creationId xmlns:a16="http://schemas.microsoft.com/office/drawing/2014/main" id="{8B323B76-B00B-48B8-B63A-BDF8DB79D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" y="222"/>
              <a:ext cx="25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5" name="Line 808">
              <a:extLst>
                <a:ext uri="{FF2B5EF4-FFF2-40B4-BE49-F238E27FC236}">
                  <a16:creationId xmlns:a16="http://schemas.microsoft.com/office/drawing/2014/main" id="{DF04106C-41BC-43D3-B5F2-0F52CF8CD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" y="22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6" name="Line 809">
              <a:extLst>
                <a:ext uri="{FF2B5EF4-FFF2-40B4-BE49-F238E27FC236}">
                  <a16:creationId xmlns:a16="http://schemas.microsoft.com/office/drawing/2014/main" id="{863AB174-536A-4635-AE53-BB6725EDD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" y="22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7" name="Line 810">
              <a:extLst>
                <a:ext uri="{FF2B5EF4-FFF2-40B4-BE49-F238E27FC236}">
                  <a16:creationId xmlns:a16="http://schemas.microsoft.com/office/drawing/2014/main" id="{15BB3F66-E5D2-4C2D-B5DB-5470969A2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" y="22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8" name="Line 811">
              <a:extLst>
                <a:ext uri="{FF2B5EF4-FFF2-40B4-BE49-F238E27FC236}">
                  <a16:creationId xmlns:a16="http://schemas.microsoft.com/office/drawing/2014/main" id="{652BCE10-5413-4727-A8FE-20CA4FC6A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19" name="Line 812">
              <a:extLst>
                <a:ext uri="{FF2B5EF4-FFF2-40B4-BE49-F238E27FC236}">
                  <a16:creationId xmlns:a16="http://schemas.microsoft.com/office/drawing/2014/main" id="{E352B361-BF1C-4D06-ACD9-FF5899BF6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0" name="Line 813">
              <a:extLst>
                <a:ext uri="{FF2B5EF4-FFF2-40B4-BE49-F238E27FC236}">
                  <a16:creationId xmlns:a16="http://schemas.microsoft.com/office/drawing/2014/main" id="{2654124F-A67B-428C-B273-2994C52F7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" y="22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1" name="Line 814">
              <a:extLst>
                <a:ext uri="{FF2B5EF4-FFF2-40B4-BE49-F238E27FC236}">
                  <a16:creationId xmlns:a16="http://schemas.microsoft.com/office/drawing/2014/main" id="{FDEEC29B-7335-4260-9DDA-EFB803B41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9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2" name="Line 815">
              <a:extLst>
                <a:ext uri="{FF2B5EF4-FFF2-40B4-BE49-F238E27FC236}">
                  <a16:creationId xmlns:a16="http://schemas.microsoft.com/office/drawing/2014/main" id="{5AFF328D-A1B7-41F1-9A78-17355557B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22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3" name="Line 816">
              <a:extLst>
                <a:ext uri="{FF2B5EF4-FFF2-40B4-BE49-F238E27FC236}">
                  <a16:creationId xmlns:a16="http://schemas.microsoft.com/office/drawing/2014/main" id="{CDE14028-7D48-43F8-8088-A3DF5EB20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7" y="22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4" name="Line 817">
              <a:extLst>
                <a:ext uri="{FF2B5EF4-FFF2-40B4-BE49-F238E27FC236}">
                  <a16:creationId xmlns:a16="http://schemas.microsoft.com/office/drawing/2014/main" id="{2873E075-0D6D-46BE-966C-A503626D3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3" y="22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5" name="Line 818">
              <a:extLst>
                <a:ext uri="{FF2B5EF4-FFF2-40B4-BE49-F238E27FC236}">
                  <a16:creationId xmlns:a16="http://schemas.microsoft.com/office/drawing/2014/main" id="{69EEB6AC-C964-470E-A71D-848E6566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6" name="Line 819">
              <a:extLst>
                <a:ext uri="{FF2B5EF4-FFF2-40B4-BE49-F238E27FC236}">
                  <a16:creationId xmlns:a16="http://schemas.microsoft.com/office/drawing/2014/main" id="{AFF906A6-5944-49E9-871B-9C77D44DB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7" name="Line 820">
              <a:extLst>
                <a:ext uri="{FF2B5EF4-FFF2-40B4-BE49-F238E27FC236}">
                  <a16:creationId xmlns:a16="http://schemas.microsoft.com/office/drawing/2014/main" id="{886A5F17-A4CE-4E3D-95A7-B644C1AFD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2" y="22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8" name="Line 821">
              <a:extLst>
                <a:ext uri="{FF2B5EF4-FFF2-40B4-BE49-F238E27FC236}">
                  <a16:creationId xmlns:a16="http://schemas.microsoft.com/office/drawing/2014/main" id="{B302030B-BA34-4325-ADCC-25068730B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22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9" name="Line 822">
              <a:extLst>
                <a:ext uri="{FF2B5EF4-FFF2-40B4-BE49-F238E27FC236}">
                  <a16:creationId xmlns:a16="http://schemas.microsoft.com/office/drawing/2014/main" id="{90FAAF29-7D6C-43F1-B0BE-15BA2CD31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146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0" name="Line 823">
              <a:extLst>
                <a:ext uri="{FF2B5EF4-FFF2-40B4-BE49-F238E27FC236}">
                  <a16:creationId xmlns:a16="http://schemas.microsoft.com/office/drawing/2014/main" id="{37A4709C-27D3-43AB-B5D1-DF690E93A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46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1" name="Line 824">
              <a:extLst>
                <a:ext uri="{FF2B5EF4-FFF2-40B4-BE49-F238E27FC236}">
                  <a16:creationId xmlns:a16="http://schemas.microsoft.com/office/drawing/2014/main" id="{CDB911A4-985C-4CD0-9572-268BAFF4B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46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2" name="Line 825">
              <a:extLst>
                <a:ext uri="{FF2B5EF4-FFF2-40B4-BE49-F238E27FC236}">
                  <a16:creationId xmlns:a16="http://schemas.microsoft.com/office/drawing/2014/main" id="{856DC55E-33D4-4620-AFF5-BFF65274D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46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3" name="Line 826">
              <a:extLst>
                <a:ext uri="{FF2B5EF4-FFF2-40B4-BE49-F238E27FC236}">
                  <a16:creationId xmlns:a16="http://schemas.microsoft.com/office/drawing/2014/main" id="{5D96F165-8F65-4942-BDCA-76B6259A1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46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4" name="Line 827">
              <a:extLst>
                <a:ext uri="{FF2B5EF4-FFF2-40B4-BE49-F238E27FC236}">
                  <a16:creationId xmlns:a16="http://schemas.microsoft.com/office/drawing/2014/main" id="{913CBCA8-3253-421E-B070-FA973775C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146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5" name="Line 828">
              <a:extLst>
                <a:ext uri="{FF2B5EF4-FFF2-40B4-BE49-F238E27FC236}">
                  <a16:creationId xmlns:a16="http://schemas.microsoft.com/office/drawing/2014/main" id="{3BFA87E7-8A2C-4C13-B4DA-3283F9988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6" name="Line 829">
              <a:extLst>
                <a:ext uri="{FF2B5EF4-FFF2-40B4-BE49-F238E27FC236}">
                  <a16:creationId xmlns:a16="http://schemas.microsoft.com/office/drawing/2014/main" id="{22C0D403-46DD-4E1E-82B9-30E6804B5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46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7" name="Line 830">
              <a:extLst>
                <a:ext uri="{FF2B5EF4-FFF2-40B4-BE49-F238E27FC236}">
                  <a16:creationId xmlns:a16="http://schemas.microsoft.com/office/drawing/2014/main" id="{8C316964-4DCA-46C6-8D7F-BDE1161A1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46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8" name="Line 831">
              <a:extLst>
                <a:ext uri="{FF2B5EF4-FFF2-40B4-BE49-F238E27FC236}">
                  <a16:creationId xmlns:a16="http://schemas.microsoft.com/office/drawing/2014/main" id="{B675FD1D-14C6-4045-B5EB-1AC211F71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146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9" name="Line 832">
              <a:extLst>
                <a:ext uri="{FF2B5EF4-FFF2-40B4-BE49-F238E27FC236}">
                  <a16:creationId xmlns:a16="http://schemas.microsoft.com/office/drawing/2014/main" id="{C8D922E3-14B8-4AD5-B288-208292101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146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0" name="Line 833">
              <a:extLst>
                <a:ext uri="{FF2B5EF4-FFF2-40B4-BE49-F238E27FC236}">
                  <a16:creationId xmlns:a16="http://schemas.microsoft.com/office/drawing/2014/main" id="{C09FE159-519B-450F-847F-E342C79B2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46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1" name="Line 834">
              <a:extLst>
                <a:ext uri="{FF2B5EF4-FFF2-40B4-BE49-F238E27FC236}">
                  <a16:creationId xmlns:a16="http://schemas.microsoft.com/office/drawing/2014/main" id="{9CAD3AD1-B0F9-434E-A08B-02D76956B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2" name="Line 835">
              <a:extLst>
                <a:ext uri="{FF2B5EF4-FFF2-40B4-BE49-F238E27FC236}">
                  <a16:creationId xmlns:a16="http://schemas.microsoft.com/office/drawing/2014/main" id="{D7556A11-C210-4C9F-8313-53976EF36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3" name="Line 836">
              <a:extLst>
                <a:ext uri="{FF2B5EF4-FFF2-40B4-BE49-F238E27FC236}">
                  <a16:creationId xmlns:a16="http://schemas.microsoft.com/office/drawing/2014/main" id="{6B49C049-D7D6-4D03-9C9D-7EBA587FA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" y="146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4" name="Line 837">
              <a:extLst>
                <a:ext uri="{FF2B5EF4-FFF2-40B4-BE49-F238E27FC236}">
                  <a16:creationId xmlns:a16="http://schemas.microsoft.com/office/drawing/2014/main" id="{94A92C89-9CB7-4A60-9706-BA5E6B970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5" name="Line 838">
              <a:extLst>
                <a:ext uri="{FF2B5EF4-FFF2-40B4-BE49-F238E27FC236}">
                  <a16:creationId xmlns:a16="http://schemas.microsoft.com/office/drawing/2014/main" id="{EB0F596E-A855-432B-B63F-B4B01BB5D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46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6" name="Line 839">
              <a:extLst>
                <a:ext uri="{FF2B5EF4-FFF2-40B4-BE49-F238E27FC236}">
                  <a16:creationId xmlns:a16="http://schemas.microsoft.com/office/drawing/2014/main" id="{9C8A5BD9-7D7B-43CE-AECD-88C916221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7" y="144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7" name="Line 840">
              <a:extLst>
                <a:ext uri="{FF2B5EF4-FFF2-40B4-BE49-F238E27FC236}">
                  <a16:creationId xmlns:a16="http://schemas.microsoft.com/office/drawing/2014/main" id="{C7C057FB-658A-41CD-A373-283795D91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146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8" name="Line 841">
              <a:extLst>
                <a:ext uri="{FF2B5EF4-FFF2-40B4-BE49-F238E27FC236}">
                  <a16:creationId xmlns:a16="http://schemas.microsoft.com/office/drawing/2014/main" id="{386AF44C-8568-4DBE-8CC4-0897F11C9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9" name="Line 842">
              <a:extLst>
                <a:ext uri="{FF2B5EF4-FFF2-40B4-BE49-F238E27FC236}">
                  <a16:creationId xmlns:a16="http://schemas.microsoft.com/office/drawing/2014/main" id="{D48BB385-EFCC-4E3A-8584-60C52544E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146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0" name="Line 843">
              <a:extLst>
                <a:ext uri="{FF2B5EF4-FFF2-40B4-BE49-F238E27FC236}">
                  <a16:creationId xmlns:a16="http://schemas.microsoft.com/office/drawing/2014/main" id="{DF7AD185-ED15-4EC0-8974-9C4B435AA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1" name="Line 844">
              <a:extLst>
                <a:ext uri="{FF2B5EF4-FFF2-40B4-BE49-F238E27FC236}">
                  <a16:creationId xmlns:a16="http://schemas.microsoft.com/office/drawing/2014/main" id="{83C963F4-CF7D-4C30-B8B6-B401E3975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146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2" name="Line 845">
              <a:extLst>
                <a:ext uri="{FF2B5EF4-FFF2-40B4-BE49-F238E27FC236}">
                  <a16:creationId xmlns:a16="http://schemas.microsoft.com/office/drawing/2014/main" id="{8281075D-7300-4DCC-B8F7-3A500C4FE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146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3" name="Line 846">
              <a:extLst>
                <a:ext uri="{FF2B5EF4-FFF2-40B4-BE49-F238E27FC236}">
                  <a16:creationId xmlns:a16="http://schemas.microsoft.com/office/drawing/2014/main" id="{C205C864-015F-42FA-9617-B299C0BE8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146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4" name="Line 847">
              <a:extLst>
                <a:ext uri="{FF2B5EF4-FFF2-40B4-BE49-F238E27FC236}">
                  <a16:creationId xmlns:a16="http://schemas.microsoft.com/office/drawing/2014/main" id="{59196926-90CF-40BD-BDEA-8D43021F2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46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5" name="Line 848">
              <a:extLst>
                <a:ext uri="{FF2B5EF4-FFF2-40B4-BE49-F238E27FC236}">
                  <a16:creationId xmlns:a16="http://schemas.microsoft.com/office/drawing/2014/main" id="{A7F3AFBB-19DB-43FC-BDFE-03659ABDB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" y="146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6" name="Line 849">
              <a:extLst>
                <a:ext uri="{FF2B5EF4-FFF2-40B4-BE49-F238E27FC236}">
                  <a16:creationId xmlns:a16="http://schemas.microsoft.com/office/drawing/2014/main" id="{BA5BCF35-B2DF-430E-B024-641078A67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146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7" name="Line 850">
              <a:extLst>
                <a:ext uri="{FF2B5EF4-FFF2-40B4-BE49-F238E27FC236}">
                  <a16:creationId xmlns:a16="http://schemas.microsoft.com/office/drawing/2014/main" id="{B2CBEF9B-BB6C-4222-B030-C82C6AC40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146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8" name="Line 851">
              <a:extLst>
                <a:ext uri="{FF2B5EF4-FFF2-40B4-BE49-F238E27FC236}">
                  <a16:creationId xmlns:a16="http://schemas.microsoft.com/office/drawing/2014/main" id="{30067614-EF50-4CDE-9912-4F991A43F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146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9" name="Line 852">
              <a:extLst>
                <a:ext uri="{FF2B5EF4-FFF2-40B4-BE49-F238E27FC236}">
                  <a16:creationId xmlns:a16="http://schemas.microsoft.com/office/drawing/2014/main" id="{F15B58C5-874B-4620-9ECE-A729F2684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" y="146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0" name="Line 853">
              <a:extLst>
                <a:ext uri="{FF2B5EF4-FFF2-40B4-BE49-F238E27FC236}">
                  <a16:creationId xmlns:a16="http://schemas.microsoft.com/office/drawing/2014/main" id="{C5A46576-CC4A-45A5-8387-0346E0082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146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1" name="Line 854">
              <a:extLst>
                <a:ext uri="{FF2B5EF4-FFF2-40B4-BE49-F238E27FC236}">
                  <a16:creationId xmlns:a16="http://schemas.microsoft.com/office/drawing/2014/main" id="{DF6B440A-EC62-4301-88A5-819B44C99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" y="146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2" name="Line 855">
              <a:extLst>
                <a:ext uri="{FF2B5EF4-FFF2-40B4-BE49-F238E27FC236}">
                  <a16:creationId xmlns:a16="http://schemas.microsoft.com/office/drawing/2014/main" id="{3AB5B3FB-478A-4AA1-AA83-5260E1034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46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3" name="Line 856">
              <a:extLst>
                <a:ext uri="{FF2B5EF4-FFF2-40B4-BE49-F238E27FC236}">
                  <a16:creationId xmlns:a16="http://schemas.microsoft.com/office/drawing/2014/main" id="{7DBF6E18-1B61-4872-925F-82A1907D4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146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4" name="Line 857">
              <a:extLst>
                <a:ext uri="{FF2B5EF4-FFF2-40B4-BE49-F238E27FC236}">
                  <a16:creationId xmlns:a16="http://schemas.microsoft.com/office/drawing/2014/main" id="{56F9C17F-62F2-4EAB-9F7B-80C3952D5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5" name="Line 858">
              <a:extLst>
                <a:ext uri="{FF2B5EF4-FFF2-40B4-BE49-F238E27FC236}">
                  <a16:creationId xmlns:a16="http://schemas.microsoft.com/office/drawing/2014/main" id="{3950AF2D-4A14-43B8-9E63-B0D20207E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6" name="Line 859">
              <a:extLst>
                <a:ext uri="{FF2B5EF4-FFF2-40B4-BE49-F238E27FC236}">
                  <a16:creationId xmlns:a16="http://schemas.microsoft.com/office/drawing/2014/main" id="{BA6895A3-81AD-4266-9CB2-15E4B5A32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146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7" name="Line 860">
              <a:extLst>
                <a:ext uri="{FF2B5EF4-FFF2-40B4-BE49-F238E27FC236}">
                  <a16:creationId xmlns:a16="http://schemas.microsoft.com/office/drawing/2014/main" id="{B821DF57-8453-47D2-A10C-98129C339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8" name="Line 861">
              <a:extLst>
                <a:ext uri="{FF2B5EF4-FFF2-40B4-BE49-F238E27FC236}">
                  <a16:creationId xmlns:a16="http://schemas.microsoft.com/office/drawing/2014/main" id="{0D72FC49-F8AF-4CEA-941C-C32B93042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146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9" name="Line 862">
              <a:extLst>
                <a:ext uri="{FF2B5EF4-FFF2-40B4-BE49-F238E27FC236}">
                  <a16:creationId xmlns:a16="http://schemas.microsoft.com/office/drawing/2014/main" id="{389CD080-D5D2-48C3-8944-CDFE9E55F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144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0" name="Line 863">
              <a:extLst>
                <a:ext uri="{FF2B5EF4-FFF2-40B4-BE49-F238E27FC236}">
                  <a16:creationId xmlns:a16="http://schemas.microsoft.com/office/drawing/2014/main" id="{379F88BB-53EF-40D6-9705-7B8F05DB9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146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1" name="Line 864">
              <a:extLst>
                <a:ext uri="{FF2B5EF4-FFF2-40B4-BE49-F238E27FC236}">
                  <a16:creationId xmlns:a16="http://schemas.microsoft.com/office/drawing/2014/main" id="{C616B2E7-6F55-4145-8FF0-7BA245F4F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146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2" name="Line 865">
              <a:extLst>
                <a:ext uri="{FF2B5EF4-FFF2-40B4-BE49-F238E27FC236}">
                  <a16:creationId xmlns:a16="http://schemas.microsoft.com/office/drawing/2014/main" id="{A55B7FA1-4739-4A52-A068-FA0E79EDB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146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3" name="Line 866">
              <a:extLst>
                <a:ext uri="{FF2B5EF4-FFF2-40B4-BE49-F238E27FC236}">
                  <a16:creationId xmlns:a16="http://schemas.microsoft.com/office/drawing/2014/main" id="{05E319D6-B42B-4AB4-AD23-F141B5DF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146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4" name="Line 867">
              <a:extLst>
                <a:ext uri="{FF2B5EF4-FFF2-40B4-BE49-F238E27FC236}">
                  <a16:creationId xmlns:a16="http://schemas.microsoft.com/office/drawing/2014/main" id="{08F46B1E-03DA-4337-9619-ADC5086D7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2" y="74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5" name="Line 868">
              <a:extLst>
                <a:ext uri="{FF2B5EF4-FFF2-40B4-BE49-F238E27FC236}">
                  <a16:creationId xmlns:a16="http://schemas.microsoft.com/office/drawing/2014/main" id="{18072933-06F1-4C9D-861E-1F20859A0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74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6" name="Line 869">
              <a:extLst>
                <a:ext uri="{FF2B5EF4-FFF2-40B4-BE49-F238E27FC236}">
                  <a16:creationId xmlns:a16="http://schemas.microsoft.com/office/drawing/2014/main" id="{B59F4B52-D19F-4144-8D2C-777D9CD87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74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7" name="Line 870">
              <a:extLst>
                <a:ext uri="{FF2B5EF4-FFF2-40B4-BE49-F238E27FC236}">
                  <a16:creationId xmlns:a16="http://schemas.microsoft.com/office/drawing/2014/main" id="{179C7DCA-73EC-453A-85D2-793B068F8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" y="74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8" name="Line 871">
              <a:extLst>
                <a:ext uri="{FF2B5EF4-FFF2-40B4-BE49-F238E27FC236}">
                  <a16:creationId xmlns:a16="http://schemas.microsoft.com/office/drawing/2014/main" id="{B17C38B5-7E67-41EC-A1AD-41659288F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0" y="7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9" name="Line 872">
              <a:extLst>
                <a:ext uri="{FF2B5EF4-FFF2-40B4-BE49-F238E27FC236}">
                  <a16:creationId xmlns:a16="http://schemas.microsoft.com/office/drawing/2014/main" id="{1D63A31E-92DC-46C4-AF7E-E2A19586C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74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0" name="Line 873">
              <a:extLst>
                <a:ext uri="{FF2B5EF4-FFF2-40B4-BE49-F238E27FC236}">
                  <a16:creationId xmlns:a16="http://schemas.microsoft.com/office/drawing/2014/main" id="{00D84661-A3F8-4EE4-B025-2F123EDE2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1" name="Line 874">
              <a:extLst>
                <a:ext uri="{FF2B5EF4-FFF2-40B4-BE49-F238E27FC236}">
                  <a16:creationId xmlns:a16="http://schemas.microsoft.com/office/drawing/2014/main" id="{ADA5A7F4-33A7-4AF5-8880-7F3AC9536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" y="74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2" name="Line 875">
              <a:extLst>
                <a:ext uri="{FF2B5EF4-FFF2-40B4-BE49-F238E27FC236}">
                  <a16:creationId xmlns:a16="http://schemas.microsoft.com/office/drawing/2014/main" id="{49EB6D58-DC38-4AD9-B794-E2DCC0011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74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3" name="Line 876">
              <a:extLst>
                <a:ext uri="{FF2B5EF4-FFF2-40B4-BE49-F238E27FC236}">
                  <a16:creationId xmlns:a16="http://schemas.microsoft.com/office/drawing/2014/main" id="{2B616C84-F22B-402C-9C60-A0B5B11AF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" y="7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4" name="Line 877">
              <a:extLst>
                <a:ext uri="{FF2B5EF4-FFF2-40B4-BE49-F238E27FC236}">
                  <a16:creationId xmlns:a16="http://schemas.microsoft.com/office/drawing/2014/main" id="{B05B4266-E349-4F80-8962-DB02940C6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6" y="74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5" name="Line 878">
              <a:extLst>
                <a:ext uri="{FF2B5EF4-FFF2-40B4-BE49-F238E27FC236}">
                  <a16:creationId xmlns:a16="http://schemas.microsoft.com/office/drawing/2014/main" id="{E2FCCBBA-CFBC-4835-B82F-C84D41708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7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6" name="Line 879">
              <a:extLst>
                <a:ext uri="{FF2B5EF4-FFF2-40B4-BE49-F238E27FC236}">
                  <a16:creationId xmlns:a16="http://schemas.microsoft.com/office/drawing/2014/main" id="{16662DBA-A884-441A-8C06-28CC47CA8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7" name="Line 880">
              <a:extLst>
                <a:ext uri="{FF2B5EF4-FFF2-40B4-BE49-F238E27FC236}">
                  <a16:creationId xmlns:a16="http://schemas.microsoft.com/office/drawing/2014/main" id="{44B31C33-FFE0-4885-BFE7-A624FE486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8" name="Line 881">
              <a:extLst>
                <a:ext uri="{FF2B5EF4-FFF2-40B4-BE49-F238E27FC236}">
                  <a16:creationId xmlns:a16="http://schemas.microsoft.com/office/drawing/2014/main" id="{0F802F30-0FF7-4E8C-8C03-E32736625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8" y="74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9" name="Line 882">
              <a:extLst>
                <a:ext uri="{FF2B5EF4-FFF2-40B4-BE49-F238E27FC236}">
                  <a16:creationId xmlns:a16="http://schemas.microsoft.com/office/drawing/2014/main" id="{F0B1ADC8-E286-40D1-828C-FE699EC15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0" name="Line 883">
              <a:extLst>
                <a:ext uri="{FF2B5EF4-FFF2-40B4-BE49-F238E27FC236}">
                  <a16:creationId xmlns:a16="http://schemas.microsoft.com/office/drawing/2014/main" id="{E7522623-79D5-40E2-9045-DA34F9BF2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74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1" name="Line 884">
              <a:extLst>
                <a:ext uri="{FF2B5EF4-FFF2-40B4-BE49-F238E27FC236}">
                  <a16:creationId xmlns:a16="http://schemas.microsoft.com/office/drawing/2014/main" id="{A6932CF4-9B3C-4E63-A29D-1D2E02133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72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2" name="Line 885">
              <a:extLst>
                <a:ext uri="{FF2B5EF4-FFF2-40B4-BE49-F238E27FC236}">
                  <a16:creationId xmlns:a16="http://schemas.microsoft.com/office/drawing/2014/main" id="{994B09C5-0C79-4DF4-B8BF-D9716D1BF7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74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3" name="Line 886">
              <a:extLst>
                <a:ext uri="{FF2B5EF4-FFF2-40B4-BE49-F238E27FC236}">
                  <a16:creationId xmlns:a16="http://schemas.microsoft.com/office/drawing/2014/main" id="{14018CEA-2850-464B-9DEE-C5F7972C5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7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4" name="Line 887">
              <a:extLst>
                <a:ext uri="{FF2B5EF4-FFF2-40B4-BE49-F238E27FC236}">
                  <a16:creationId xmlns:a16="http://schemas.microsoft.com/office/drawing/2014/main" id="{DB357525-C67E-4BC7-9422-90049F931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74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5" name="Line 888">
              <a:extLst>
                <a:ext uri="{FF2B5EF4-FFF2-40B4-BE49-F238E27FC236}">
                  <a16:creationId xmlns:a16="http://schemas.microsoft.com/office/drawing/2014/main" id="{F91FDA26-2694-4327-9998-F6B01C32F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6" name="Line 889">
              <a:extLst>
                <a:ext uri="{FF2B5EF4-FFF2-40B4-BE49-F238E27FC236}">
                  <a16:creationId xmlns:a16="http://schemas.microsoft.com/office/drawing/2014/main" id="{FF28C484-5E8A-4CAE-9E38-44A331F57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6" y="74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7" name="Line 890">
              <a:extLst>
                <a:ext uri="{FF2B5EF4-FFF2-40B4-BE49-F238E27FC236}">
                  <a16:creationId xmlns:a16="http://schemas.microsoft.com/office/drawing/2014/main" id="{85CEA7BA-EF16-4E73-924D-AF8EBC9BC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4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8" name="Line 891">
              <a:extLst>
                <a:ext uri="{FF2B5EF4-FFF2-40B4-BE49-F238E27FC236}">
                  <a16:creationId xmlns:a16="http://schemas.microsoft.com/office/drawing/2014/main" id="{D455DB8A-D0EF-451F-B470-3F73A7AB4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74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9" name="Line 892">
              <a:extLst>
                <a:ext uri="{FF2B5EF4-FFF2-40B4-BE49-F238E27FC236}">
                  <a16:creationId xmlns:a16="http://schemas.microsoft.com/office/drawing/2014/main" id="{98DACFE7-673B-4295-B817-A54CAB567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" y="74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0" name="Line 893">
              <a:extLst>
                <a:ext uri="{FF2B5EF4-FFF2-40B4-BE49-F238E27FC236}">
                  <a16:creationId xmlns:a16="http://schemas.microsoft.com/office/drawing/2014/main" id="{E50AD3BF-E2E7-4FD8-B51D-1FEB40E49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" y="74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1" name="Line 894">
              <a:extLst>
                <a:ext uri="{FF2B5EF4-FFF2-40B4-BE49-F238E27FC236}">
                  <a16:creationId xmlns:a16="http://schemas.microsoft.com/office/drawing/2014/main" id="{80373F25-D5A1-4EB7-A366-55F8A6ED0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74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2" name="Line 895">
              <a:extLst>
                <a:ext uri="{FF2B5EF4-FFF2-40B4-BE49-F238E27FC236}">
                  <a16:creationId xmlns:a16="http://schemas.microsoft.com/office/drawing/2014/main" id="{1C47DF9E-F458-4E87-ADA2-EA42404AA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" y="74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3" name="Line 896">
              <a:extLst>
                <a:ext uri="{FF2B5EF4-FFF2-40B4-BE49-F238E27FC236}">
                  <a16:creationId xmlns:a16="http://schemas.microsoft.com/office/drawing/2014/main" id="{8C87D622-8198-4A1F-87E6-3DA25CC9C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" y="74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4" name="Line 897">
              <a:extLst>
                <a:ext uri="{FF2B5EF4-FFF2-40B4-BE49-F238E27FC236}">
                  <a16:creationId xmlns:a16="http://schemas.microsoft.com/office/drawing/2014/main" id="{6C6C5873-9379-43F7-9E27-40EC88BF5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4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5" name="Line 898">
              <a:extLst>
                <a:ext uri="{FF2B5EF4-FFF2-40B4-BE49-F238E27FC236}">
                  <a16:creationId xmlns:a16="http://schemas.microsoft.com/office/drawing/2014/main" id="{3CC81D9F-AB1A-4B67-872F-AE60DF39B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" y="74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6" name="Line 899">
              <a:extLst>
                <a:ext uri="{FF2B5EF4-FFF2-40B4-BE49-F238E27FC236}">
                  <a16:creationId xmlns:a16="http://schemas.microsoft.com/office/drawing/2014/main" id="{3007E99E-C56C-4139-A3E0-FBA9FF80F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" y="74"/>
              <a:ext cx="25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7" name="Line 900">
              <a:extLst>
                <a:ext uri="{FF2B5EF4-FFF2-40B4-BE49-F238E27FC236}">
                  <a16:creationId xmlns:a16="http://schemas.microsoft.com/office/drawing/2014/main" id="{AC28E581-56D3-4274-9433-70E14CCB1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" y="7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8" name="Line 901">
              <a:extLst>
                <a:ext uri="{FF2B5EF4-FFF2-40B4-BE49-F238E27FC236}">
                  <a16:creationId xmlns:a16="http://schemas.microsoft.com/office/drawing/2014/main" id="{190DAE0A-E3B9-4224-9154-35E58FDF0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" y="74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9" name="Line 902">
              <a:extLst>
                <a:ext uri="{FF2B5EF4-FFF2-40B4-BE49-F238E27FC236}">
                  <a16:creationId xmlns:a16="http://schemas.microsoft.com/office/drawing/2014/main" id="{9196B6B4-9BF6-4CF3-BF33-F0FA5E142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" y="7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0" name="Line 903">
              <a:extLst>
                <a:ext uri="{FF2B5EF4-FFF2-40B4-BE49-F238E27FC236}">
                  <a16:creationId xmlns:a16="http://schemas.microsoft.com/office/drawing/2014/main" id="{455A04CC-2997-47DD-9FA5-F4F8F1464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1" name="Line 904">
              <a:extLst>
                <a:ext uri="{FF2B5EF4-FFF2-40B4-BE49-F238E27FC236}">
                  <a16:creationId xmlns:a16="http://schemas.microsoft.com/office/drawing/2014/main" id="{91A16486-2716-4166-A493-AC90874E3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2" name="Line 905">
              <a:extLst>
                <a:ext uri="{FF2B5EF4-FFF2-40B4-BE49-F238E27FC236}">
                  <a16:creationId xmlns:a16="http://schemas.microsoft.com/office/drawing/2014/main" id="{20AA9F0F-33B4-4167-8E12-EDE8F58DF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" y="74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3" name="Line 906">
              <a:extLst>
                <a:ext uri="{FF2B5EF4-FFF2-40B4-BE49-F238E27FC236}">
                  <a16:creationId xmlns:a16="http://schemas.microsoft.com/office/drawing/2014/main" id="{3A4AE98F-09B3-4114-8F69-6DECA6467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9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4" name="Line 907">
              <a:extLst>
                <a:ext uri="{FF2B5EF4-FFF2-40B4-BE49-F238E27FC236}">
                  <a16:creationId xmlns:a16="http://schemas.microsoft.com/office/drawing/2014/main" id="{2847CBC1-DFA1-401C-A955-C44E42A5F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74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5" name="Line 908">
              <a:extLst>
                <a:ext uri="{FF2B5EF4-FFF2-40B4-BE49-F238E27FC236}">
                  <a16:creationId xmlns:a16="http://schemas.microsoft.com/office/drawing/2014/main" id="{D06D5B34-073F-4D9A-9CF0-CA9655E0F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7" y="72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6" name="Line 909">
              <a:extLst>
                <a:ext uri="{FF2B5EF4-FFF2-40B4-BE49-F238E27FC236}">
                  <a16:creationId xmlns:a16="http://schemas.microsoft.com/office/drawing/2014/main" id="{42A8460C-99A0-4C6E-B1CD-00CC8B59B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3" y="74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7" name="Line 910">
              <a:extLst>
                <a:ext uri="{FF2B5EF4-FFF2-40B4-BE49-F238E27FC236}">
                  <a16:creationId xmlns:a16="http://schemas.microsoft.com/office/drawing/2014/main" id="{BFD18A96-53FD-4155-86AF-785F8E32E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8" name="Line 911">
              <a:extLst>
                <a:ext uri="{FF2B5EF4-FFF2-40B4-BE49-F238E27FC236}">
                  <a16:creationId xmlns:a16="http://schemas.microsoft.com/office/drawing/2014/main" id="{9E505321-24C6-451C-B84C-F1408E242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74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9" name="Line 912">
              <a:extLst>
                <a:ext uri="{FF2B5EF4-FFF2-40B4-BE49-F238E27FC236}">
                  <a16:creationId xmlns:a16="http://schemas.microsoft.com/office/drawing/2014/main" id="{3A22A17B-FF67-45F6-934F-661834C62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2" y="7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0" name="Line 913">
              <a:extLst>
                <a:ext uri="{FF2B5EF4-FFF2-40B4-BE49-F238E27FC236}">
                  <a16:creationId xmlns:a16="http://schemas.microsoft.com/office/drawing/2014/main" id="{3775F47F-2991-4CE0-8C3D-49323E07C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74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1" name="Line 914">
              <a:extLst>
                <a:ext uri="{FF2B5EF4-FFF2-40B4-BE49-F238E27FC236}">
                  <a16:creationId xmlns:a16="http://schemas.microsoft.com/office/drawing/2014/main" id="{9EF08074-2F31-4769-8324-C0A68926E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2" name="Line 915">
              <a:extLst>
                <a:ext uri="{FF2B5EF4-FFF2-40B4-BE49-F238E27FC236}">
                  <a16:creationId xmlns:a16="http://schemas.microsoft.com/office/drawing/2014/main" id="{10DD889D-5A6C-40D1-8674-0D507326E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2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3" name="Line 916">
              <a:extLst>
                <a:ext uri="{FF2B5EF4-FFF2-40B4-BE49-F238E27FC236}">
                  <a16:creationId xmlns:a16="http://schemas.microsoft.com/office/drawing/2014/main" id="{E6CC3FEC-6973-4BCC-BDB3-7CBD9FCE6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4" name="Line 917">
              <a:extLst>
                <a:ext uri="{FF2B5EF4-FFF2-40B4-BE49-F238E27FC236}">
                  <a16:creationId xmlns:a16="http://schemas.microsoft.com/office/drawing/2014/main" id="{456954F4-BB45-4052-9CAF-07F85DB28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5" name="Line 918">
              <a:extLst>
                <a:ext uri="{FF2B5EF4-FFF2-40B4-BE49-F238E27FC236}">
                  <a16:creationId xmlns:a16="http://schemas.microsoft.com/office/drawing/2014/main" id="{7074B9CF-88CA-437B-9462-D5979E32B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6" name="Line 919">
              <a:extLst>
                <a:ext uri="{FF2B5EF4-FFF2-40B4-BE49-F238E27FC236}">
                  <a16:creationId xmlns:a16="http://schemas.microsoft.com/office/drawing/2014/main" id="{E5AD3550-2776-45AD-8BDA-4FF2BABFA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2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7" name="Line 920">
              <a:extLst>
                <a:ext uri="{FF2B5EF4-FFF2-40B4-BE49-F238E27FC236}">
                  <a16:creationId xmlns:a16="http://schemas.microsoft.com/office/drawing/2014/main" id="{4547E054-1176-4E21-AA21-73D9D929E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8" name="Line 921">
              <a:extLst>
                <a:ext uri="{FF2B5EF4-FFF2-40B4-BE49-F238E27FC236}">
                  <a16:creationId xmlns:a16="http://schemas.microsoft.com/office/drawing/2014/main" id="{740A414C-85DC-4767-BAC8-75028F7C0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2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9" name="Line 922">
              <a:extLst>
                <a:ext uri="{FF2B5EF4-FFF2-40B4-BE49-F238E27FC236}">
                  <a16:creationId xmlns:a16="http://schemas.microsoft.com/office/drawing/2014/main" id="{F682CAF6-CA83-4A0D-B44E-23114FA29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2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0" name="Line 923">
              <a:extLst>
                <a:ext uri="{FF2B5EF4-FFF2-40B4-BE49-F238E27FC236}">
                  <a16:creationId xmlns:a16="http://schemas.microsoft.com/office/drawing/2014/main" id="{779559D2-8AB5-426B-99AA-CA51A0F35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1" name="Line 924">
              <a:extLst>
                <a:ext uri="{FF2B5EF4-FFF2-40B4-BE49-F238E27FC236}">
                  <a16:creationId xmlns:a16="http://schemas.microsoft.com/office/drawing/2014/main" id="{778FABAE-52AD-46D2-AE28-AE224DDD0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2" name="Line 925">
              <a:extLst>
                <a:ext uri="{FF2B5EF4-FFF2-40B4-BE49-F238E27FC236}">
                  <a16:creationId xmlns:a16="http://schemas.microsoft.com/office/drawing/2014/main" id="{19C96C05-280D-489E-9251-372C26046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3" name="Line 926">
              <a:extLst>
                <a:ext uri="{FF2B5EF4-FFF2-40B4-BE49-F238E27FC236}">
                  <a16:creationId xmlns:a16="http://schemas.microsoft.com/office/drawing/2014/main" id="{168CC815-64A0-402E-A025-A9FB06823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4" name="Line 927">
              <a:extLst>
                <a:ext uri="{FF2B5EF4-FFF2-40B4-BE49-F238E27FC236}">
                  <a16:creationId xmlns:a16="http://schemas.microsoft.com/office/drawing/2014/main" id="{CC247889-FF07-4152-B38D-535CEDE21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5" name="Line 928">
              <a:extLst>
                <a:ext uri="{FF2B5EF4-FFF2-40B4-BE49-F238E27FC236}">
                  <a16:creationId xmlns:a16="http://schemas.microsoft.com/office/drawing/2014/main" id="{16AC6FCB-D598-40FA-A202-EDDE2F8E2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" y="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6" name="Line 929">
              <a:extLst>
                <a:ext uri="{FF2B5EF4-FFF2-40B4-BE49-F238E27FC236}">
                  <a16:creationId xmlns:a16="http://schemas.microsoft.com/office/drawing/2014/main" id="{598F1FAE-E2EF-4C3D-B312-C692722EE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7" name="Line 930">
              <a:extLst>
                <a:ext uri="{FF2B5EF4-FFF2-40B4-BE49-F238E27FC236}">
                  <a16:creationId xmlns:a16="http://schemas.microsoft.com/office/drawing/2014/main" id="{EA260254-4A0F-4A7D-87F0-C924F91DD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8" name="Line 931">
              <a:extLst>
                <a:ext uri="{FF2B5EF4-FFF2-40B4-BE49-F238E27FC236}">
                  <a16:creationId xmlns:a16="http://schemas.microsoft.com/office/drawing/2014/main" id="{83F406AC-9F3D-493E-895B-8719AFA90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7" y="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9" name="Line 932">
              <a:extLst>
                <a:ext uri="{FF2B5EF4-FFF2-40B4-BE49-F238E27FC236}">
                  <a16:creationId xmlns:a16="http://schemas.microsoft.com/office/drawing/2014/main" id="{28D49304-E633-49F4-9C13-01B833B45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0" name="Line 933">
              <a:extLst>
                <a:ext uri="{FF2B5EF4-FFF2-40B4-BE49-F238E27FC236}">
                  <a16:creationId xmlns:a16="http://schemas.microsoft.com/office/drawing/2014/main" id="{7DF1C4C5-9C9D-4038-8CF2-64FD4BD06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1" name="Line 934">
              <a:extLst>
                <a:ext uri="{FF2B5EF4-FFF2-40B4-BE49-F238E27FC236}">
                  <a16:creationId xmlns:a16="http://schemas.microsoft.com/office/drawing/2014/main" id="{CCAD5A6E-73C5-4279-A0FE-CEF1FA5F1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2" name="Line 935">
              <a:extLst>
                <a:ext uri="{FF2B5EF4-FFF2-40B4-BE49-F238E27FC236}">
                  <a16:creationId xmlns:a16="http://schemas.microsoft.com/office/drawing/2014/main" id="{036EF972-A56A-49D7-9758-267F23586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3" name="Line 936">
              <a:extLst>
                <a:ext uri="{FF2B5EF4-FFF2-40B4-BE49-F238E27FC236}">
                  <a16:creationId xmlns:a16="http://schemas.microsoft.com/office/drawing/2014/main" id="{4A4C7059-AFFD-49B6-8664-F5AD4A3B1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4" name="Line 937">
              <a:extLst>
                <a:ext uri="{FF2B5EF4-FFF2-40B4-BE49-F238E27FC236}">
                  <a16:creationId xmlns:a16="http://schemas.microsoft.com/office/drawing/2014/main" id="{AF3BA280-2319-46E9-ADA4-3753C7B59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2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5" name="Line 938">
              <a:extLst>
                <a:ext uri="{FF2B5EF4-FFF2-40B4-BE49-F238E27FC236}">
                  <a16:creationId xmlns:a16="http://schemas.microsoft.com/office/drawing/2014/main" id="{F6474691-7F57-43FE-9406-7B1BD18A2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2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6" name="Line 939">
              <a:extLst>
                <a:ext uri="{FF2B5EF4-FFF2-40B4-BE49-F238E27FC236}">
                  <a16:creationId xmlns:a16="http://schemas.microsoft.com/office/drawing/2014/main" id="{B74C6A79-92D7-4384-8716-48086E0BC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7" name="Line 940">
              <a:extLst>
                <a:ext uri="{FF2B5EF4-FFF2-40B4-BE49-F238E27FC236}">
                  <a16:creationId xmlns:a16="http://schemas.microsoft.com/office/drawing/2014/main" id="{90210B5E-0DAE-4A0B-9760-0C6E7A5DC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" y="2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8" name="Line 941">
              <a:extLst>
                <a:ext uri="{FF2B5EF4-FFF2-40B4-BE49-F238E27FC236}">
                  <a16:creationId xmlns:a16="http://schemas.microsoft.com/office/drawing/2014/main" id="{E0B1DA6E-D1C8-4ED9-B500-6244498B4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9" name="Line 942">
              <a:extLst>
                <a:ext uri="{FF2B5EF4-FFF2-40B4-BE49-F238E27FC236}">
                  <a16:creationId xmlns:a16="http://schemas.microsoft.com/office/drawing/2014/main" id="{EEB53874-CF33-445C-8C5B-B05D40634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2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0" name="Line 943">
              <a:extLst>
                <a:ext uri="{FF2B5EF4-FFF2-40B4-BE49-F238E27FC236}">
                  <a16:creationId xmlns:a16="http://schemas.microsoft.com/office/drawing/2014/main" id="{D0816CC1-E71D-43A1-BC85-736029EEE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2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1" name="Line 944">
              <a:extLst>
                <a:ext uri="{FF2B5EF4-FFF2-40B4-BE49-F238E27FC236}">
                  <a16:creationId xmlns:a16="http://schemas.microsoft.com/office/drawing/2014/main" id="{A6E8E27E-D5E4-4483-B248-36A07633C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" y="2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2" name="Line 945">
              <a:extLst>
                <a:ext uri="{FF2B5EF4-FFF2-40B4-BE49-F238E27FC236}">
                  <a16:creationId xmlns:a16="http://schemas.microsoft.com/office/drawing/2014/main" id="{474BF7E4-D2D8-463F-8FC9-55E7EE7BC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953" name="Group 946">
              <a:extLst>
                <a:ext uri="{FF2B5EF4-FFF2-40B4-BE49-F238E27FC236}">
                  <a16:creationId xmlns:a16="http://schemas.microsoft.com/office/drawing/2014/main" id="{A8D3D12E-113D-49E8-89B8-8F5D6972A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" y="2"/>
              <a:ext cx="110" cy="220"/>
              <a:chOff x="0" y="0"/>
              <a:chExt cx="164" cy="220"/>
            </a:xfrm>
          </p:grpSpPr>
          <p:sp>
            <p:nvSpPr>
              <p:cNvPr id="30968" name="Line 947">
                <a:extLst>
                  <a:ext uri="{FF2B5EF4-FFF2-40B4-BE49-F238E27FC236}">
                    <a16:creationId xmlns:a16="http://schemas.microsoft.com/office/drawing/2014/main" id="{37E039FE-45CD-4183-A61D-B4C16F521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220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69" name="Line 948">
                <a:extLst>
                  <a:ext uri="{FF2B5EF4-FFF2-40B4-BE49-F238E27FC236}">
                    <a16:creationId xmlns:a16="http://schemas.microsoft.com/office/drawing/2014/main" id="{23AEA5FE-3555-4D2B-B170-57FED67B3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0" name="Line 949">
                <a:extLst>
                  <a:ext uri="{FF2B5EF4-FFF2-40B4-BE49-F238E27FC236}">
                    <a16:creationId xmlns:a16="http://schemas.microsoft.com/office/drawing/2014/main" id="{92180AFF-2EFD-4111-8DE8-D186BC4B5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1" name="Line 950">
                <a:extLst>
                  <a:ext uri="{FF2B5EF4-FFF2-40B4-BE49-F238E27FC236}">
                    <a16:creationId xmlns:a16="http://schemas.microsoft.com/office/drawing/2014/main" id="{5F522584-369B-4A1E-9CFA-A36E316C0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2" name="Line 951">
                <a:extLst>
                  <a:ext uri="{FF2B5EF4-FFF2-40B4-BE49-F238E27FC236}">
                    <a16:creationId xmlns:a16="http://schemas.microsoft.com/office/drawing/2014/main" id="{1DCAA961-CCDC-40FD-8835-258E749BF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220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3" name="Line 952">
                <a:extLst>
                  <a:ext uri="{FF2B5EF4-FFF2-40B4-BE49-F238E27FC236}">
                    <a16:creationId xmlns:a16="http://schemas.microsoft.com/office/drawing/2014/main" id="{63DF44DC-C598-4626-9E70-A1116137E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144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4" name="Line 953">
                <a:extLst>
                  <a:ext uri="{FF2B5EF4-FFF2-40B4-BE49-F238E27FC236}">
                    <a16:creationId xmlns:a16="http://schemas.microsoft.com/office/drawing/2014/main" id="{36E21E1D-3613-4A32-BB50-B475E40D0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5" name="Line 954">
                <a:extLst>
                  <a:ext uri="{FF2B5EF4-FFF2-40B4-BE49-F238E27FC236}">
                    <a16:creationId xmlns:a16="http://schemas.microsoft.com/office/drawing/2014/main" id="{544830EB-F891-43AF-83DD-18B95C53F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6" name="Line 955">
                <a:extLst>
                  <a:ext uri="{FF2B5EF4-FFF2-40B4-BE49-F238E27FC236}">
                    <a16:creationId xmlns:a16="http://schemas.microsoft.com/office/drawing/2014/main" id="{B02F0E13-56A5-4C0C-8ACD-72773586B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7" name="Line 956">
                <a:extLst>
                  <a:ext uri="{FF2B5EF4-FFF2-40B4-BE49-F238E27FC236}">
                    <a16:creationId xmlns:a16="http://schemas.microsoft.com/office/drawing/2014/main" id="{2F06DA23-F9B1-4EFC-8FDE-C4AA7E9C1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144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8" name="Line 957">
                <a:extLst>
                  <a:ext uri="{FF2B5EF4-FFF2-40B4-BE49-F238E27FC236}">
                    <a16:creationId xmlns:a16="http://schemas.microsoft.com/office/drawing/2014/main" id="{3BC2255A-6033-497E-ADCF-F7C447C5F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44"/>
                <a:ext cx="25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79" name="Line 958">
                <a:extLst>
                  <a:ext uri="{FF2B5EF4-FFF2-40B4-BE49-F238E27FC236}">
                    <a16:creationId xmlns:a16="http://schemas.microsoft.com/office/drawing/2014/main" id="{8E8E581D-D716-4F6E-A4C9-CFCE72171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7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0" name="Line 959">
                <a:extLst>
                  <a:ext uri="{FF2B5EF4-FFF2-40B4-BE49-F238E27FC236}">
                    <a16:creationId xmlns:a16="http://schemas.microsoft.com/office/drawing/2014/main" id="{04636A72-9049-4182-8604-A03B380D0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1" name="Line 960">
                <a:extLst>
                  <a:ext uri="{FF2B5EF4-FFF2-40B4-BE49-F238E27FC236}">
                    <a16:creationId xmlns:a16="http://schemas.microsoft.com/office/drawing/2014/main" id="{EE7CCF0B-D3D9-46C2-AA90-172A6FBDD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2" name="Line 961">
                <a:extLst>
                  <a:ext uri="{FF2B5EF4-FFF2-40B4-BE49-F238E27FC236}">
                    <a16:creationId xmlns:a16="http://schemas.microsoft.com/office/drawing/2014/main" id="{37B2506B-3422-46F0-9EC6-299FA59ED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3" name="Line 962">
                <a:extLst>
                  <a:ext uri="{FF2B5EF4-FFF2-40B4-BE49-F238E27FC236}">
                    <a16:creationId xmlns:a16="http://schemas.microsoft.com/office/drawing/2014/main" id="{12F127A7-A573-4E6E-A3AB-47A1515C3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7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4" name="Line 963">
                <a:extLst>
                  <a:ext uri="{FF2B5EF4-FFF2-40B4-BE49-F238E27FC236}">
                    <a16:creationId xmlns:a16="http://schemas.microsoft.com/office/drawing/2014/main" id="{A96C644F-584C-4A6B-B703-0311A8BFC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0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5" name="Line 964">
                <a:extLst>
                  <a:ext uri="{FF2B5EF4-FFF2-40B4-BE49-F238E27FC236}">
                    <a16:creationId xmlns:a16="http://schemas.microsoft.com/office/drawing/2014/main" id="{45310E6A-E3FA-4DC3-9F64-AA3B2519F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6" name="Line 965">
                <a:extLst>
                  <a:ext uri="{FF2B5EF4-FFF2-40B4-BE49-F238E27FC236}">
                    <a16:creationId xmlns:a16="http://schemas.microsoft.com/office/drawing/2014/main" id="{E98AFCEF-6562-40AD-A294-C93A552D1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7" name="Line 966">
                <a:extLst>
                  <a:ext uri="{FF2B5EF4-FFF2-40B4-BE49-F238E27FC236}">
                    <a16:creationId xmlns:a16="http://schemas.microsoft.com/office/drawing/2014/main" id="{87A0F531-38EC-48A3-9736-D8447B940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8" name="Line 967">
                <a:extLst>
                  <a:ext uri="{FF2B5EF4-FFF2-40B4-BE49-F238E27FC236}">
                    <a16:creationId xmlns:a16="http://schemas.microsoft.com/office/drawing/2014/main" id="{01662813-F1DC-4A51-9F38-99B8DEC54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0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9" name="Line 968">
                <a:extLst>
                  <a:ext uri="{FF2B5EF4-FFF2-40B4-BE49-F238E27FC236}">
                    <a16:creationId xmlns:a16="http://schemas.microsoft.com/office/drawing/2014/main" id="{9766070F-84C4-41CD-BBF2-59DAC057C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25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954" name="Line 969">
              <a:extLst>
                <a:ext uri="{FF2B5EF4-FFF2-40B4-BE49-F238E27FC236}">
                  <a16:creationId xmlns:a16="http://schemas.microsoft.com/office/drawing/2014/main" id="{A7DD6DBB-64EB-4744-BA16-E2A593AAC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5" name="Line 970">
              <a:extLst>
                <a:ext uri="{FF2B5EF4-FFF2-40B4-BE49-F238E27FC236}">
                  <a16:creationId xmlns:a16="http://schemas.microsoft.com/office/drawing/2014/main" id="{3638FDFA-2D21-4D33-B21A-1AB7457D6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6" name="Line 971">
              <a:extLst>
                <a:ext uri="{FF2B5EF4-FFF2-40B4-BE49-F238E27FC236}">
                  <a16:creationId xmlns:a16="http://schemas.microsoft.com/office/drawing/2014/main" id="{05120ADC-971E-4449-BEB6-7E41D838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7" name="Line 972">
              <a:extLst>
                <a:ext uri="{FF2B5EF4-FFF2-40B4-BE49-F238E27FC236}">
                  <a16:creationId xmlns:a16="http://schemas.microsoft.com/office/drawing/2014/main" id="{E84F8989-633B-4FF7-9662-4E58F2C41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8" name="Line 973">
              <a:extLst>
                <a:ext uri="{FF2B5EF4-FFF2-40B4-BE49-F238E27FC236}">
                  <a16:creationId xmlns:a16="http://schemas.microsoft.com/office/drawing/2014/main" id="{8EEFA543-EB9D-4311-8A8F-6697A1EC5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9" name="Line 974">
              <a:extLst>
                <a:ext uri="{FF2B5EF4-FFF2-40B4-BE49-F238E27FC236}">
                  <a16:creationId xmlns:a16="http://schemas.microsoft.com/office/drawing/2014/main" id="{C9FD36CA-D2E7-4E0C-B295-3110260D5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0" name="Line 975">
              <a:extLst>
                <a:ext uri="{FF2B5EF4-FFF2-40B4-BE49-F238E27FC236}">
                  <a16:creationId xmlns:a16="http://schemas.microsoft.com/office/drawing/2014/main" id="{0BF7F976-5F65-44E4-B934-F20F76AF2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1" name="Line 976">
              <a:extLst>
                <a:ext uri="{FF2B5EF4-FFF2-40B4-BE49-F238E27FC236}">
                  <a16:creationId xmlns:a16="http://schemas.microsoft.com/office/drawing/2014/main" id="{23F64012-31F2-4AA9-AFB2-9530A3D41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2" name="Line 977">
              <a:extLst>
                <a:ext uri="{FF2B5EF4-FFF2-40B4-BE49-F238E27FC236}">
                  <a16:creationId xmlns:a16="http://schemas.microsoft.com/office/drawing/2014/main" id="{B65EF3E8-D295-4312-B841-10DD5555A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3" name="Line 978">
              <a:extLst>
                <a:ext uri="{FF2B5EF4-FFF2-40B4-BE49-F238E27FC236}">
                  <a16:creationId xmlns:a16="http://schemas.microsoft.com/office/drawing/2014/main" id="{484EE0D0-1AF1-444D-B878-D66E6E8A1E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4" name="Line 979">
              <a:extLst>
                <a:ext uri="{FF2B5EF4-FFF2-40B4-BE49-F238E27FC236}">
                  <a16:creationId xmlns:a16="http://schemas.microsoft.com/office/drawing/2014/main" id="{A3B5A92D-FD9B-44E3-AEBC-D9A4A6082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5" name="Line 980">
              <a:extLst>
                <a:ext uri="{FF2B5EF4-FFF2-40B4-BE49-F238E27FC236}">
                  <a16:creationId xmlns:a16="http://schemas.microsoft.com/office/drawing/2014/main" id="{225E459D-69EC-4FD8-AD8A-22F5DF7EB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6" name="Line 981">
              <a:extLst>
                <a:ext uri="{FF2B5EF4-FFF2-40B4-BE49-F238E27FC236}">
                  <a16:creationId xmlns:a16="http://schemas.microsoft.com/office/drawing/2014/main" id="{412FBF02-9BAE-448B-BE3D-606F36F2E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7" name="Line 982">
              <a:extLst>
                <a:ext uri="{FF2B5EF4-FFF2-40B4-BE49-F238E27FC236}">
                  <a16:creationId xmlns:a16="http://schemas.microsoft.com/office/drawing/2014/main" id="{E9611074-2D60-4569-AAB8-576CD1D23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27" name="Line 983">
            <a:extLst>
              <a:ext uri="{FF2B5EF4-FFF2-40B4-BE49-F238E27FC236}">
                <a16:creationId xmlns:a16="http://schemas.microsoft.com/office/drawing/2014/main" id="{4534005F-599A-47BE-93B9-66D2BB02F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1835150"/>
            <a:ext cx="1079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04" name="Text Box 984">
            <a:extLst>
              <a:ext uri="{FF2B5EF4-FFF2-40B4-BE49-F238E27FC236}">
                <a16:creationId xmlns:a16="http://schemas.microsoft.com/office/drawing/2014/main" id="{0BC451F1-F552-4EB4-815C-AA8CDEE94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286000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扫</a:t>
            </a:r>
          </a:p>
        </p:txBody>
      </p:sp>
      <p:grpSp>
        <p:nvGrpSpPr>
          <p:cNvPr id="30" name="Group 985">
            <a:extLst>
              <a:ext uri="{FF2B5EF4-FFF2-40B4-BE49-F238E27FC236}">
                <a16:creationId xmlns:a16="http://schemas.microsoft.com/office/drawing/2014/main" id="{E8BAA852-D289-44FA-9FF7-09EC96DB1682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5619750"/>
            <a:ext cx="3427413" cy="552450"/>
            <a:chOff x="0" y="0"/>
            <a:chExt cx="2159" cy="348"/>
          </a:xfrm>
        </p:grpSpPr>
        <p:sp>
          <p:nvSpPr>
            <p:cNvPr id="30780" name="Text Box 986">
              <a:extLst>
                <a:ext uri="{FF2B5EF4-FFF2-40B4-BE49-F238E27FC236}">
                  <a16:creationId xmlns:a16="http://schemas.microsoft.com/office/drawing/2014/main" id="{7A71124F-F123-453F-AA57-753945056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0"/>
              <a:ext cx="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上表面</a:t>
              </a:r>
            </a:p>
          </p:txBody>
        </p:sp>
        <p:sp>
          <p:nvSpPr>
            <p:cNvPr id="30781" name="Text Box 987">
              <a:extLst>
                <a:ext uri="{FF2B5EF4-FFF2-40B4-BE49-F238E27FC236}">
                  <a16:creationId xmlns:a16="http://schemas.microsoft.com/office/drawing/2014/main" id="{26A5002B-ABB9-4CBA-856E-18487F993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0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内壁</a:t>
              </a:r>
            </a:p>
          </p:txBody>
        </p:sp>
      </p:grpSp>
      <p:grpSp>
        <p:nvGrpSpPr>
          <p:cNvPr id="31" name="Group 988">
            <a:extLst>
              <a:ext uri="{FF2B5EF4-FFF2-40B4-BE49-F238E27FC236}">
                <a16:creationId xmlns:a16="http://schemas.microsoft.com/office/drawing/2014/main" id="{5CD34529-0145-411B-A78F-EFCF51D6CB7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14400"/>
            <a:ext cx="7921625" cy="4733925"/>
            <a:chOff x="0" y="0"/>
            <a:chExt cx="4990" cy="2982"/>
          </a:xfrm>
        </p:grpSpPr>
        <p:grpSp>
          <p:nvGrpSpPr>
            <p:cNvPr id="30749" name="Group 989">
              <a:extLst>
                <a:ext uri="{FF2B5EF4-FFF2-40B4-BE49-F238E27FC236}">
                  <a16:creationId xmlns:a16="http://schemas.microsoft.com/office/drawing/2014/main" id="{AEB3F359-561B-459D-820C-AFD575A2F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990" cy="2982"/>
              <a:chOff x="0" y="0"/>
              <a:chExt cx="4990" cy="2982"/>
            </a:xfrm>
          </p:grpSpPr>
          <p:grpSp>
            <p:nvGrpSpPr>
              <p:cNvPr id="30751" name="Group 990">
                <a:extLst>
                  <a:ext uri="{FF2B5EF4-FFF2-40B4-BE49-F238E27FC236}">
                    <a16:creationId xmlns:a16="http://schemas.microsoft.com/office/drawing/2014/main" id="{3CB5D059-B9BF-4783-94DC-4E14F36B6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990" cy="2982"/>
                <a:chOff x="0" y="0"/>
                <a:chExt cx="4990" cy="2982"/>
              </a:xfrm>
            </p:grpSpPr>
            <p:sp>
              <p:nvSpPr>
                <p:cNvPr id="30758" name="Rectangle 991">
                  <a:extLst>
                    <a:ext uri="{FF2B5EF4-FFF2-40B4-BE49-F238E27FC236}">
                      <a16:creationId xmlns:a16="http://schemas.microsoft.com/office/drawing/2014/main" id="{BF1B8DF7-0C52-4FF2-921D-DD6529F88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0"/>
                  <a:ext cx="2424" cy="7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59" name="Rectangle 992">
                  <a:extLst>
                    <a:ext uri="{FF2B5EF4-FFF2-40B4-BE49-F238E27FC236}">
                      <a16:creationId xmlns:a16="http://schemas.microsoft.com/office/drawing/2014/main" id="{A1F6C636-226B-45D4-8777-9D0DAF65B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" y="1127"/>
                  <a:ext cx="2397" cy="1844"/>
                </a:xfrm>
                <a:prstGeom prst="rect">
                  <a:avLst/>
                </a:prstGeom>
                <a:solidFill>
                  <a:srgbClr val="C0C0C0"/>
                </a:solidFill>
                <a:ln w="381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fr-FR" altLang="en-US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60" name="Rectangle 993" descr="Wave">
                  <a:extLst>
                    <a:ext uri="{FF2B5EF4-FFF2-40B4-BE49-F238E27FC236}">
                      <a16:creationId xmlns:a16="http://schemas.microsoft.com/office/drawing/2014/main" id="{E1FE25D4-A67C-495C-9343-61D5581E4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9" y="1102"/>
                  <a:ext cx="627" cy="188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2700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61" name="Rectangle 994">
                  <a:extLst>
                    <a:ext uri="{FF2B5EF4-FFF2-40B4-BE49-F238E27FC236}">
                      <a16:creationId xmlns:a16="http://schemas.microsoft.com/office/drawing/2014/main" id="{13AC58FD-289D-42ED-90D0-A6707B38F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" y="2791"/>
                  <a:ext cx="216" cy="137"/>
                </a:xfrm>
                <a:prstGeom prst="rect">
                  <a:avLst/>
                </a:prstGeom>
                <a:solidFill>
                  <a:srgbClr val="99CCFF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62" name="Line 995">
                  <a:extLst>
                    <a:ext uri="{FF2B5EF4-FFF2-40B4-BE49-F238E27FC236}">
                      <a16:creationId xmlns:a16="http://schemas.microsoft.com/office/drawing/2014/main" id="{1E840111-E30F-4A4F-9C02-253CA2AD7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" y="2863"/>
                  <a:ext cx="191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763" name="Rectangle 996">
                  <a:extLst>
                    <a:ext uri="{FF2B5EF4-FFF2-40B4-BE49-F238E27FC236}">
                      <a16:creationId xmlns:a16="http://schemas.microsoft.com/office/drawing/2014/main" id="{0169DF63-47F5-42BC-9C6F-CF29414C3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7" y="2800"/>
                  <a:ext cx="215" cy="137"/>
                </a:xfrm>
                <a:prstGeom prst="rect">
                  <a:avLst/>
                </a:prstGeom>
                <a:solidFill>
                  <a:srgbClr val="99CCFF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64" name="Line 997">
                  <a:extLst>
                    <a:ext uri="{FF2B5EF4-FFF2-40B4-BE49-F238E27FC236}">
                      <a16:creationId xmlns:a16="http://schemas.microsoft.com/office/drawing/2014/main" id="{AA718261-DD7C-4596-BF68-0A377C2202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04" y="2864"/>
                  <a:ext cx="191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765" name="Rectangle 998">
                  <a:extLst>
                    <a:ext uri="{FF2B5EF4-FFF2-40B4-BE49-F238E27FC236}">
                      <a16:creationId xmlns:a16="http://schemas.microsoft.com/office/drawing/2014/main" id="{E3E89D67-E7B9-43BC-89EC-F6D561529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" y="168"/>
                  <a:ext cx="222" cy="72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66" name="Rectangle 999">
                  <a:extLst>
                    <a:ext uri="{FF2B5EF4-FFF2-40B4-BE49-F238E27FC236}">
                      <a16:creationId xmlns:a16="http://schemas.microsoft.com/office/drawing/2014/main" id="{A447C791-98D3-481D-8826-6CEDA3C06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43163">
                  <a:off x="113" y="56"/>
                  <a:ext cx="100" cy="89"/>
                </a:xfrm>
                <a:prstGeom prst="rect">
                  <a:avLst/>
                </a:prstGeom>
                <a:solidFill>
                  <a:srgbClr val="00FFFF"/>
                </a:solidFill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67" name="AutoShape 1000">
                  <a:extLst>
                    <a:ext uri="{FF2B5EF4-FFF2-40B4-BE49-F238E27FC236}">
                      <a16:creationId xmlns:a16="http://schemas.microsoft.com/office/drawing/2014/main" id="{079F1777-3B8A-4F59-8476-F6A695E8D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5" y="103"/>
                  <a:ext cx="220" cy="63"/>
                </a:xfrm>
                <a:prstGeom prst="rtTriangle">
                  <a:avLst/>
                </a:prstGeom>
                <a:solidFill>
                  <a:srgbClr val="CCFFFF"/>
                </a:solidFill>
                <a:ln w="1270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68" name="Rectangle 1001">
                  <a:extLst>
                    <a:ext uri="{FF2B5EF4-FFF2-40B4-BE49-F238E27FC236}">
                      <a16:creationId xmlns:a16="http://schemas.microsoft.com/office/drawing/2014/main" id="{8EF2CA9C-C49D-480A-9E8D-C1C2FC5392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43163" flipH="1">
                  <a:off x="2098" y="56"/>
                  <a:ext cx="100" cy="89"/>
                </a:xfrm>
                <a:prstGeom prst="rect">
                  <a:avLst/>
                </a:prstGeom>
                <a:solidFill>
                  <a:srgbClr val="00FFFF"/>
                </a:solidFill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769" name="Line 1002">
                  <a:extLst>
                    <a:ext uri="{FF2B5EF4-FFF2-40B4-BE49-F238E27FC236}">
                      <a16:creationId xmlns:a16="http://schemas.microsoft.com/office/drawing/2014/main" id="{E7DD43A4-DBC0-4950-8EAB-466620E4A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62" y="240"/>
                  <a:ext cx="923" cy="7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770" name="Line 1003">
                  <a:extLst>
                    <a:ext uri="{FF2B5EF4-FFF2-40B4-BE49-F238E27FC236}">
                      <a16:creationId xmlns:a16="http://schemas.microsoft.com/office/drawing/2014/main" id="{8AF60A9B-635E-4A79-9696-0A9A71B3E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" y="242"/>
                  <a:ext cx="1645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0771" name="Group 1004">
                  <a:extLst>
                    <a:ext uri="{FF2B5EF4-FFF2-40B4-BE49-F238E27FC236}">
                      <a16:creationId xmlns:a16="http://schemas.microsoft.com/office/drawing/2014/main" id="{1EAD468B-61EA-42A3-B24F-A1576974B3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97" y="249"/>
                  <a:ext cx="2393" cy="726"/>
                  <a:chOff x="0" y="0"/>
                  <a:chExt cx="2393" cy="726"/>
                </a:xfrm>
              </p:grpSpPr>
              <p:sp>
                <p:nvSpPr>
                  <p:cNvPr id="30775" name="未知">
                    <a:extLst>
                      <a:ext uri="{FF2B5EF4-FFF2-40B4-BE49-F238E27FC236}">
                        <a16:creationId xmlns:a16="http://schemas.microsoft.com/office/drawing/2014/main" id="{1BABC004-AF57-466D-9B6E-BEB6FB5880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2" y="0"/>
                    <a:ext cx="558" cy="726"/>
                  </a:xfrm>
                  <a:custGeom>
                    <a:avLst/>
                    <a:gdLst>
                      <a:gd name="T0" fmla="*/ 0 w 291"/>
                      <a:gd name="T1" fmla="*/ 244 h 993"/>
                      <a:gd name="T2" fmla="*/ 104 w 291"/>
                      <a:gd name="T3" fmla="*/ 366 h 993"/>
                      <a:gd name="T4" fmla="*/ 236 w 291"/>
                      <a:gd name="T5" fmla="*/ 26 h 993"/>
                      <a:gd name="T6" fmla="*/ 437 w 291"/>
                      <a:gd name="T7" fmla="*/ 521 h 993"/>
                      <a:gd name="T8" fmla="*/ 669 w 291"/>
                      <a:gd name="T9" fmla="*/ 84 h 993"/>
                      <a:gd name="T10" fmla="*/ 805 w 291"/>
                      <a:gd name="T11" fmla="*/ 356 h 993"/>
                      <a:gd name="T12" fmla="*/ 938 w 291"/>
                      <a:gd name="T13" fmla="*/ 166 h 993"/>
                      <a:gd name="T14" fmla="*/ 1070 w 291"/>
                      <a:gd name="T15" fmla="*/ 244 h 9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1"/>
                      <a:gd name="T25" fmla="*/ 0 h 993"/>
                      <a:gd name="T26" fmla="*/ 291 w 291"/>
                      <a:gd name="T27" fmla="*/ 993 h 9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1" h="993">
                        <a:moveTo>
                          <a:pt x="0" y="457"/>
                        </a:moveTo>
                        <a:cubicBezTo>
                          <a:pt x="8" y="604"/>
                          <a:pt x="17" y="752"/>
                          <a:pt x="28" y="684"/>
                        </a:cubicBezTo>
                        <a:cubicBezTo>
                          <a:pt x="39" y="616"/>
                          <a:pt x="49" y="0"/>
                          <a:pt x="64" y="48"/>
                        </a:cubicBezTo>
                        <a:cubicBezTo>
                          <a:pt x="79" y="96"/>
                          <a:pt x="99" y="957"/>
                          <a:pt x="119" y="975"/>
                        </a:cubicBezTo>
                        <a:cubicBezTo>
                          <a:pt x="139" y="993"/>
                          <a:pt x="165" y="208"/>
                          <a:pt x="182" y="157"/>
                        </a:cubicBezTo>
                        <a:cubicBezTo>
                          <a:pt x="199" y="106"/>
                          <a:pt x="207" y="640"/>
                          <a:pt x="219" y="666"/>
                        </a:cubicBezTo>
                        <a:cubicBezTo>
                          <a:pt x="231" y="692"/>
                          <a:pt x="243" y="346"/>
                          <a:pt x="255" y="311"/>
                        </a:cubicBezTo>
                        <a:cubicBezTo>
                          <a:pt x="267" y="276"/>
                          <a:pt x="279" y="366"/>
                          <a:pt x="291" y="457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76" name="Line 1006">
                    <a:extLst>
                      <a:ext uri="{FF2B5EF4-FFF2-40B4-BE49-F238E27FC236}">
                        <a16:creationId xmlns:a16="http://schemas.microsoft.com/office/drawing/2014/main" id="{ACE4E71B-1AF4-4DC9-BE2E-D1576D2434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56" y="328"/>
                    <a:ext cx="23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77" name="未知">
                    <a:extLst>
                      <a:ext uri="{FF2B5EF4-FFF2-40B4-BE49-F238E27FC236}">
                        <a16:creationId xmlns:a16="http://schemas.microsoft.com/office/drawing/2014/main" id="{83B43412-9BD1-43FA-BA98-CF58D39F2B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" y="104"/>
                    <a:ext cx="309" cy="369"/>
                  </a:xfrm>
                  <a:custGeom>
                    <a:avLst/>
                    <a:gdLst>
                      <a:gd name="T0" fmla="*/ 0 w 391"/>
                      <a:gd name="T1" fmla="*/ 128 h 687"/>
                      <a:gd name="T2" fmla="*/ 22 w 391"/>
                      <a:gd name="T3" fmla="*/ 52 h 687"/>
                      <a:gd name="T4" fmla="*/ 79 w 391"/>
                      <a:gd name="T5" fmla="*/ 23 h 687"/>
                      <a:gd name="T6" fmla="*/ 136 w 391"/>
                      <a:gd name="T7" fmla="*/ 188 h 687"/>
                      <a:gd name="T8" fmla="*/ 193 w 391"/>
                      <a:gd name="T9" fmla="*/ 83 h 687"/>
                      <a:gd name="T10" fmla="*/ 244 w 391"/>
                      <a:gd name="T11" fmla="*/ 125 h 6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91"/>
                      <a:gd name="T19" fmla="*/ 0 h 687"/>
                      <a:gd name="T20" fmla="*/ 391 w 391"/>
                      <a:gd name="T21" fmla="*/ 687 h 6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91" h="687">
                        <a:moveTo>
                          <a:pt x="0" y="443"/>
                        </a:moveTo>
                        <a:cubicBezTo>
                          <a:pt x="7" y="341"/>
                          <a:pt x="15" y="240"/>
                          <a:pt x="36" y="179"/>
                        </a:cubicBezTo>
                        <a:cubicBezTo>
                          <a:pt x="57" y="118"/>
                          <a:pt x="97" y="0"/>
                          <a:pt x="127" y="79"/>
                        </a:cubicBezTo>
                        <a:cubicBezTo>
                          <a:pt x="157" y="158"/>
                          <a:pt x="188" y="617"/>
                          <a:pt x="218" y="652"/>
                        </a:cubicBezTo>
                        <a:cubicBezTo>
                          <a:pt x="248" y="687"/>
                          <a:pt x="280" y="324"/>
                          <a:pt x="309" y="288"/>
                        </a:cubicBezTo>
                        <a:cubicBezTo>
                          <a:pt x="338" y="252"/>
                          <a:pt x="364" y="343"/>
                          <a:pt x="391" y="434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78" name="Line 1008">
                    <a:extLst>
                      <a:ext uri="{FF2B5EF4-FFF2-40B4-BE49-F238E27FC236}">
                        <a16:creationId xmlns:a16="http://schemas.microsoft.com/office/drawing/2014/main" id="{D61CD468-0BCC-452F-B2AD-314EBFAECE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333"/>
                    <a:ext cx="1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79" name="Line 1009">
                    <a:extLst>
                      <a:ext uri="{FF2B5EF4-FFF2-40B4-BE49-F238E27FC236}">
                        <a16:creationId xmlns:a16="http://schemas.microsoft.com/office/drawing/2014/main" id="{5EA4FEA0-AABA-4CCD-9E32-296CBC0434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3" y="327"/>
                    <a:ext cx="1149" cy="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772" name="Text Box 1010">
                  <a:extLst>
                    <a:ext uri="{FF2B5EF4-FFF2-40B4-BE49-F238E27FC236}">
                      <a16:creationId xmlns:a16="http://schemas.microsoft.com/office/drawing/2014/main" id="{25B153F5-36EB-4CA0-B388-72EEF65E00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7" y="0"/>
                  <a:ext cx="44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b="1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</a:t>
                  </a:r>
                  <a:r>
                    <a:rPr lang="zh-CN" altLang="en-US" b="1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扫</a:t>
                  </a:r>
                </a:p>
              </p:txBody>
            </p:sp>
            <p:sp>
              <p:nvSpPr>
                <p:cNvPr id="30773" name="Text Box 1011">
                  <a:extLst>
                    <a:ext uri="{FF2B5EF4-FFF2-40B4-BE49-F238E27FC236}">
                      <a16:creationId xmlns:a16="http://schemas.microsoft.com/office/drawing/2014/main" id="{E527B646-537A-4E69-8EA7-D8260728C6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7" y="120"/>
                  <a:ext cx="4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b="1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LW</a:t>
                  </a:r>
                </a:p>
              </p:txBody>
            </p:sp>
            <p:sp>
              <p:nvSpPr>
                <p:cNvPr id="30774" name="Text Box 1012">
                  <a:extLst>
                    <a:ext uri="{FF2B5EF4-FFF2-40B4-BE49-F238E27FC236}">
                      <a16:creationId xmlns:a16="http://schemas.microsoft.com/office/drawing/2014/main" id="{C238A432-D183-4692-91B6-F6F2770ABF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5" y="792"/>
                  <a:ext cx="4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b="1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BW</a:t>
                  </a:r>
                </a:p>
              </p:txBody>
            </p:sp>
          </p:grpSp>
          <p:sp>
            <p:nvSpPr>
              <p:cNvPr id="30752" name="Line 1013">
                <a:extLst>
                  <a:ext uri="{FF2B5EF4-FFF2-40B4-BE49-F238E27FC236}">
                    <a16:creationId xmlns:a16="http://schemas.microsoft.com/office/drawing/2014/main" id="{478AFDEF-0D67-476C-B776-086AD30BB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3" y="240"/>
                <a:ext cx="309" cy="77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53" name="Line 1014">
                <a:extLst>
                  <a:ext uri="{FF2B5EF4-FFF2-40B4-BE49-F238E27FC236}">
                    <a16:creationId xmlns:a16="http://schemas.microsoft.com/office/drawing/2014/main" id="{EB944C3A-2A4B-491A-BD86-6F332429E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8" y="240"/>
                <a:ext cx="309" cy="77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54" name="AutoShape 1015">
                <a:extLst>
                  <a:ext uri="{FF2B5EF4-FFF2-40B4-BE49-F238E27FC236}">
                    <a16:creationId xmlns:a16="http://schemas.microsoft.com/office/drawing/2014/main" id="{31AAEFD5-6150-4704-9D92-1825E9E8E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7" y="103"/>
                <a:ext cx="219" cy="63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755" name="Rectangle 1016">
                <a:extLst>
                  <a:ext uri="{FF2B5EF4-FFF2-40B4-BE49-F238E27FC236}">
                    <a16:creationId xmlns:a16="http://schemas.microsoft.com/office/drawing/2014/main" id="{B9BF9D3D-E200-4104-84F3-408DD05EE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985" y="168"/>
                <a:ext cx="222" cy="7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756" name="Line 1017">
                <a:extLst>
                  <a:ext uri="{FF2B5EF4-FFF2-40B4-BE49-F238E27FC236}">
                    <a16:creationId xmlns:a16="http://schemas.microsoft.com/office/drawing/2014/main" id="{2EB87F95-11D5-4D35-A461-F2DC44FEF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4" y="668"/>
                <a:ext cx="22" cy="1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57" name="Line 1018">
                <a:extLst>
                  <a:ext uri="{FF2B5EF4-FFF2-40B4-BE49-F238E27FC236}">
                    <a16:creationId xmlns:a16="http://schemas.microsoft.com/office/drawing/2014/main" id="{BCED598F-DDF4-42B4-BFE9-6B59EF7A6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" y="240"/>
                <a:ext cx="923" cy="77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750" name="Line 1019">
              <a:extLst>
                <a:ext uri="{FF2B5EF4-FFF2-40B4-BE49-F238E27FC236}">
                  <a16:creationId xmlns:a16="http://schemas.microsoft.com/office/drawing/2014/main" id="{D4CEA0F2-EF0E-4779-8957-D37840689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630"/>
              <a:ext cx="44" cy="3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708" name="Group 1020">
            <a:extLst>
              <a:ext uri="{FF2B5EF4-FFF2-40B4-BE49-F238E27FC236}">
                <a16:creationId xmlns:a16="http://schemas.microsoft.com/office/drawing/2014/main" id="{30ED4330-2DCD-4858-8490-740B0749215B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3630613"/>
            <a:ext cx="3017837" cy="1700212"/>
            <a:chOff x="0" y="0"/>
            <a:chExt cx="1901" cy="1071"/>
          </a:xfrm>
        </p:grpSpPr>
        <p:sp>
          <p:nvSpPr>
            <p:cNvPr id="30747" name="Line 1021">
              <a:extLst>
                <a:ext uri="{FF2B5EF4-FFF2-40B4-BE49-F238E27FC236}">
                  <a16:creationId xmlns:a16="http://schemas.microsoft.com/office/drawing/2014/main" id="{600D8F87-CDC8-4F15-A3AB-0EB6B5D38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0" y="18"/>
              <a:ext cx="1" cy="105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48" name="Line 1022">
              <a:extLst>
                <a:ext uri="{FF2B5EF4-FFF2-40B4-BE49-F238E27FC236}">
                  <a16:creationId xmlns:a16="http://schemas.microsoft.com/office/drawing/2014/main" id="{FDCD6762-3C58-4F21-A893-BB7B163CD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0" cy="105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709" name="Group 1023">
            <a:extLst>
              <a:ext uri="{FF2B5EF4-FFF2-40B4-BE49-F238E27FC236}">
                <a16:creationId xmlns:a16="http://schemas.microsoft.com/office/drawing/2014/main" id="{1039BB5A-4040-4D3B-A362-F514CA60533E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1295400"/>
            <a:ext cx="5895975" cy="3238500"/>
            <a:chOff x="0" y="0"/>
            <a:chExt cx="3714" cy="2040"/>
          </a:xfrm>
        </p:grpSpPr>
        <p:sp>
          <p:nvSpPr>
            <p:cNvPr id="30733" name="Line 1024">
              <a:extLst>
                <a:ext uri="{FF2B5EF4-FFF2-40B4-BE49-F238E27FC236}">
                  <a16:creationId xmlns:a16="http://schemas.microsoft.com/office/drawing/2014/main" id="{F41CA159-A077-45F7-AA83-95920B68C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8" y="336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734" name="Group 1025">
              <a:extLst>
                <a:ext uri="{FF2B5EF4-FFF2-40B4-BE49-F238E27FC236}">
                  <a16:creationId xmlns:a16="http://schemas.microsoft.com/office/drawing/2014/main" id="{6553EDCB-FDBD-434E-8213-364BC34DA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14" cy="2040"/>
              <a:chOff x="0" y="0"/>
              <a:chExt cx="3714" cy="2040"/>
            </a:xfrm>
          </p:grpSpPr>
          <p:sp>
            <p:nvSpPr>
              <p:cNvPr id="30735" name="Line 1026">
                <a:extLst>
                  <a:ext uri="{FF2B5EF4-FFF2-40B4-BE49-F238E27FC236}">
                    <a16:creationId xmlns:a16="http://schemas.microsoft.com/office/drawing/2014/main" id="{0D789B8C-FBF3-4FBD-B270-C0C70B4EF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4" y="222"/>
                <a:ext cx="108" cy="264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36" name="Rectangle 1027">
                <a:extLst>
                  <a:ext uri="{FF2B5EF4-FFF2-40B4-BE49-F238E27FC236}">
                    <a16:creationId xmlns:a16="http://schemas.microsoft.com/office/drawing/2014/main" id="{CF8D3DE2-2C94-4932-8BAA-E312BB8E0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740"/>
                <a:ext cx="108" cy="30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737" name="未知">
                <a:extLst>
                  <a:ext uri="{FF2B5EF4-FFF2-40B4-BE49-F238E27FC236}">
                    <a16:creationId xmlns:a16="http://schemas.microsoft.com/office/drawing/2014/main" id="{D22BC68E-ED8F-4495-8E15-9A46A15B4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" y="120"/>
                <a:ext cx="258" cy="361"/>
              </a:xfrm>
              <a:custGeom>
                <a:avLst/>
                <a:gdLst>
                  <a:gd name="T0" fmla="*/ 0 w 258"/>
                  <a:gd name="T1" fmla="*/ 216 h 361"/>
                  <a:gd name="T2" fmla="*/ 42 w 258"/>
                  <a:gd name="T3" fmla="*/ 360 h 361"/>
                  <a:gd name="T4" fmla="*/ 84 w 258"/>
                  <a:gd name="T5" fmla="*/ 222 h 361"/>
                  <a:gd name="T6" fmla="*/ 126 w 258"/>
                  <a:gd name="T7" fmla="*/ 0 h 361"/>
                  <a:gd name="T8" fmla="*/ 168 w 258"/>
                  <a:gd name="T9" fmla="*/ 222 h 361"/>
                  <a:gd name="T10" fmla="*/ 210 w 258"/>
                  <a:gd name="T11" fmla="*/ 348 h 361"/>
                  <a:gd name="T12" fmla="*/ 258 w 258"/>
                  <a:gd name="T13" fmla="*/ 216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361"/>
                  <a:gd name="T23" fmla="*/ 258 w 258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361">
                    <a:moveTo>
                      <a:pt x="0" y="216"/>
                    </a:moveTo>
                    <a:cubicBezTo>
                      <a:pt x="14" y="287"/>
                      <a:pt x="28" y="359"/>
                      <a:pt x="42" y="360"/>
                    </a:cubicBezTo>
                    <a:cubicBezTo>
                      <a:pt x="56" y="361"/>
                      <a:pt x="70" y="282"/>
                      <a:pt x="84" y="222"/>
                    </a:cubicBezTo>
                    <a:cubicBezTo>
                      <a:pt x="98" y="162"/>
                      <a:pt x="112" y="0"/>
                      <a:pt x="126" y="0"/>
                    </a:cubicBezTo>
                    <a:cubicBezTo>
                      <a:pt x="140" y="0"/>
                      <a:pt x="154" y="164"/>
                      <a:pt x="168" y="222"/>
                    </a:cubicBezTo>
                    <a:cubicBezTo>
                      <a:pt x="182" y="280"/>
                      <a:pt x="195" y="349"/>
                      <a:pt x="210" y="348"/>
                    </a:cubicBezTo>
                    <a:cubicBezTo>
                      <a:pt x="225" y="347"/>
                      <a:pt x="250" y="238"/>
                      <a:pt x="258" y="216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38" name="未知">
                <a:extLst>
                  <a:ext uri="{FF2B5EF4-FFF2-40B4-BE49-F238E27FC236}">
                    <a16:creationId xmlns:a16="http://schemas.microsoft.com/office/drawing/2014/main" id="{5ABC3885-8B61-4CA3-8B52-486EF2D67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79"/>
                <a:ext cx="258" cy="356"/>
              </a:xfrm>
              <a:custGeom>
                <a:avLst/>
                <a:gdLst>
                  <a:gd name="T0" fmla="*/ 0 w 258"/>
                  <a:gd name="T1" fmla="*/ 163 h 356"/>
                  <a:gd name="T2" fmla="*/ 42 w 258"/>
                  <a:gd name="T3" fmla="*/ 1 h 356"/>
                  <a:gd name="T4" fmla="*/ 84 w 258"/>
                  <a:gd name="T5" fmla="*/ 157 h 356"/>
                  <a:gd name="T6" fmla="*/ 126 w 258"/>
                  <a:gd name="T7" fmla="*/ 355 h 356"/>
                  <a:gd name="T8" fmla="*/ 168 w 258"/>
                  <a:gd name="T9" fmla="*/ 163 h 356"/>
                  <a:gd name="T10" fmla="*/ 210 w 258"/>
                  <a:gd name="T11" fmla="*/ 49 h 356"/>
                  <a:gd name="T12" fmla="*/ 258 w 258"/>
                  <a:gd name="T13" fmla="*/ 157 h 3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356"/>
                  <a:gd name="T23" fmla="*/ 258 w 258"/>
                  <a:gd name="T24" fmla="*/ 356 h 3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356">
                    <a:moveTo>
                      <a:pt x="0" y="163"/>
                    </a:moveTo>
                    <a:cubicBezTo>
                      <a:pt x="14" y="82"/>
                      <a:pt x="28" y="2"/>
                      <a:pt x="42" y="1"/>
                    </a:cubicBezTo>
                    <a:cubicBezTo>
                      <a:pt x="56" y="0"/>
                      <a:pt x="70" y="98"/>
                      <a:pt x="84" y="157"/>
                    </a:cubicBezTo>
                    <a:cubicBezTo>
                      <a:pt x="98" y="216"/>
                      <a:pt x="112" y="354"/>
                      <a:pt x="126" y="355"/>
                    </a:cubicBezTo>
                    <a:cubicBezTo>
                      <a:pt x="140" y="356"/>
                      <a:pt x="154" y="214"/>
                      <a:pt x="168" y="163"/>
                    </a:cubicBezTo>
                    <a:cubicBezTo>
                      <a:pt x="182" y="112"/>
                      <a:pt x="195" y="50"/>
                      <a:pt x="210" y="49"/>
                    </a:cubicBezTo>
                    <a:cubicBezTo>
                      <a:pt x="225" y="48"/>
                      <a:pt x="241" y="102"/>
                      <a:pt x="258" y="157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39" name="Line 1030">
                <a:extLst>
                  <a:ext uri="{FF2B5EF4-FFF2-40B4-BE49-F238E27FC236}">
                    <a16:creationId xmlns:a16="http://schemas.microsoft.com/office/drawing/2014/main" id="{77908743-4E5D-4F94-B988-B6BDCCD41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8" y="336"/>
                <a:ext cx="64" cy="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0" name="Line 1031">
                <a:extLst>
                  <a:ext uri="{FF2B5EF4-FFF2-40B4-BE49-F238E27FC236}">
                    <a16:creationId xmlns:a16="http://schemas.microsoft.com/office/drawing/2014/main" id="{59F2F2F4-4382-4421-88D1-7BCA66E37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2" y="336"/>
                <a:ext cx="72" cy="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1" name="Line 1032">
                <a:extLst>
                  <a:ext uri="{FF2B5EF4-FFF2-40B4-BE49-F238E27FC236}">
                    <a16:creationId xmlns:a16="http://schemas.microsoft.com/office/drawing/2014/main" id="{516F11E9-DB08-42EB-9EA2-0639EFEAF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4" y="336"/>
                <a:ext cx="68" cy="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2" name="Line 1033">
                <a:extLst>
                  <a:ext uri="{FF2B5EF4-FFF2-40B4-BE49-F238E27FC236}">
                    <a16:creationId xmlns:a16="http://schemas.microsoft.com/office/drawing/2014/main" id="{7802B247-62BF-49F8-92BA-C8B60481E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8" y="336"/>
                <a:ext cx="68" cy="4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3" name="Line 1034">
                <a:extLst>
                  <a:ext uri="{FF2B5EF4-FFF2-40B4-BE49-F238E27FC236}">
                    <a16:creationId xmlns:a16="http://schemas.microsoft.com/office/drawing/2014/main" id="{9B24805D-4B44-4EB4-832C-183A35932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6"/>
                <a:ext cx="1146" cy="22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4" name="Line 1035">
                <a:extLst>
                  <a:ext uri="{FF2B5EF4-FFF2-40B4-BE49-F238E27FC236}">
                    <a16:creationId xmlns:a16="http://schemas.microsoft.com/office/drawing/2014/main" id="{BF3E7C89-6386-4DA7-BC8E-66B9C34BE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8" y="0"/>
                <a:ext cx="684" cy="22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5" name="Line 1036">
                <a:extLst>
                  <a:ext uri="{FF2B5EF4-FFF2-40B4-BE49-F238E27FC236}">
                    <a16:creationId xmlns:a16="http://schemas.microsoft.com/office/drawing/2014/main" id="{6CBDC536-4462-48DD-9CA9-DD52D134A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"/>
                <a:ext cx="1044" cy="48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46" name="Line 1037">
                <a:extLst>
                  <a:ext uri="{FF2B5EF4-FFF2-40B4-BE49-F238E27FC236}">
                    <a16:creationId xmlns:a16="http://schemas.microsoft.com/office/drawing/2014/main" id="{B69747D1-4B7C-427A-8B94-3DFBC1958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4" y="0"/>
                <a:ext cx="804" cy="49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0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F823E21-3B12-4F4F-BDB1-16F208864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95400"/>
            <a:ext cx="3848100" cy="12382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62D1CD6-7F80-43BA-936C-7802EE880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5325"/>
          </a:xfrm>
        </p:spPr>
        <p:txBody>
          <a:bodyPr/>
          <a:lstStyle/>
          <a:p>
            <a:pPr eaLnBrk="1" hangingPunct="1"/>
            <a:r>
              <a:rPr lang="zh-CN" altLang="en-US"/>
              <a:t>校准工具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A13E4516-B06B-4F3C-9519-EC57CA4E1C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25688" y="1295400"/>
            <a:ext cx="490537" cy="123190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82189148-220B-41C1-8375-99F2F15AC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875" y="1295400"/>
            <a:ext cx="490538" cy="123190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B2B7D24-E05E-446C-8D28-956F8EE63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1181100"/>
            <a:ext cx="352425" cy="1143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id="{E8E29A41-C3D1-46BB-A538-A5AEF89357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1413" y="1077913"/>
            <a:ext cx="347662" cy="100012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F9E7DDC4-C0E6-44F0-978E-DD5E8B45FA9B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150938" y="1003300"/>
            <a:ext cx="158750" cy="141288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EFB84310-BE79-44E4-814C-1826FF2653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22738" y="1181100"/>
            <a:ext cx="352425" cy="1143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2778" name="AutoShape 10">
            <a:extLst>
              <a:ext uri="{FF2B5EF4-FFF2-40B4-BE49-F238E27FC236}">
                <a16:creationId xmlns:a16="http://schemas.microsoft.com/office/drawing/2014/main" id="{7F331AE7-0E86-482C-B45E-4483D509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738" y="1077913"/>
            <a:ext cx="349250" cy="100012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1BF4873E-5EA5-4E93-AFE1-2CAD5FFA2BA0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4302125" y="1003300"/>
            <a:ext cx="158750" cy="141288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5FDD1CF7-81C5-4B96-9272-7DEC2D861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6450" y="1914525"/>
            <a:ext cx="69850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B9EE1EC5-1F15-413E-8034-73C965858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8525" y="1974850"/>
            <a:ext cx="34925" cy="26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2832E6E2-B622-4B47-BB4D-BFAEBF138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1295400"/>
            <a:ext cx="1465262" cy="12319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9C1557A0-8C86-4A56-9B62-8D381FF40C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6225" y="1295400"/>
            <a:ext cx="1465263" cy="12319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186FBAB3-0E7E-4BBD-8E06-4FC812F1F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1298575"/>
            <a:ext cx="26114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2785" name="Group 17">
            <a:extLst>
              <a:ext uri="{FF2B5EF4-FFF2-40B4-BE49-F238E27FC236}">
                <a16:creationId xmlns:a16="http://schemas.microsoft.com/office/drawing/2014/main" id="{5254F7A8-5AA0-49F4-8C40-204BBC51B810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854325"/>
            <a:ext cx="3819525" cy="2632075"/>
            <a:chOff x="0" y="0"/>
            <a:chExt cx="2406" cy="1658"/>
          </a:xfrm>
        </p:grpSpPr>
        <p:grpSp>
          <p:nvGrpSpPr>
            <p:cNvPr id="32833" name="Group 18">
              <a:extLst>
                <a:ext uri="{FF2B5EF4-FFF2-40B4-BE49-F238E27FC236}">
                  <a16:creationId xmlns:a16="http://schemas.microsoft.com/office/drawing/2014/main" id="{2D49A00B-2B1F-49D9-9FBA-D428DA462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03" cy="1514"/>
              <a:chOff x="0" y="0"/>
              <a:chExt cx="2403" cy="1514"/>
            </a:xfrm>
          </p:grpSpPr>
          <p:grpSp>
            <p:nvGrpSpPr>
              <p:cNvPr id="33107" name="Group 19">
                <a:extLst>
                  <a:ext uri="{FF2B5EF4-FFF2-40B4-BE49-F238E27FC236}">
                    <a16:creationId xmlns:a16="http://schemas.microsoft.com/office/drawing/2014/main" id="{D0E1BA12-FCA6-4EAF-9313-D0DFBD741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0"/>
                <a:ext cx="2398" cy="2"/>
                <a:chOff x="0" y="0"/>
                <a:chExt cx="2398" cy="2"/>
              </a:xfrm>
            </p:grpSpPr>
            <p:sp>
              <p:nvSpPr>
                <p:cNvPr id="33780" name="Line 20">
                  <a:extLst>
                    <a:ext uri="{FF2B5EF4-FFF2-40B4-BE49-F238E27FC236}">
                      <a16:creationId xmlns:a16="http://schemas.microsoft.com/office/drawing/2014/main" id="{4776B843-9A91-494E-9E92-0A6DD7414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1" name="Line 21">
                  <a:extLst>
                    <a:ext uri="{FF2B5EF4-FFF2-40B4-BE49-F238E27FC236}">
                      <a16:creationId xmlns:a16="http://schemas.microsoft.com/office/drawing/2014/main" id="{A8418FEB-5E9C-46F6-AE55-70630963B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2" name="Line 22">
                  <a:extLst>
                    <a:ext uri="{FF2B5EF4-FFF2-40B4-BE49-F238E27FC236}">
                      <a16:creationId xmlns:a16="http://schemas.microsoft.com/office/drawing/2014/main" id="{9FD1EE95-721C-4CD9-9410-4AEA92486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3" name="Line 23">
                  <a:extLst>
                    <a:ext uri="{FF2B5EF4-FFF2-40B4-BE49-F238E27FC236}">
                      <a16:creationId xmlns:a16="http://schemas.microsoft.com/office/drawing/2014/main" id="{D92626E8-5942-40D7-BF67-ECB00B4F4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4" name="Line 24">
                  <a:extLst>
                    <a:ext uri="{FF2B5EF4-FFF2-40B4-BE49-F238E27FC236}">
                      <a16:creationId xmlns:a16="http://schemas.microsoft.com/office/drawing/2014/main" id="{C47790DD-057E-4F5B-9FF5-EF6FA2FC29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5" name="Line 25">
                  <a:extLst>
                    <a:ext uri="{FF2B5EF4-FFF2-40B4-BE49-F238E27FC236}">
                      <a16:creationId xmlns:a16="http://schemas.microsoft.com/office/drawing/2014/main" id="{C5D20811-4743-4457-9BD7-10B8524962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6" name="Line 26">
                  <a:extLst>
                    <a:ext uri="{FF2B5EF4-FFF2-40B4-BE49-F238E27FC236}">
                      <a16:creationId xmlns:a16="http://schemas.microsoft.com/office/drawing/2014/main" id="{520338B9-2FC3-4AC2-8616-47B292300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7" name="Line 27">
                  <a:extLst>
                    <a:ext uri="{FF2B5EF4-FFF2-40B4-BE49-F238E27FC236}">
                      <a16:creationId xmlns:a16="http://schemas.microsoft.com/office/drawing/2014/main" id="{AAC3866F-F373-4F42-9DE1-314F2A9C4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8" name="Line 28">
                  <a:extLst>
                    <a:ext uri="{FF2B5EF4-FFF2-40B4-BE49-F238E27FC236}">
                      <a16:creationId xmlns:a16="http://schemas.microsoft.com/office/drawing/2014/main" id="{917E18A3-264C-42B3-95A3-9142788DA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89" name="Line 29">
                  <a:extLst>
                    <a:ext uri="{FF2B5EF4-FFF2-40B4-BE49-F238E27FC236}">
                      <a16:creationId xmlns:a16="http://schemas.microsoft.com/office/drawing/2014/main" id="{A6E8A7BE-623E-4F87-82EA-A8A95FA08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0" name="Line 30">
                  <a:extLst>
                    <a:ext uri="{FF2B5EF4-FFF2-40B4-BE49-F238E27FC236}">
                      <a16:creationId xmlns:a16="http://schemas.microsoft.com/office/drawing/2014/main" id="{84DD7E69-2EAF-4D73-8228-FFAC37891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1" name="Line 31">
                  <a:extLst>
                    <a:ext uri="{FF2B5EF4-FFF2-40B4-BE49-F238E27FC236}">
                      <a16:creationId xmlns:a16="http://schemas.microsoft.com/office/drawing/2014/main" id="{501E43DE-6F9B-442A-894B-AF2D9D082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2" name="Line 32">
                  <a:extLst>
                    <a:ext uri="{FF2B5EF4-FFF2-40B4-BE49-F238E27FC236}">
                      <a16:creationId xmlns:a16="http://schemas.microsoft.com/office/drawing/2014/main" id="{9242C2AF-2FCF-4D04-8499-002CD5DD3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3" name="Line 33">
                  <a:extLst>
                    <a:ext uri="{FF2B5EF4-FFF2-40B4-BE49-F238E27FC236}">
                      <a16:creationId xmlns:a16="http://schemas.microsoft.com/office/drawing/2014/main" id="{1EB49E64-4FFF-4983-B3AF-251348CFCD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4" name="Line 34">
                  <a:extLst>
                    <a:ext uri="{FF2B5EF4-FFF2-40B4-BE49-F238E27FC236}">
                      <a16:creationId xmlns:a16="http://schemas.microsoft.com/office/drawing/2014/main" id="{55980E0C-D713-4BF8-87AC-C79DE7002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5" name="Line 35">
                  <a:extLst>
                    <a:ext uri="{FF2B5EF4-FFF2-40B4-BE49-F238E27FC236}">
                      <a16:creationId xmlns:a16="http://schemas.microsoft.com/office/drawing/2014/main" id="{46DDC00B-E7A9-414C-B187-3C6BBAE21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6" name="Line 36">
                  <a:extLst>
                    <a:ext uri="{FF2B5EF4-FFF2-40B4-BE49-F238E27FC236}">
                      <a16:creationId xmlns:a16="http://schemas.microsoft.com/office/drawing/2014/main" id="{5F181521-8EAB-449F-9329-1ED7537658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7" name="Line 37">
                  <a:extLst>
                    <a:ext uri="{FF2B5EF4-FFF2-40B4-BE49-F238E27FC236}">
                      <a16:creationId xmlns:a16="http://schemas.microsoft.com/office/drawing/2014/main" id="{E5705ABB-0666-43A9-B83D-DC67E0180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8" name="Line 38">
                  <a:extLst>
                    <a:ext uri="{FF2B5EF4-FFF2-40B4-BE49-F238E27FC236}">
                      <a16:creationId xmlns:a16="http://schemas.microsoft.com/office/drawing/2014/main" id="{5DDAF2D5-8C49-491C-90AC-1DAD45CAD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99" name="Line 39">
                  <a:extLst>
                    <a:ext uri="{FF2B5EF4-FFF2-40B4-BE49-F238E27FC236}">
                      <a16:creationId xmlns:a16="http://schemas.microsoft.com/office/drawing/2014/main" id="{BDDDD9F5-C103-4CF7-8A59-D840AFF85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0" name="Line 40">
                  <a:extLst>
                    <a:ext uri="{FF2B5EF4-FFF2-40B4-BE49-F238E27FC236}">
                      <a16:creationId xmlns:a16="http://schemas.microsoft.com/office/drawing/2014/main" id="{2A378353-5233-46FB-AB07-53AB27DCB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1" name="Line 41">
                  <a:extLst>
                    <a:ext uri="{FF2B5EF4-FFF2-40B4-BE49-F238E27FC236}">
                      <a16:creationId xmlns:a16="http://schemas.microsoft.com/office/drawing/2014/main" id="{3AF10D57-6DC5-4F52-85A5-C12E5DD5B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2" name="Line 42">
                  <a:extLst>
                    <a:ext uri="{FF2B5EF4-FFF2-40B4-BE49-F238E27FC236}">
                      <a16:creationId xmlns:a16="http://schemas.microsoft.com/office/drawing/2014/main" id="{E5DF01B8-1325-4609-A2A2-52A813F6B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3" name="Line 43">
                  <a:extLst>
                    <a:ext uri="{FF2B5EF4-FFF2-40B4-BE49-F238E27FC236}">
                      <a16:creationId xmlns:a16="http://schemas.microsoft.com/office/drawing/2014/main" id="{A4AB9C53-1549-4D19-B6F7-1562A1083C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4" name="Line 44">
                  <a:extLst>
                    <a:ext uri="{FF2B5EF4-FFF2-40B4-BE49-F238E27FC236}">
                      <a16:creationId xmlns:a16="http://schemas.microsoft.com/office/drawing/2014/main" id="{68B507BA-3D8B-4568-96DC-3D80BE315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5" name="Line 45">
                  <a:extLst>
                    <a:ext uri="{FF2B5EF4-FFF2-40B4-BE49-F238E27FC236}">
                      <a16:creationId xmlns:a16="http://schemas.microsoft.com/office/drawing/2014/main" id="{60E0DB32-D34B-41C1-8396-2061F3C2DC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6" name="Line 46">
                  <a:extLst>
                    <a:ext uri="{FF2B5EF4-FFF2-40B4-BE49-F238E27FC236}">
                      <a16:creationId xmlns:a16="http://schemas.microsoft.com/office/drawing/2014/main" id="{F858CF1F-1EDE-446D-B5F1-2E103324E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7" name="Line 47">
                  <a:extLst>
                    <a:ext uri="{FF2B5EF4-FFF2-40B4-BE49-F238E27FC236}">
                      <a16:creationId xmlns:a16="http://schemas.microsoft.com/office/drawing/2014/main" id="{BD2FF9D9-306F-4B34-93EB-558FFF052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8" name="Line 48">
                  <a:extLst>
                    <a:ext uri="{FF2B5EF4-FFF2-40B4-BE49-F238E27FC236}">
                      <a16:creationId xmlns:a16="http://schemas.microsoft.com/office/drawing/2014/main" id="{D483A9A1-EE78-4C70-BDD4-F9970956B0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09" name="Line 49">
                  <a:extLst>
                    <a:ext uri="{FF2B5EF4-FFF2-40B4-BE49-F238E27FC236}">
                      <a16:creationId xmlns:a16="http://schemas.microsoft.com/office/drawing/2014/main" id="{75E3F534-C3DD-4DA1-A5B1-44E16C415C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810" name="Line 50">
                  <a:extLst>
                    <a:ext uri="{FF2B5EF4-FFF2-40B4-BE49-F238E27FC236}">
                      <a16:creationId xmlns:a16="http://schemas.microsoft.com/office/drawing/2014/main" id="{B0AF291B-D1DA-485F-9F9E-106BB9BE6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08" name="Group 51">
                <a:extLst>
                  <a:ext uri="{FF2B5EF4-FFF2-40B4-BE49-F238E27FC236}">
                    <a16:creationId xmlns:a16="http://schemas.microsoft.com/office/drawing/2014/main" id="{26823FCF-E6E8-49B0-B17C-C1788424C2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72"/>
                <a:ext cx="2398" cy="2"/>
                <a:chOff x="0" y="0"/>
                <a:chExt cx="2398" cy="2"/>
              </a:xfrm>
            </p:grpSpPr>
            <p:sp>
              <p:nvSpPr>
                <p:cNvPr id="33749" name="Line 52">
                  <a:extLst>
                    <a:ext uri="{FF2B5EF4-FFF2-40B4-BE49-F238E27FC236}">
                      <a16:creationId xmlns:a16="http://schemas.microsoft.com/office/drawing/2014/main" id="{AA036691-31ED-40E7-9509-B66D5BDA2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0" name="Line 53">
                  <a:extLst>
                    <a:ext uri="{FF2B5EF4-FFF2-40B4-BE49-F238E27FC236}">
                      <a16:creationId xmlns:a16="http://schemas.microsoft.com/office/drawing/2014/main" id="{1066FEE3-24BC-4BF4-B629-A20D3E1CFC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1" name="Line 54">
                  <a:extLst>
                    <a:ext uri="{FF2B5EF4-FFF2-40B4-BE49-F238E27FC236}">
                      <a16:creationId xmlns:a16="http://schemas.microsoft.com/office/drawing/2014/main" id="{AB4424FC-9727-4FD2-9AA4-3C0D61C575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2" name="Line 55">
                  <a:extLst>
                    <a:ext uri="{FF2B5EF4-FFF2-40B4-BE49-F238E27FC236}">
                      <a16:creationId xmlns:a16="http://schemas.microsoft.com/office/drawing/2014/main" id="{5981B971-D88E-4527-B04B-EE1A681BAD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3" name="Line 56">
                  <a:extLst>
                    <a:ext uri="{FF2B5EF4-FFF2-40B4-BE49-F238E27FC236}">
                      <a16:creationId xmlns:a16="http://schemas.microsoft.com/office/drawing/2014/main" id="{63CE7B82-640F-4B0E-8FD4-8477A1685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4" name="Line 57">
                  <a:extLst>
                    <a:ext uri="{FF2B5EF4-FFF2-40B4-BE49-F238E27FC236}">
                      <a16:creationId xmlns:a16="http://schemas.microsoft.com/office/drawing/2014/main" id="{D34F9E9F-B333-4C00-9009-651261CE8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5" name="Line 58">
                  <a:extLst>
                    <a:ext uri="{FF2B5EF4-FFF2-40B4-BE49-F238E27FC236}">
                      <a16:creationId xmlns:a16="http://schemas.microsoft.com/office/drawing/2014/main" id="{B71C10B6-6568-4A79-AA52-3D3C09D81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6" name="Line 59">
                  <a:extLst>
                    <a:ext uri="{FF2B5EF4-FFF2-40B4-BE49-F238E27FC236}">
                      <a16:creationId xmlns:a16="http://schemas.microsoft.com/office/drawing/2014/main" id="{8B7AC09E-0A42-4F3F-832C-CF6B02682B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7" name="Line 60">
                  <a:extLst>
                    <a:ext uri="{FF2B5EF4-FFF2-40B4-BE49-F238E27FC236}">
                      <a16:creationId xmlns:a16="http://schemas.microsoft.com/office/drawing/2014/main" id="{680680A3-E4E1-4EF9-94C7-5D18EFF9F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8" name="Line 61">
                  <a:extLst>
                    <a:ext uri="{FF2B5EF4-FFF2-40B4-BE49-F238E27FC236}">
                      <a16:creationId xmlns:a16="http://schemas.microsoft.com/office/drawing/2014/main" id="{FC88E401-7ACE-4193-BB09-31AECF097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59" name="Line 62">
                  <a:extLst>
                    <a:ext uri="{FF2B5EF4-FFF2-40B4-BE49-F238E27FC236}">
                      <a16:creationId xmlns:a16="http://schemas.microsoft.com/office/drawing/2014/main" id="{C75D7EC2-BDA6-4300-8B0D-3DF91C7539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0" name="Line 63">
                  <a:extLst>
                    <a:ext uri="{FF2B5EF4-FFF2-40B4-BE49-F238E27FC236}">
                      <a16:creationId xmlns:a16="http://schemas.microsoft.com/office/drawing/2014/main" id="{4818A0CD-7BFD-4186-A9BF-F19D26346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1" name="Line 64">
                  <a:extLst>
                    <a:ext uri="{FF2B5EF4-FFF2-40B4-BE49-F238E27FC236}">
                      <a16:creationId xmlns:a16="http://schemas.microsoft.com/office/drawing/2014/main" id="{357543AF-D752-4160-8A06-2299414E6E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2" name="Line 65">
                  <a:extLst>
                    <a:ext uri="{FF2B5EF4-FFF2-40B4-BE49-F238E27FC236}">
                      <a16:creationId xmlns:a16="http://schemas.microsoft.com/office/drawing/2014/main" id="{08C8300E-49C8-4F41-8D9F-4C769FE4A9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3" name="Line 66">
                  <a:extLst>
                    <a:ext uri="{FF2B5EF4-FFF2-40B4-BE49-F238E27FC236}">
                      <a16:creationId xmlns:a16="http://schemas.microsoft.com/office/drawing/2014/main" id="{8B2F05D3-74CF-4B58-BC24-987C8810A1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4" name="Line 67">
                  <a:extLst>
                    <a:ext uri="{FF2B5EF4-FFF2-40B4-BE49-F238E27FC236}">
                      <a16:creationId xmlns:a16="http://schemas.microsoft.com/office/drawing/2014/main" id="{E64C19D1-7C4E-404C-9A6D-F05724066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5" name="Line 68">
                  <a:extLst>
                    <a:ext uri="{FF2B5EF4-FFF2-40B4-BE49-F238E27FC236}">
                      <a16:creationId xmlns:a16="http://schemas.microsoft.com/office/drawing/2014/main" id="{C61381B9-AD4C-4C00-AFE3-C736BDF97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6" name="Line 69">
                  <a:extLst>
                    <a:ext uri="{FF2B5EF4-FFF2-40B4-BE49-F238E27FC236}">
                      <a16:creationId xmlns:a16="http://schemas.microsoft.com/office/drawing/2014/main" id="{2EED87AF-91A5-43DA-83CE-FE37E7A9B1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7" name="Line 70">
                  <a:extLst>
                    <a:ext uri="{FF2B5EF4-FFF2-40B4-BE49-F238E27FC236}">
                      <a16:creationId xmlns:a16="http://schemas.microsoft.com/office/drawing/2014/main" id="{63729536-5ACF-488E-BE4A-BDBDD956F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8" name="Line 71">
                  <a:extLst>
                    <a:ext uri="{FF2B5EF4-FFF2-40B4-BE49-F238E27FC236}">
                      <a16:creationId xmlns:a16="http://schemas.microsoft.com/office/drawing/2014/main" id="{975AE489-E86A-4852-A310-B398EB467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69" name="Line 72">
                  <a:extLst>
                    <a:ext uri="{FF2B5EF4-FFF2-40B4-BE49-F238E27FC236}">
                      <a16:creationId xmlns:a16="http://schemas.microsoft.com/office/drawing/2014/main" id="{EFCB2108-503A-4672-9431-0F2EA400A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0" name="Line 73">
                  <a:extLst>
                    <a:ext uri="{FF2B5EF4-FFF2-40B4-BE49-F238E27FC236}">
                      <a16:creationId xmlns:a16="http://schemas.microsoft.com/office/drawing/2014/main" id="{9796363D-25EC-46C7-81C8-79049653FE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1" name="Line 74">
                  <a:extLst>
                    <a:ext uri="{FF2B5EF4-FFF2-40B4-BE49-F238E27FC236}">
                      <a16:creationId xmlns:a16="http://schemas.microsoft.com/office/drawing/2014/main" id="{DA135475-C058-4BBD-8BE6-29406DFCD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2" name="Line 75">
                  <a:extLst>
                    <a:ext uri="{FF2B5EF4-FFF2-40B4-BE49-F238E27FC236}">
                      <a16:creationId xmlns:a16="http://schemas.microsoft.com/office/drawing/2014/main" id="{A9E68CC3-4FEA-44A5-BF9A-A0399A4850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3" name="Line 76">
                  <a:extLst>
                    <a:ext uri="{FF2B5EF4-FFF2-40B4-BE49-F238E27FC236}">
                      <a16:creationId xmlns:a16="http://schemas.microsoft.com/office/drawing/2014/main" id="{8868227B-AED7-4F73-80B4-88C0E20A77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4" name="Line 77">
                  <a:extLst>
                    <a:ext uri="{FF2B5EF4-FFF2-40B4-BE49-F238E27FC236}">
                      <a16:creationId xmlns:a16="http://schemas.microsoft.com/office/drawing/2014/main" id="{5E8C06FB-7288-4153-BFF7-7A2D06D64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5" name="Line 78">
                  <a:extLst>
                    <a:ext uri="{FF2B5EF4-FFF2-40B4-BE49-F238E27FC236}">
                      <a16:creationId xmlns:a16="http://schemas.microsoft.com/office/drawing/2014/main" id="{F80E229C-B9DC-4CF8-BB21-B3729CF83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6" name="Line 79">
                  <a:extLst>
                    <a:ext uri="{FF2B5EF4-FFF2-40B4-BE49-F238E27FC236}">
                      <a16:creationId xmlns:a16="http://schemas.microsoft.com/office/drawing/2014/main" id="{8799F39B-5A20-4403-A948-0B5C8D8A6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7" name="Line 80">
                  <a:extLst>
                    <a:ext uri="{FF2B5EF4-FFF2-40B4-BE49-F238E27FC236}">
                      <a16:creationId xmlns:a16="http://schemas.microsoft.com/office/drawing/2014/main" id="{BD05C1C6-D3BF-4F75-81C1-21AF97B62C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8" name="Line 81">
                  <a:extLst>
                    <a:ext uri="{FF2B5EF4-FFF2-40B4-BE49-F238E27FC236}">
                      <a16:creationId xmlns:a16="http://schemas.microsoft.com/office/drawing/2014/main" id="{827D6C9D-DD4B-4396-9E8B-CED5D9E37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79" name="Line 82">
                  <a:extLst>
                    <a:ext uri="{FF2B5EF4-FFF2-40B4-BE49-F238E27FC236}">
                      <a16:creationId xmlns:a16="http://schemas.microsoft.com/office/drawing/2014/main" id="{54A43556-73F2-419F-89F3-49EC961E5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09" name="Group 83">
                <a:extLst>
                  <a:ext uri="{FF2B5EF4-FFF2-40B4-BE49-F238E27FC236}">
                    <a16:creationId xmlns:a16="http://schemas.microsoft.com/office/drawing/2014/main" id="{DC22BAAA-A180-4C93-8AC6-831CDE11F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"/>
                <a:ext cx="2398" cy="2"/>
                <a:chOff x="0" y="0"/>
                <a:chExt cx="2398" cy="2"/>
              </a:xfrm>
            </p:grpSpPr>
            <p:sp>
              <p:nvSpPr>
                <p:cNvPr id="33718" name="Line 84">
                  <a:extLst>
                    <a:ext uri="{FF2B5EF4-FFF2-40B4-BE49-F238E27FC236}">
                      <a16:creationId xmlns:a16="http://schemas.microsoft.com/office/drawing/2014/main" id="{0CD02E65-AB50-417A-8AE9-D1638AFD6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9" name="Line 85">
                  <a:extLst>
                    <a:ext uri="{FF2B5EF4-FFF2-40B4-BE49-F238E27FC236}">
                      <a16:creationId xmlns:a16="http://schemas.microsoft.com/office/drawing/2014/main" id="{F5CE9771-FE32-4950-BE04-BABAC1C20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0" name="Line 86">
                  <a:extLst>
                    <a:ext uri="{FF2B5EF4-FFF2-40B4-BE49-F238E27FC236}">
                      <a16:creationId xmlns:a16="http://schemas.microsoft.com/office/drawing/2014/main" id="{0B3DF5FC-2D98-4C36-92FF-163D7A517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1" name="Line 87">
                  <a:extLst>
                    <a:ext uri="{FF2B5EF4-FFF2-40B4-BE49-F238E27FC236}">
                      <a16:creationId xmlns:a16="http://schemas.microsoft.com/office/drawing/2014/main" id="{EAD03A2D-ECD0-447D-AB21-15FC616519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2" name="Line 88">
                  <a:extLst>
                    <a:ext uri="{FF2B5EF4-FFF2-40B4-BE49-F238E27FC236}">
                      <a16:creationId xmlns:a16="http://schemas.microsoft.com/office/drawing/2014/main" id="{E6E6DE36-6D71-4CE8-9B9E-D7047BC54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3" name="Line 89">
                  <a:extLst>
                    <a:ext uri="{FF2B5EF4-FFF2-40B4-BE49-F238E27FC236}">
                      <a16:creationId xmlns:a16="http://schemas.microsoft.com/office/drawing/2014/main" id="{B17BB1C6-9E4E-4573-B391-DDBDBF2DD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4" name="Line 90">
                  <a:extLst>
                    <a:ext uri="{FF2B5EF4-FFF2-40B4-BE49-F238E27FC236}">
                      <a16:creationId xmlns:a16="http://schemas.microsoft.com/office/drawing/2014/main" id="{99E504B4-C7B4-43DE-B4FD-8ED256AEF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5" name="Line 91">
                  <a:extLst>
                    <a:ext uri="{FF2B5EF4-FFF2-40B4-BE49-F238E27FC236}">
                      <a16:creationId xmlns:a16="http://schemas.microsoft.com/office/drawing/2014/main" id="{1A16C2E2-1219-47E8-9D16-3F0B11B3C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6" name="Line 92">
                  <a:extLst>
                    <a:ext uri="{FF2B5EF4-FFF2-40B4-BE49-F238E27FC236}">
                      <a16:creationId xmlns:a16="http://schemas.microsoft.com/office/drawing/2014/main" id="{872EA857-DDA4-4EEC-B5FC-5713D1981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7" name="Line 93">
                  <a:extLst>
                    <a:ext uri="{FF2B5EF4-FFF2-40B4-BE49-F238E27FC236}">
                      <a16:creationId xmlns:a16="http://schemas.microsoft.com/office/drawing/2014/main" id="{A2E72228-F573-49C0-BE95-853715D21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8" name="Line 94">
                  <a:extLst>
                    <a:ext uri="{FF2B5EF4-FFF2-40B4-BE49-F238E27FC236}">
                      <a16:creationId xmlns:a16="http://schemas.microsoft.com/office/drawing/2014/main" id="{CF9C82AC-2FFE-4B0A-B99C-577848516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29" name="Line 95">
                  <a:extLst>
                    <a:ext uri="{FF2B5EF4-FFF2-40B4-BE49-F238E27FC236}">
                      <a16:creationId xmlns:a16="http://schemas.microsoft.com/office/drawing/2014/main" id="{5579B832-45B5-4316-A921-38BF44D0A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0" name="Line 96">
                  <a:extLst>
                    <a:ext uri="{FF2B5EF4-FFF2-40B4-BE49-F238E27FC236}">
                      <a16:creationId xmlns:a16="http://schemas.microsoft.com/office/drawing/2014/main" id="{C8F4BC2C-FB36-42EC-B3CE-5D5671867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1" name="Line 97">
                  <a:extLst>
                    <a:ext uri="{FF2B5EF4-FFF2-40B4-BE49-F238E27FC236}">
                      <a16:creationId xmlns:a16="http://schemas.microsoft.com/office/drawing/2014/main" id="{9A426D94-9468-45B4-9B70-7C4C27700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2" name="Line 98">
                  <a:extLst>
                    <a:ext uri="{FF2B5EF4-FFF2-40B4-BE49-F238E27FC236}">
                      <a16:creationId xmlns:a16="http://schemas.microsoft.com/office/drawing/2014/main" id="{18FE295A-EAE7-4E71-B235-CD03395B33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3" name="Line 99">
                  <a:extLst>
                    <a:ext uri="{FF2B5EF4-FFF2-40B4-BE49-F238E27FC236}">
                      <a16:creationId xmlns:a16="http://schemas.microsoft.com/office/drawing/2014/main" id="{8A0A4D74-2214-493D-A5DF-5C8036905D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4" name="Line 100">
                  <a:extLst>
                    <a:ext uri="{FF2B5EF4-FFF2-40B4-BE49-F238E27FC236}">
                      <a16:creationId xmlns:a16="http://schemas.microsoft.com/office/drawing/2014/main" id="{AE50DD66-98EF-4EED-A74E-BC209262E5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5" name="Line 101">
                  <a:extLst>
                    <a:ext uri="{FF2B5EF4-FFF2-40B4-BE49-F238E27FC236}">
                      <a16:creationId xmlns:a16="http://schemas.microsoft.com/office/drawing/2014/main" id="{58DD2102-7DAB-417A-B9CC-3892FADCE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6" name="Line 102">
                  <a:extLst>
                    <a:ext uri="{FF2B5EF4-FFF2-40B4-BE49-F238E27FC236}">
                      <a16:creationId xmlns:a16="http://schemas.microsoft.com/office/drawing/2014/main" id="{A693F8F5-02C6-4F8D-972E-5EE343DAA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7" name="Line 103">
                  <a:extLst>
                    <a:ext uri="{FF2B5EF4-FFF2-40B4-BE49-F238E27FC236}">
                      <a16:creationId xmlns:a16="http://schemas.microsoft.com/office/drawing/2014/main" id="{43355F26-5E91-424F-BCAC-E766E66FA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8" name="Line 104">
                  <a:extLst>
                    <a:ext uri="{FF2B5EF4-FFF2-40B4-BE49-F238E27FC236}">
                      <a16:creationId xmlns:a16="http://schemas.microsoft.com/office/drawing/2014/main" id="{AFA20365-DC76-4FB7-ACDC-F5D338AEB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39" name="Line 105">
                  <a:extLst>
                    <a:ext uri="{FF2B5EF4-FFF2-40B4-BE49-F238E27FC236}">
                      <a16:creationId xmlns:a16="http://schemas.microsoft.com/office/drawing/2014/main" id="{8F1B28BA-5330-405B-85CB-E1389E17A6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0" name="Line 106">
                  <a:extLst>
                    <a:ext uri="{FF2B5EF4-FFF2-40B4-BE49-F238E27FC236}">
                      <a16:creationId xmlns:a16="http://schemas.microsoft.com/office/drawing/2014/main" id="{7D5F451F-3145-4A6A-8780-7D8ACAA2C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1" name="Line 107">
                  <a:extLst>
                    <a:ext uri="{FF2B5EF4-FFF2-40B4-BE49-F238E27FC236}">
                      <a16:creationId xmlns:a16="http://schemas.microsoft.com/office/drawing/2014/main" id="{E99C08DC-C67D-4B12-AA7A-51C1DFCBC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2" name="Line 108">
                  <a:extLst>
                    <a:ext uri="{FF2B5EF4-FFF2-40B4-BE49-F238E27FC236}">
                      <a16:creationId xmlns:a16="http://schemas.microsoft.com/office/drawing/2014/main" id="{D3C1BC19-9385-43AD-8B7C-2BF19E51E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3" name="Line 109">
                  <a:extLst>
                    <a:ext uri="{FF2B5EF4-FFF2-40B4-BE49-F238E27FC236}">
                      <a16:creationId xmlns:a16="http://schemas.microsoft.com/office/drawing/2014/main" id="{8D2EB3ED-ED5E-469C-9597-A5F7F20A6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4" name="Line 110">
                  <a:extLst>
                    <a:ext uri="{FF2B5EF4-FFF2-40B4-BE49-F238E27FC236}">
                      <a16:creationId xmlns:a16="http://schemas.microsoft.com/office/drawing/2014/main" id="{6586FC07-4779-4F1D-8A79-7DF7BFD6F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5" name="Line 111">
                  <a:extLst>
                    <a:ext uri="{FF2B5EF4-FFF2-40B4-BE49-F238E27FC236}">
                      <a16:creationId xmlns:a16="http://schemas.microsoft.com/office/drawing/2014/main" id="{CF42D2CA-4893-477A-AC20-273B12BEA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6" name="Line 112">
                  <a:extLst>
                    <a:ext uri="{FF2B5EF4-FFF2-40B4-BE49-F238E27FC236}">
                      <a16:creationId xmlns:a16="http://schemas.microsoft.com/office/drawing/2014/main" id="{12F6877F-2172-411C-B638-9E3F174D2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7" name="Line 113">
                  <a:extLst>
                    <a:ext uri="{FF2B5EF4-FFF2-40B4-BE49-F238E27FC236}">
                      <a16:creationId xmlns:a16="http://schemas.microsoft.com/office/drawing/2014/main" id="{832F95B0-3417-4E2B-A7B9-E5486965D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48" name="Line 114">
                  <a:extLst>
                    <a:ext uri="{FF2B5EF4-FFF2-40B4-BE49-F238E27FC236}">
                      <a16:creationId xmlns:a16="http://schemas.microsoft.com/office/drawing/2014/main" id="{5F87668C-0864-49EC-8878-06C957CCBD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0" name="Group 115">
                <a:extLst>
                  <a:ext uri="{FF2B5EF4-FFF2-40B4-BE49-F238E27FC236}">
                    <a16:creationId xmlns:a16="http://schemas.microsoft.com/office/drawing/2014/main" id="{F5A309DC-64ED-4E00-A2CC-8B2E563E8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216"/>
                <a:ext cx="2398" cy="2"/>
                <a:chOff x="0" y="0"/>
                <a:chExt cx="2398" cy="2"/>
              </a:xfrm>
            </p:grpSpPr>
            <p:sp>
              <p:nvSpPr>
                <p:cNvPr id="33687" name="Line 116">
                  <a:extLst>
                    <a:ext uri="{FF2B5EF4-FFF2-40B4-BE49-F238E27FC236}">
                      <a16:creationId xmlns:a16="http://schemas.microsoft.com/office/drawing/2014/main" id="{54CD288D-97F8-4D30-A704-6CA3A4DAC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8" name="Line 117">
                  <a:extLst>
                    <a:ext uri="{FF2B5EF4-FFF2-40B4-BE49-F238E27FC236}">
                      <a16:creationId xmlns:a16="http://schemas.microsoft.com/office/drawing/2014/main" id="{71503ADB-5A01-48B5-9AC1-AC1F88AD6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9" name="Line 118">
                  <a:extLst>
                    <a:ext uri="{FF2B5EF4-FFF2-40B4-BE49-F238E27FC236}">
                      <a16:creationId xmlns:a16="http://schemas.microsoft.com/office/drawing/2014/main" id="{DFED59F3-0112-4F2A-A326-BD56D80D4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0" name="Line 119">
                  <a:extLst>
                    <a:ext uri="{FF2B5EF4-FFF2-40B4-BE49-F238E27FC236}">
                      <a16:creationId xmlns:a16="http://schemas.microsoft.com/office/drawing/2014/main" id="{F1DD308C-A9F9-459C-89AB-E373ADB001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1" name="Line 120">
                  <a:extLst>
                    <a:ext uri="{FF2B5EF4-FFF2-40B4-BE49-F238E27FC236}">
                      <a16:creationId xmlns:a16="http://schemas.microsoft.com/office/drawing/2014/main" id="{3D9C87A2-7FDD-404C-83F9-CD46EDE10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2" name="Line 121">
                  <a:extLst>
                    <a:ext uri="{FF2B5EF4-FFF2-40B4-BE49-F238E27FC236}">
                      <a16:creationId xmlns:a16="http://schemas.microsoft.com/office/drawing/2014/main" id="{88E91285-ACC0-42C3-8E02-BBDBF3A04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3" name="Line 122">
                  <a:extLst>
                    <a:ext uri="{FF2B5EF4-FFF2-40B4-BE49-F238E27FC236}">
                      <a16:creationId xmlns:a16="http://schemas.microsoft.com/office/drawing/2014/main" id="{BA3D5F0F-2962-4A93-8919-B87721D95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4" name="Line 123">
                  <a:extLst>
                    <a:ext uri="{FF2B5EF4-FFF2-40B4-BE49-F238E27FC236}">
                      <a16:creationId xmlns:a16="http://schemas.microsoft.com/office/drawing/2014/main" id="{D136EB1B-8BC0-4350-8D7E-76651E129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5" name="Line 124">
                  <a:extLst>
                    <a:ext uri="{FF2B5EF4-FFF2-40B4-BE49-F238E27FC236}">
                      <a16:creationId xmlns:a16="http://schemas.microsoft.com/office/drawing/2014/main" id="{C8DC9AD6-E5F4-4F86-972D-8387D2556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6" name="Line 125">
                  <a:extLst>
                    <a:ext uri="{FF2B5EF4-FFF2-40B4-BE49-F238E27FC236}">
                      <a16:creationId xmlns:a16="http://schemas.microsoft.com/office/drawing/2014/main" id="{97754B7F-C7E9-43F2-9D82-778BBCDCD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7" name="Line 126">
                  <a:extLst>
                    <a:ext uri="{FF2B5EF4-FFF2-40B4-BE49-F238E27FC236}">
                      <a16:creationId xmlns:a16="http://schemas.microsoft.com/office/drawing/2014/main" id="{EFA5E55F-5C4A-46C6-9BA2-D6F223146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8" name="Line 127">
                  <a:extLst>
                    <a:ext uri="{FF2B5EF4-FFF2-40B4-BE49-F238E27FC236}">
                      <a16:creationId xmlns:a16="http://schemas.microsoft.com/office/drawing/2014/main" id="{B8C45B95-2C4B-47B2-9856-F9A1FE910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99" name="Line 128">
                  <a:extLst>
                    <a:ext uri="{FF2B5EF4-FFF2-40B4-BE49-F238E27FC236}">
                      <a16:creationId xmlns:a16="http://schemas.microsoft.com/office/drawing/2014/main" id="{E96C55CD-1C24-4878-8820-4F1008D8B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0" name="Line 129">
                  <a:extLst>
                    <a:ext uri="{FF2B5EF4-FFF2-40B4-BE49-F238E27FC236}">
                      <a16:creationId xmlns:a16="http://schemas.microsoft.com/office/drawing/2014/main" id="{72897B6F-D442-49A0-9338-06441E64C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1" name="Line 130">
                  <a:extLst>
                    <a:ext uri="{FF2B5EF4-FFF2-40B4-BE49-F238E27FC236}">
                      <a16:creationId xmlns:a16="http://schemas.microsoft.com/office/drawing/2014/main" id="{FB9A326C-E320-48FB-9B34-AAA9ED70CE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2" name="Line 131">
                  <a:extLst>
                    <a:ext uri="{FF2B5EF4-FFF2-40B4-BE49-F238E27FC236}">
                      <a16:creationId xmlns:a16="http://schemas.microsoft.com/office/drawing/2014/main" id="{FD869791-3284-46CA-9C45-FC61C1C8F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3" name="Line 132">
                  <a:extLst>
                    <a:ext uri="{FF2B5EF4-FFF2-40B4-BE49-F238E27FC236}">
                      <a16:creationId xmlns:a16="http://schemas.microsoft.com/office/drawing/2014/main" id="{1A468ADA-1CB9-46B5-9541-392689E10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4" name="Line 133">
                  <a:extLst>
                    <a:ext uri="{FF2B5EF4-FFF2-40B4-BE49-F238E27FC236}">
                      <a16:creationId xmlns:a16="http://schemas.microsoft.com/office/drawing/2014/main" id="{5BF3E7BE-82EC-4848-B79B-C3026722D0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5" name="Line 134">
                  <a:extLst>
                    <a:ext uri="{FF2B5EF4-FFF2-40B4-BE49-F238E27FC236}">
                      <a16:creationId xmlns:a16="http://schemas.microsoft.com/office/drawing/2014/main" id="{3882CBD0-45D5-4AAB-809E-D05AD131A7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6" name="Line 135">
                  <a:extLst>
                    <a:ext uri="{FF2B5EF4-FFF2-40B4-BE49-F238E27FC236}">
                      <a16:creationId xmlns:a16="http://schemas.microsoft.com/office/drawing/2014/main" id="{D64CBF2D-6A08-485E-B413-159A56554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7" name="Line 136">
                  <a:extLst>
                    <a:ext uri="{FF2B5EF4-FFF2-40B4-BE49-F238E27FC236}">
                      <a16:creationId xmlns:a16="http://schemas.microsoft.com/office/drawing/2014/main" id="{7D298F54-BBB3-444D-A353-0B0728074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8" name="Line 137">
                  <a:extLst>
                    <a:ext uri="{FF2B5EF4-FFF2-40B4-BE49-F238E27FC236}">
                      <a16:creationId xmlns:a16="http://schemas.microsoft.com/office/drawing/2014/main" id="{BD61DD9A-9DE4-48B3-86F2-BD58AB87D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09" name="Line 138">
                  <a:extLst>
                    <a:ext uri="{FF2B5EF4-FFF2-40B4-BE49-F238E27FC236}">
                      <a16:creationId xmlns:a16="http://schemas.microsoft.com/office/drawing/2014/main" id="{797E78F4-90D6-4C06-BEDF-1D35E8B57F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0" name="Line 139">
                  <a:extLst>
                    <a:ext uri="{FF2B5EF4-FFF2-40B4-BE49-F238E27FC236}">
                      <a16:creationId xmlns:a16="http://schemas.microsoft.com/office/drawing/2014/main" id="{225EF29F-5166-4211-8D31-C70D97F4E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1" name="Line 140">
                  <a:extLst>
                    <a:ext uri="{FF2B5EF4-FFF2-40B4-BE49-F238E27FC236}">
                      <a16:creationId xmlns:a16="http://schemas.microsoft.com/office/drawing/2014/main" id="{C8C4DDEA-5D71-4D8B-A0E4-6AF11C6CF5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2" name="Line 141">
                  <a:extLst>
                    <a:ext uri="{FF2B5EF4-FFF2-40B4-BE49-F238E27FC236}">
                      <a16:creationId xmlns:a16="http://schemas.microsoft.com/office/drawing/2014/main" id="{A6C1DB07-D8F0-48C3-A870-6A1EED628A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3" name="Line 142">
                  <a:extLst>
                    <a:ext uri="{FF2B5EF4-FFF2-40B4-BE49-F238E27FC236}">
                      <a16:creationId xmlns:a16="http://schemas.microsoft.com/office/drawing/2014/main" id="{C9BAD23A-0248-4269-9186-1C8F65567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4" name="Line 143">
                  <a:extLst>
                    <a:ext uri="{FF2B5EF4-FFF2-40B4-BE49-F238E27FC236}">
                      <a16:creationId xmlns:a16="http://schemas.microsoft.com/office/drawing/2014/main" id="{E39B5D85-1E48-4EE3-A549-6F10465FB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5" name="Line 144">
                  <a:extLst>
                    <a:ext uri="{FF2B5EF4-FFF2-40B4-BE49-F238E27FC236}">
                      <a16:creationId xmlns:a16="http://schemas.microsoft.com/office/drawing/2014/main" id="{12E10C1C-D122-4B7C-950F-918C37DF65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6" name="Line 145">
                  <a:extLst>
                    <a:ext uri="{FF2B5EF4-FFF2-40B4-BE49-F238E27FC236}">
                      <a16:creationId xmlns:a16="http://schemas.microsoft.com/office/drawing/2014/main" id="{CFE202FC-CD37-4AE7-9D3E-8DB9E31AF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717" name="Line 146">
                  <a:extLst>
                    <a:ext uri="{FF2B5EF4-FFF2-40B4-BE49-F238E27FC236}">
                      <a16:creationId xmlns:a16="http://schemas.microsoft.com/office/drawing/2014/main" id="{8C1E4E8A-2C4F-4373-ABF0-55843C732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1" name="Group 147">
                <a:extLst>
                  <a:ext uri="{FF2B5EF4-FFF2-40B4-BE49-F238E27FC236}">
                    <a16:creationId xmlns:a16="http://schemas.microsoft.com/office/drawing/2014/main" id="{34D2C8F1-823B-4E14-80C0-0AAAC8E6F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8"/>
                <a:ext cx="2398" cy="2"/>
                <a:chOff x="0" y="0"/>
                <a:chExt cx="2398" cy="2"/>
              </a:xfrm>
            </p:grpSpPr>
            <p:sp>
              <p:nvSpPr>
                <p:cNvPr id="33656" name="Line 148">
                  <a:extLst>
                    <a:ext uri="{FF2B5EF4-FFF2-40B4-BE49-F238E27FC236}">
                      <a16:creationId xmlns:a16="http://schemas.microsoft.com/office/drawing/2014/main" id="{97694C2F-EEBF-4169-BF62-64C4743C4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7" name="Line 149">
                  <a:extLst>
                    <a:ext uri="{FF2B5EF4-FFF2-40B4-BE49-F238E27FC236}">
                      <a16:creationId xmlns:a16="http://schemas.microsoft.com/office/drawing/2014/main" id="{D5F2509C-8D09-4DBB-A9F4-B5943EBB8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8" name="Line 150">
                  <a:extLst>
                    <a:ext uri="{FF2B5EF4-FFF2-40B4-BE49-F238E27FC236}">
                      <a16:creationId xmlns:a16="http://schemas.microsoft.com/office/drawing/2014/main" id="{F05904C9-A7ED-4B72-9C33-1B4D57A41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9" name="Line 151">
                  <a:extLst>
                    <a:ext uri="{FF2B5EF4-FFF2-40B4-BE49-F238E27FC236}">
                      <a16:creationId xmlns:a16="http://schemas.microsoft.com/office/drawing/2014/main" id="{85F02845-7B6F-4A25-BFC8-1F5FC2370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0" name="Line 152">
                  <a:extLst>
                    <a:ext uri="{FF2B5EF4-FFF2-40B4-BE49-F238E27FC236}">
                      <a16:creationId xmlns:a16="http://schemas.microsoft.com/office/drawing/2014/main" id="{7982F9B6-1922-4BCA-9B72-DF56E152B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1" name="Line 153">
                  <a:extLst>
                    <a:ext uri="{FF2B5EF4-FFF2-40B4-BE49-F238E27FC236}">
                      <a16:creationId xmlns:a16="http://schemas.microsoft.com/office/drawing/2014/main" id="{DB4BDA29-22FF-4EFA-B6B6-4E78EAD3D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2" name="Line 154">
                  <a:extLst>
                    <a:ext uri="{FF2B5EF4-FFF2-40B4-BE49-F238E27FC236}">
                      <a16:creationId xmlns:a16="http://schemas.microsoft.com/office/drawing/2014/main" id="{C6589B5E-C092-4A3C-B261-C2FFDF765D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3" name="Line 155">
                  <a:extLst>
                    <a:ext uri="{FF2B5EF4-FFF2-40B4-BE49-F238E27FC236}">
                      <a16:creationId xmlns:a16="http://schemas.microsoft.com/office/drawing/2014/main" id="{743F23D9-D989-4BCF-8738-0C5306E5B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4" name="Line 156">
                  <a:extLst>
                    <a:ext uri="{FF2B5EF4-FFF2-40B4-BE49-F238E27FC236}">
                      <a16:creationId xmlns:a16="http://schemas.microsoft.com/office/drawing/2014/main" id="{5EE5D398-E9AB-4CFD-85D9-2E5CBEA84B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5" name="Line 157">
                  <a:extLst>
                    <a:ext uri="{FF2B5EF4-FFF2-40B4-BE49-F238E27FC236}">
                      <a16:creationId xmlns:a16="http://schemas.microsoft.com/office/drawing/2014/main" id="{641898EE-A808-4003-92F3-FEE313F5A7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6" name="Line 158">
                  <a:extLst>
                    <a:ext uri="{FF2B5EF4-FFF2-40B4-BE49-F238E27FC236}">
                      <a16:creationId xmlns:a16="http://schemas.microsoft.com/office/drawing/2014/main" id="{FBABA680-792F-40AF-848C-BF3D4629FE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7" name="Line 159">
                  <a:extLst>
                    <a:ext uri="{FF2B5EF4-FFF2-40B4-BE49-F238E27FC236}">
                      <a16:creationId xmlns:a16="http://schemas.microsoft.com/office/drawing/2014/main" id="{0B9BB3F5-2C4F-482B-BB83-404AB36001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8" name="Line 160">
                  <a:extLst>
                    <a:ext uri="{FF2B5EF4-FFF2-40B4-BE49-F238E27FC236}">
                      <a16:creationId xmlns:a16="http://schemas.microsoft.com/office/drawing/2014/main" id="{04FDE29C-A9E4-41F5-8DCF-BC2AEA0BB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69" name="Line 161">
                  <a:extLst>
                    <a:ext uri="{FF2B5EF4-FFF2-40B4-BE49-F238E27FC236}">
                      <a16:creationId xmlns:a16="http://schemas.microsoft.com/office/drawing/2014/main" id="{5B380B5B-D5E9-42EB-B8B3-BA4D99721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0" name="Line 162">
                  <a:extLst>
                    <a:ext uri="{FF2B5EF4-FFF2-40B4-BE49-F238E27FC236}">
                      <a16:creationId xmlns:a16="http://schemas.microsoft.com/office/drawing/2014/main" id="{400ECCA3-08B4-41DC-8E61-DE3D31A9F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1" name="Line 163">
                  <a:extLst>
                    <a:ext uri="{FF2B5EF4-FFF2-40B4-BE49-F238E27FC236}">
                      <a16:creationId xmlns:a16="http://schemas.microsoft.com/office/drawing/2014/main" id="{CA6710B0-2B61-4CDB-BB64-E1D3E5A411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2" name="Line 164">
                  <a:extLst>
                    <a:ext uri="{FF2B5EF4-FFF2-40B4-BE49-F238E27FC236}">
                      <a16:creationId xmlns:a16="http://schemas.microsoft.com/office/drawing/2014/main" id="{D90E2050-0594-466B-B055-8770EB9568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3" name="Line 165">
                  <a:extLst>
                    <a:ext uri="{FF2B5EF4-FFF2-40B4-BE49-F238E27FC236}">
                      <a16:creationId xmlns:a16="http://schemas.microsoft.com/office/drawing/2014/main" id="{A81E62FC-8DDD-4CF9-8F54-E1D708954B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4" name="Line 166">
                  <a:extLst>
                    <a:ext uri="{FF2B5EF4-FFF2-40B4-BE49-F238E27FC236}">
                      <a16:creationId xmlns:a16="http://schemas.microsoft.com/office/drawing/2014/main" id="{98769BDE-8185-447F-A9F3-1BD03F3F80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5" name="Line 167">
                  <a:extLst>
                    <a:ext uri="{FF2B5EF4-FFF2-40B4-BE49-F238E27FC236}">
                      <a16:creationId xmlns:a16="http://schemas.microsoft.com/office/drawing/2014/main" id="{0B5CF6CB-EBF5-471F-8F07-F8DDA837E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6" name="Line 168">
                  <a:extLst>
                    <a:ext uri="{FF2B5EF4-FFF2-40B4-BE49-F238E27FC236}">
                      <a16:creationId xmlns:a16="http://schemas.microsoft.com/office/drawing/2014/main" id="{D5B4805E-F5C4-4AFF-8736-7CDF481C2C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7" name="Line 169">
                  <a:extLst>
                    <a:ext uri="{FF2B5EF4-FFF2-40B4-BE49-F238E27FC236}">
                      <a16:creationId xmlns:a16="http://schemas.microsoft.com/office/drawing/2014/main" id="{FFC0FA62-DDB0-4D85-B544-25C8BD417D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8" name="Line 170">
                  <a:extLst>
                    <a:ext uri="{FF2B5EF4-FFF2-40B4-BE49-F238E27FC236}">
                      <a16:creationId xmlns:a16="http://schemas.microsoft.com/office/drawing/2014/main" id="{32F86163-9CBB-44DD-881A-FE80BE10F9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79" name="Line 171">
                  <a:extLst>
                    <a:ext uri="{FF2B5EF4-FFF2-40B4-BE49-F238E27FC236}">
                      <a16:creationId xmlns:a16="http://schemas.microsoft.com/office/drawing/2014/main" id="{1D1B04AA-0430-4B68-B4B0-2C9FE6450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0" name="Line 172">
                  <a:extLst>
                    <a:ext uri="{FF2B5EF4-FFF2-40B4-BE49-F238E27FC236}">
                      <a16:creationId xmlns:a16="http://schemas.microsoft.com/office/drawing/2014/main" id="{F5366A3A-B01E-4206-ACAC-82A1BDFA69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1" name="Line 173">
                  <a:extLst>
                    <a:ext uri="{FF2B5EF4-FFF2-40B4-BE49-F238E27FC236}">
                      <a16:creationId xmlns:a16="http://schemas.microsoft.com/office/drawing/2014/main" id="{01021C32-028F-41D9-8331-9FDA49849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2" name="Line 174">
                  <a:extLst>
                    <a:ext uri="{FF2B5EF4-FFF2-40B4-BE49-F238E27FC236}">
                      <a16:creationId xmlns:a16="http://schemas.microsoft.com/office/drawing/2014/main" id="{3029EB5B-A61A-4E4E-8A9D-863909341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3" name="Line 175">
                  <a:extLst>
                    <a:ext uri="{FF2B5EF4-FFF2-40B4-BE49-F238E27FC236}">
                      <a16:creationId xmlns:a16="http://schemas.microsoft.com/office/drawing/2014/main" id="{C9FF5025-F340-4FE2-A00C-57448C575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4" name="Line 176">
                  <a:extLst>
                    <a:ext uri="{FF2B5EF4-FFF2-40B4-BE49-F238E27FC236}">
                      <a16:creationId xmlns:a16="http://schemas.microsoft.com/office/drawing/2014/main" id="{6448B1A4-CD93-47E4-BBA6-99049AE0A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5" name="Line 177">
                  <a:extLst>
                    <a:ext uri="{FF2B5EF4-FFF2-40B4-BE49-F238E27FC236}">
                      <a16:creationId xmlns:a16="http://schemas.microsoft.com/office/drawing/2014/main" id="{D362E812-9010-4D55-9B90-F5C2CE183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86" name="Line 178">
                  <a:extLst>
                    <a:ext uri="{FF2B5EF4-FFF2-40B4-BE49-F238E27FC236}">
                      <a16:creationId xmlns:a16="http://schemas.microsoft.com/office/drawing/2014/main" id="{8D5894E5-88FE-4D7F-9D81-FDA581CC5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2" name="Group 179">
                <a:extLst>
                  <a:ext uri="{FF2B5EF4-FFF2-40B4-BE49-F238E27FC236}">
                    <a16:creationId xmlns:a16="http://schemas.microsoft.com/office/drawing/2014/main" id="{A36EF040-A409-449D-AC7E-3888E7F800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0"/>
                <a:ext cx="2398" cy="2"/>
                <a:chOff x="0" y="0"/>
                <a:chExt cx="2398" cy="2"/>
              </a:xfrm>
            </p:grpSpPr>
            <p:sp>
              <p:nvSpPr>
                <p:cNvPr id="33625" name="Line 180">
                  <a:extLst>
                    <a:ext uri="{FF2B5EF4-FFF2-40B4-BE49-F238E27FC236}">
                      <a16:creationId xmlns:a16="http://schemas.microsoft.com/office/drawing/2014/main" id="{69BBE8A6-8919-4338-8624-E84FD4C491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6" name="Line 181">
                  <a:extLst>
                    <a:ext uri="{FF2B5EF4-FFF2-40B4-BE49-F238E27FC236}">
                      <a16:creationId xmlns:a16="http://schemas.microsoft.com/office/drawing/2014/main" id="{1AC67320-C6FE-49E9-927F-27AAC91F1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7" name="Line 182">
                  <a:extLst>
                    <a:ext uri="{FF2B5EF4-FFF2-40B4-BE49-F238E27FC236}">
                      <a16:creationId xmlns:a16="http://schemas.microsoft.com/office/drawing/2014/main" id="{A25426EA-BB9A-48C2-9E55-9C630F223D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8" name="Line 183">
                  <a:extLst>
                    <a:ext uri="{FF2B5EF4-FFF2-40B4-BE49-F238E27FC236}">
                      <a16:creationId xmlns:a16="http://schemas.microsoft.com/office/drawing/2014/main" id="{CE0C99E4-18A6-4BA0-8C64-9DDDF2ED0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9" name="Line 184">
                  <a:extLst>
                    <a:ext uri="{FF2B5EF4-FFF2-40B4-BE49-F238E27FC236}">
                      <a16:creationId xmlns:a16="http://schemas.microsoft.com/office/drawing/2014/main" id="{7061294A-F7CB-4955-98E0-AFAC7DC537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0" name="Line 185">
                  <a:extLst>
                    <a:ext uri="{FF2B5EF4-FFF2-40B4-BE49-F238E27FC236}">
                      <a16:creationId xmlns:a16="http://schemas.microsoft.com/office/drawing/2014/main" id="{F115D626-EEC0-459C-8CFE-262B467DA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1" name="Line 186">
                  <a:extLst>
                    <a:ext uri="{FF2B5EF4-FFF2-40B4-BE49-F238E27FC236}">
                      <a16:creationId xmlns:a16="http://schemas.microsoft.com/office/drawing/2014/main" id="{3E7DD58C-67CE-4212-8961-0825E70C8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2" name="Line 187">
                  <a:extLst>
                    <a:ext uri="{FF2B5EF4-FFF2-40B4-BE49-F238E27FC236}">
                      <a16:creationId xmlns:a16="http://schemas.microsoft.com/office/drawing/2014/main" id="{5B67EB3B-6C5D-454B-89D4-A661F476CB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3" name="Line 188">
                  <a:extLst>
                    <a:ext uri="{FF2B5EF4-FFF2-40B4-BE49-F238E27FC236}">
                      <a16:creationId xmlns:a16="http://schemas.microsoft.com/office/drawing/2014/main" id="{F767396A-7FE0-4D1A-ABBA-7CDD388EEE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4" name="Line 189">
                  <a:extLst>
                    <a:ext uri="{FF2B5EF4-FFF2-40B4-BE49-F238E27FC236}">
                      <a16:creationId xmlns:a16="http://schemas.microsoft.com/office/drawing/2014/main" id="{0C6A31B5-3B11-46BA-8CD2-9CADFE05D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5" name="Line 190">
                  <a:extLst>
                    <a:ext uri="{FF2B5EF4-FFF2-40B4-BE49-F238E27FC236}">
                      <a16:creationId xmlns:a16="http://schemas.microsoft.com/office/drawing/2014/main" id="{DF95B85D-AF31-4E58-BDDF-B099D68B4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6" name="Line 191">
                  <a:extLst>
                    <a:ext uri="{FF2B5EF4-FFF2-40B4-BE49-F238E27FC236}">
                      <a16:creationId xmlns:a16="http://schemas.microsoft.com/office/drawing/2014/main" id="{46425BDA-52DF-4699-972D-8DEBAA4D6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7" name="Line 192">
                  <a:extLst>
                    <a:ext uri="{FF2B5EF4-FFF2-40B4-BE49-F238E27FC236}">
                      <a16:creationId xmlns:a16="http://schemas.microsoft.com/office/drawing/2014/main" id="{DDFC7085-B6FF-4C4F-9114-1400EB52B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8" name="Line 193">
                  <a:extLst>
                    <a:ext uri="{FF2B5EF4-FFF2-40B4-BE49-F238E27FC236}">
                      <a16:creationId xmlns:a16="http://schemas.microsoft.com/office/drawing/2014/main" id="{C95F9AB1-41DA-4A8C-976C-1C53B964EE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39" name="Line 194">
                  <a:extLst>
                    <a:ext uri="{FF2B5EF4-FFF2-40B4-BE49-F238E27FC236}">
                      <a16:creationId xmlns:a16="http://schemas.microsoft.com/office/drawing/2014/main" id="{EFFE22A1-5ED7-4251-AB2D-D4D21F998C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0" name="Line 195">
                  <a:extLst>
                    <a:ext uri="{FF2B5EF4-FFF2-40B4-BE49-F238E27FC236}">
                      <a16:creationId xmlns:a16="http://schemas.microsoft.com/office/drawing/2014/main" id="{461EEB6F-F051-43E4-8760-75F868C172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1" name="Line 196">
                  <a:extLst>
                    <a:ext uri="{FF2B5EF4-FFF2-40B4-BE49-F238E27FC236}">
                      <a16:creationId xmlns:a16="http://schemas.microsoft.com/office/drawing/2014/main" id="{7C3815E6-E609-4A32-8C4A-18CAA1353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2" name="Line 197">
                  <a:extLst>
                    <a:ext uri="{FF2B5EF4-FFF2-40B4-BE49-F238E27FC236}">
                      <a16:creationId xmlns:a16="http://schemas.microsoft.com/office/drawing/2014/main" id="{BD798839-68C3-40D1-AB86-3C6E074379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3" name="Line 198">
                  <a:extLst>
                    <a:ext uri="{FF2B5EF4-FFF2-40B4-BE49-F238E27FC236}">
                      <a16:creationId xmlns:a16="http://schemas.microsoft.com/office/drawing/2014/main" id="{50008FC4-65BD-45BC-949B-834C33D576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4" name="Line 199">
                  <a:extLst>
                    <a:ext uri="{FF2B5EF4-FFF2-40B4-BE49-F238E27FC236}">
                      <a16:creationId xmlns:a16="http://schemas.microsoft.com/office/drawing/2014/main" id="{C2F306EF-C93D-4070-97CE-D2471642F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5" name="Line 200">
                  <a:extLst>
                    <a:ext uri="{FF2B5EF4-FFF2-40B4-BE49-F238E27FC236}">
                      <a16:creationId xmlns:a16="http://schemas.microsoft.com/office/drawing/2014/main" id="{E153D960-9980-4B1E-93D9-40FC84804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6" name="Line 201">
                  <a:extLst>
                    <a:ext uri="{FF2B5EF4-FFF2-40B4-BE49-F238E27FC236}">
                      <a16:creationId xmlns:a16="http://schemas.microsoft.com/office/drawing/2014/main" id="{DC7A7F3A-0811-46F5-A42D-14B7217D3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7" name="Line 202">
                  <a:extLst>
                    <a:ext uri="{FF2B5EF4-FFF2-40B4-BE49-F238E27FC236}">
                      <a16:creationId xmlns:a16="http://schemas.microsoft.com/office/drawing/2014/main" id="{EEDD6117-9CB1-4F88-9008-9764145CA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8" name="Line 203">
                  <a:extLst>
                    <a:ext uri="{FF2B5EF4-FFF2-40B4-BE49-F238E27FC236}">
                      <a16:creationId xmlns:a16="http://schemas.microsoft.com/office/drawing/2014/main" id="{DBA7CF1A-29B6-4BF2-A73B-C5BD6BB9B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49" name="Line 204">
                  <a:extLst>
                    <a:ext uri="{FF2B5EF4-FFF2-40B4-BE49-F238E27FC236}">
                      <a16:creationId xmlns:a16="http://schemas.microsoft.com/office/drawing/2014/main" id="{C46FB3BF-8A7F-43FB-94B7-AFA4D5378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0" name="Line 205">
                  <a:extLst>
                    <a:ext uri="{FF2B5EF4-FFF2-40B4-BE49-F238E27FC236}">
                      <a16:creationId xmlns:a16="http://schemas.microsoft.com/office/drawing/2014/main" id="{4FA49EB7-BBF3-423D-81E0-ADBA320CA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1" name="Line 206">
                  <a:extLst>
                    <a:ext uri="{FF2B5EF4-FFF2-40B4-BE49-F238E27FC236}">
                      <a16:creationId xmlns:a16="http://schemas.microsoft.com/office/drawing/2014/main" id="{8DC8E1DE-1F45-46A0-BD35-94205A47B0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2" name="Line 207">
                  <a:extLst>
                    <a:ext uri="{FF2B5EF4-FFF2-40B4-BE49-F238E27FC236}">
                      <a16:creationId xmlns:a16="http://schemas.microsoft.com/office/drawing/2014/main" id="{F2CC07A0-19E5-4431-B924-0118FC1416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3" name="Line 208">
                  <a:extLst>
                    <a:ext uri="{FF2B5EF4-FFF2-40B4-BE49-F238E27FC236}">
                      <a16:creationId xmlns:a16="http://schemas.microsoft.com/office/drawing/2014/main" id="{61D18991-59AA-4F84-9C98-F135DA1BA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4" name="Line 209">
                  <a:extLst>
                    <a:ext uri="{FF2B5EF4-FFF2-40B4-BE49-F238E27FC236}">
                      <a16:creationId xmlns:a16="http://schemas.microsoft.com/office/drawing/2014/main" id="{F7646FC0-79B0-42C7-A5B1-047181740E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55" name="Line 210">
                  <a:extLst>
                    <a:ext uri="{FF2B5EF4-FFF2-40B4-BE49-F238E27FC236}">
                      <a16:creationId xmlns:a16="http://schemas.microsoft.com/office/drawing/2014/main" id="{EFA780D1-EA5D-4ECA-9D90-DA118F91A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3" name="Group 211">
                <a:extLst>
                  <a:ext uri="{FF2B5EF4-FFF2-40B4-BE49-F238E27FC236}">
                    <a16:creationId xmlns:a16="http://schemas.microsoft.com/office/drawing/2014/main" id="{7FA6A6D7-FB65-41EB-B45F-18AC38899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432"/>
                <a:ext cx="2398" cy="2"/>
                <a:chOff x="0" y="0"/>
                <a:chExt cx="2398" cy="2"/>
              </a:xfrm>
            </p:grpSpPr>
            <p:sp>
              <p:nvSpPr>
                <p:cNvPr id="33594" name="Line 212">
                  <a:extLst>
                    <a:ext uri="{FF2B5EF4-FFF2-40B4-BE49-F238E27FC236}">
                      <a16:creationId xmlns:a16="http://schemas.microsoft.com/office/drawing/2014/main" id="{80EB5FEB-E48E-472B-BD5A-B352E8E0F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5" name="Line 213">
                  <a:extLst>
                    <a:ext uri="{FF2B5EF4-FFF2-40B4-BE49-F238E27FC236}">
                      <a16:creationId xmlns:a16="http://schemas.microsoft.com/office/drawing/2014/main" id="{65F93898-4040-4BAC-8601-C1C6329BA9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6" name="Line 214">
                  <a:extLst>
                    <a:ext uri="{FF2B5EF4-FFF2-40B4-BE49-F238E27FC236}">
                      <a16:creationId xmlns:a16="http://schemas.microsoft.com/office/drawing/2014/main" id="{0061FD44-FE54-4E7E-B6C1-B147A97AF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7" name="Line 215">
                  <a:extLst>
                    <a:ext uri="{FF2B5EF4-FFF2-40B4-BE49-F238E27FC236}">
                      <a16:creationId xmlns:a16="http://schemas.microsoft.com/office/drawing/2014/main" id="{C6F928E9-D5A8-4104-BE83-1E188BED7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8" name="Line 216">
                  <a:extLst>
                    <a:ext uri="{FF2B5EF4-FFF2-40B4-BE49-F238E27FC236}">
                      <a16:creationId xmlns:a16="http://schemas.microsoft.com/office/drawing/2014/main" id="{23FA9532-23ED-4DA4-9AB4-DB979C0F3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9" name="Line 217">
                  <a:extLst>
                    <a:ext uri="{FF2B5EF4-FFF2-40B4-BE49-F238E27FC236}">
                      <a16:creationId xmlns:a16="http://schemas.microsoft.com/office/drawing/2014/main" id="{AE3A1A73-B570-4260-A752-A3DC2C71D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0" name="Line 218">
                  <a:extLst>
                    <a:ext uri="{FF2B5EF4-FFF2-40B4-BE49-F238E27FC236}">
                      <a16:creationId xmlns:a16="http://schemas.microsoft.com/office/drawing/2014/main" id="{50926D6A-40C5-4E36-A02A-0043142B7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1" name="Line 219">
                  <a:extLst>
                    <a:ext uri="{FF2B5EF4-FFF2-40B4-BE49-F238E27FC236}">
                      <a16:creationId xmlns:a16="http://schemas.microsoft.com/office/drawing/2014/main" id="{04846C95-34A1-454B-ABAA-DC450E27D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2" name="Line 220">
                  <a:extLst>
                    <a:ext uri="{FF2B5EF4-FFF2-40B4-BE49-F238E27FC236}">
                      <a16:creationId xmlns:a16="http://schemas.microsoft.com/office/drawing/2014/main" id="{41074DDF-F97F-40CC-83F7-CA9A9A116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3" name="Line 221">
                  <a:extLst>
                    <a:ext uri="{FF2B5EF4-FFF2-40B4-BE49-F238E27FC236}">
                      <a16:creationId xmlns:a16="http://schemas.microsoft.com/office/drawing/2014/main" id="{6582D649-374A-432C-9917-749F8E41A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4" name="Line 222">
                  <a:extLst>
                    <a:ext uri="{FF2B5EF4-FFF2-40B4-BE49-F238E27FC236}">
                      <a16:creationId xmlns:a16="http://schemas.microsoft.com/office/drawing/2014/main" id="{CF199CDE-CB99-480C-966C-AE4E7703D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5" name="Line 223">
                  <a:extLst>
                    <a:ext uri="{FF2B5EF4-FFF2-40B4-BE49-F238E27FC236}">
                      <a16:creationId xmlns:a16="http://schemas.microsoft.com/office/drawing/2014/main" id="{865487DE-38CC-4CA0-BF11-FDF7FE8819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6" name="Line 224">
                  <a:extLst>
                    <a:ext uri="{FF2B5EF4-FFF2-40B4-BE49-F238E27FC236}">
                      <a16:creationId xmlns:a16="http://schemas.microsoft.com/office/drawing/2014/main" id="{76447435-DFB3-45D3-8CC6-8046CC4BD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7" name="Line 225">
                  <a:extLst>
                    <a:ext uri="{FF2B5EF4-FFF2-40B4-BE49-F238E27FC236}">
                      <a16:creationId xmlns:a16="http://schemas.microsoft.com/office/drawing/2014/main" id="{771541A4-876E-4BD5-95D3-534E692094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8" name="Line 226">
                  <a:extLst>
                    <a:ext uri="{FF2B5EF4-FFF2-40B4-BE49-F238E27FC236}">
                      <a16:creationId xmlns:a16="http://schemas.microsoft.com/office/drawing/2014/main" id="{30CD9E52-DF9B-4509-B5FC-E6D322249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09" name="Line 227">
                  <a:extLst>
                    <a:ext uri="{FF2B5EF4-FFF2-40B4-BE49-F238E27FC236}">
                      <a16:creationId xmlns:a16="http://schemas.microsoft.com/office/drawing/2014/main" id="{4E8A312F-3230-4B3E-A2F3-4C9B235CD4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0" name="Line 228">
                  <a:extLst>
                    <a:ext uri="{FF2B5EF4-FFF2-40B4-BE49-F238E27FC236}">
                      <a16:creationId xmlns:a16="http://schemas.microsoft.com/office/drawing/2014/main" id="{71CE3895-D249-41C9-A10D-F6B19481B4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1" name="Line 229">
                  <a:extLst>
                    <a:ext uri="{FF2B5EF4-FFF2-40B4-BE49-F238E27FC236}">
                      <a16:creationId xmlns:a16="http://schemas.microsoft.com/office/drawing/2014/main" id="{436F75E2-F835-423A-813A-4E1E423836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2" name="Line 230">
                  <a:extLst>
                    <a:ext uri="{FF2B5EF4-FFF2-40B4-BE49-F238E27FC236}">
                      <a16:creationId xmlns:a16="http://schemas.microsoft.com/office/drawing/2014/main" id="{E7F75F0D-FD9F-48B1-B67F-768AD05FF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3" name="Line 231">
                  <a:extLst>
                    <a:ext uri="{FF2B5EF4-FFF2-40B4-BE49-F238E27FC236}">
                      <a16:creationId xmlns:a16="http://schemas.microsoft.com/office/drawing/2014/main" id="{03504470-BEA4-41A6-B135-91D884305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4" name="Line 232">
                  <a:extLst>
                    <a:ext uri="{FF2B5EF4-FFF2-40B4-BE49-F238E27FC236}">
                      <a16:creationId xmlns:a16="http://schemas.microsoft.com/office/drawing/2014/main" id="{6C0D6965-AB18-4108-B283-A5B3D7D4A3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5" name="Line 233">
                  <a:extLst>
                    <a:ext uri="{FF2B5EF4-FFF2-40B4-BE49-F238E27FC236}">
                      <a16:creationId xmlns:a16="http://schemas.microsoft.com/office/drawing/2014/main" id="{95E7AFC9-5B22-45E8-AEEC-09FFCD972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6" name="Line 234">
                  <a:extLst>
                    <a:ext uri="{FF2B5EF4-FFF2-40B4-BE49-F238E27FC236}">
                      <a16:creationId xmlns:a16="http://schemas.microsoft.com/office/drawing/2014/main" id="{E3372C11-0DB2-426E-89CA-6A74811ED0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7" name="Line 235">
                  <a:extLst>
                    <a:ext uri="{FF2B5EF4-FFF2-40B4-BE49-F238E27FC236}">
                      <a16:creationId xmlns:a16="http://schemas.microsoft.com/office/drawing/2014/main" id="{4133DBCA-8F74-417E-BA7B-70DD9BD46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8" name="Line 236">
                  <a:extLst>
                    <a:ext uri="{FF2B5EF4-FFF2-40B4-BE49-F238E27FC236}">
                      <a16:creationId xmlns:a16="http://schemas.microsoft.com/office/drawing/2014/main" id="{308F792E-B10B-4F5D-B722-7CAF5CE9C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19" name="Line 237">
                  <a:extLst>
                    <a:ext uri="{FF2B5EF4-FFF2-40B4-BE49-F238E27FC236}">
                      <a16:creationId xmlns:a16="http://schemas.microsoft.com/office/drawing/2014/main" id="{C8D1E51C-9AFB-4962-95BF-059398696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0" name="Line 238">
                  <a:extLst>
                    <a:ext uri="{FF2B5EF4-FFF2-40B4-BE49-F238E27FC236}">
                      <a16:creationId xmlns:a16="http://schemas.microsoft.com/office/drawing/2014/main" id="{70078334-9917-4049-829E-90831B914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1" name="Line 239">
                  <a:extLst>
                    <a:ext uri="{FF2B5EF4-FFF2-40B4-BE49-F238E27FC236}">
                      <a16:creationId xmlns:a16="http://schemas.microsoft.com/office/drawing/2014/main" id="{8C3CE2AE-F4C9-4C5E-9F3E-0C0D52184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2" name="Line 240">
                  <a:extLst>
                    <a:ext uri="{FF2B5EF4-FFF2-40B4-BE49-F238E27FC236}">
                      <a16:creationId xmlns:a16="http://schemas.microsoft.com/office/drawing/2014/main" id="{45EEC697-3DE1-4B8E-BB07-705E0D020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3" name="Line 241">
                  <a:extLst>
                    <a:ext uri="{FF2B5EF4-FFF2-40B4-BE49-F238E27FC236}">
                      <a16:creationId xmlns:a16="http://schemas.microsoft.com/office/drawing/2014/main" id="{A28EC7B5-2929-4B23-BFFC-9E39A582F2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624" name="Line 242">
                  <a:extLst>
                    <a:ext uri="{FF2B5EF4-FFF2-40B4-BE49-F238E27FC236}">
                      <a16:creationId xmlns:a16="http://schemas.microsoft.com/office/drawing/2014/main" id="{A68ED8F4-FF2E-4D21-A917-09194090D8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4" name="Group 243">
                <a:extLst>
                  <a:ext uri="{FF2B5EF4-FFF2-40B4-BE49-F238E27FC236}">
                    <a16:creationId xmlns:a16="http://schemas.microsoft.com/office/drawing/2014/main" id="{DA26D17D-808E-4D4A-B86F-A61F7D6B84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04"/>
                <a:ext cx="2398" cy="2"/>
                <a:chOff x="0" y="0"/>
                <a:chExt cx="2398" cy="2"/>
              </a:xfrm>
            </p:grpSpPr>
            <p:sp>
              <p:nvSpPr>
                <p:cNvPr id="33563" name="Line 244">
                  <a:extLst>
                    <a:ext uri="{FF2B5EF4-FFF2-40B4-BE49-F238E27FC236}">
                      <a16:creationId xmlns:a16="http://schemas.microsoft.com/office/drawing/2014/main" id="{0E64CE31-A07D-4E54-AB71-37AC5C01F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4" name="Line 245">
                  <a:extLst>
                    <a:ext uri="{FF2B5EF4-FFF2-40B4-BE49-F238E27FC236}">
                      <a16:creationId xmlns:a16="http://schemas.microsoft.com/office/drawing/2014/main" id="{3ADEE19F-493C-438B-BDD4-AC305145E6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5" name="Line 246">
                  <a:extLst>
                    <a:ext uri="{FF2B5EF4-FFF2-40B4-BE49-F238E27FC236}">
                      <a16:creationId xmlns:a16="http://schemas.microsoft.com/office/drawing/2014/main" id="{2DBAA7D7-CBAE-4A1F-9AC8-BCE03E547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6" name="Line 247">
                  <a:extLst>
                    <a:ext uri="{FF2B5EF4-FFF2-40B4-BE49-F238E27FC236}">
                      <a16:creationId xmlns:a16="http://schemas.microsoft.com/office/drawing/2014/main" id="{F4B3B8D5-4696-4C36-A702-A477EC56E1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7" name="Line 248">
                  <a:extLst>
                    <a:ext uri="{FF2B5EF4-FFF2-40B4-BE49-F238E27FC236}">
                      <a16:creationId xmlns:a16="http://schemas.microsoft.com/office/drawing/2014/main" id="{53851B0B-2170-46FD-B6F5-66C073ED5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8" name="Line 249">
                  <a:extLst>
                    <a:ext uri="{FF2B5EF4-FFF2-40B4-BE49-F238E27FC236}">
                      <a16:creationId xmlns:a16="http://schemas.microsoft.com/office/drawing/2014/main" id="{F764A74F-D3EF-4F2D-BF09-FCF68C2952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9" name="Line 250">
                  <a:extLst>
                    <a:ext uri="{FF2B5EF4-FFF2-40B4-BE49-F238E27FC236}">
                      <a16:creationId xmlns:a16="http://schemas.microsoft.com/office/drawing/2014/main" id="{9EAD1EC2-62F0-40EE-8168-AB1DD7C4E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0" name="Line 251">
                  <a:extLst>
                    <a:ext uri="{FF2B5EF4-FFF2-40B4-BE49-F238E27FC236}">
                      <a16:creationId xmlns:a16="http://schemas.microsoft.com/office/drawing/2014/main" id="{B5BF3A98-681D-4297-826F-C9B6BF7372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1" name="Line 252">
                  <a:extLst>
                    <a:ext uri="{FF2B5EF4-FFF2-40B4-BE49-F238E27FC236}">
                      <a16:creationId xmlns:a16="http://schemas.microsoft.com/office/drawing/2014/main" id="{24C08D86-ACC5-41DA-8951-2DA4311D7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2" name="Line 253">
                  <a:extLst>
                    <a:ext uri="{FF2B5EF4-FFF2-40B4-BE49-F238E27FC236}">
                      <a16:creationId xmlns:a16="http://schemas.microsoft.com/office/drawing/2014/main" id="{397FFB04-026D-4218-958D-D97F1895D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3" name="Line 254">
                  <a:extLst>
                    <a:ext uri="{FF2B5EF4-FFF2-40B4-BE49-F238E27FC236}">
                      <a16:creationId xmlns:a16="http://schemas.microsoft.com/office/drawing/2014/main" id="{4F8B6854-21F1-4638-9794-DC113C902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4" name="Line 255">
                  <a:extLst>
                    <a:ext uri="{FF2B5EF4-FFF2-40B4-BE49-F238E27FC236}">
                      <a16:creationId xmlns:a16="http://schemas.microsoft.com/office/drawing/2014/main" id="{12D4ABBA-DF7D-4C65-A56B-5CB515FC8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5" name="Line 256">
                  <a:extLst>
                    <a:ext uri="{FF2B5EF4-FFF2-40B4-BE49-F238E27FC236}">
                      <a16:creationId xmlns:a16="http://schemas.microsoft.com/office/drawing/2014/main" id="{4FB84D97-39CB-4095-93B1-36EC0F00E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6" name="Line 257">
                  <a:extLst>
                    <a:ext uri="{FF2B5EF4-FFF2-40B4-BE49-F238E27FC236}">
                      <a16:creationId xmlns:a16="http://schemas.microsoft.com/office/drawing/2014/main" id="{6B5ADBF4-CD8B-40B5-BFA1-78BBD5DBB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7" name="Line 258">
                  <a:extLst>
                    <a:ext uri="{FF2B5EF4-FFF2-40B4-BE49-F238E27FC236}">
                      <a16:creationId xmlns:a16="http://schemas.microsoft.com/office/drawing/2014/main" id="{5E50C803-6AA0-42F5-ABA2-DF8008BE9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8" name="Line 259">
                  <a:extLst>
                    <a:ext uri="{FF2B5EF4-FFF2-40B4-BE49-F238E27FC236}">
                      <a16:creationId xmlns:a16="http://schemas.microsoft.com/office/drawing/2014/main" id="{B6FAA2B6-FE0F-4A03-9E76-1C015B950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79" name="Line 260">
                  <a:extLst>
                    <a:ext uri="{FF2B5EF4-FFF2-40B4-BE49-F238E27FC236}">
                      <a16:creationId xmlns:a16="http://schemas.microsoft.com/office/drawing/2014/main" id="{4655E51A-7AB1-4E34-AB92-156CA23CE6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0" name="Line 261">
                  <a:extLst>
                    <a:ext uri="{FF2B5EF4-FFF2-40B4-BE49-F238E27FC236}">
                      <a16:creationId xmlns:a16="http://schemas.microsoft.com/office/drawing/2014/main" id="{3A976361-A830-4DAF-BA0A-66FF2AF49D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1" name="Line 262">
                  <a:extLst>
                    <a:ext uri="{FF2B5EF4-FFF2-40B4-BE49-F238E27FC236}">
                      <a16:creationId xmlns:a16="http://schemas.microsoft.com/office/drawing/2014/main" id="{18163523-E246-4B2C-9E24-4EA9D578C4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2" name="Line 263">
                  <a:extLst>
                    <a:ext uri="{FF2B5EF4-FFF2-40B4-BE49-F238E27FC236}">
                      <a16:creationId xmlns:a16="http://schemas.microsoft.com/office/drawing/2014/main" id="{A6B73119-03D0-45B8-A67F-1343F0AFE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3" name="Line 264">
                  <a:extLst>
                    <a:ext uri="{FF2B5EF4-FFF2-40B4-BE49-F238E27FC236}">
                      <a16:creationId xmlns:a16="http://schemas.microsoft.com/office/drawing/2014/main" id="{CE747606-2187-44D3-BBD4-B1123C06E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4" name="Line 265">
                  <a:extLst>
                    <a:ext uri="{FF2B5EF4-FFF2-40B4-BE49-F238E27FC236}">
                      <a16:creationId xmlns:a16="http://schemas.microsoft.com/office/drawing/2014/main" id="{65864788-98CD-4BDA-9D9C-7B5FE854C2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5" name="Line 266">
                  <a:extLst>
                    <a:ext uri="{FF2B5EF4-FFF2-40B4-BE49-F238E27FC236}">
                      <a16:creationId xmlns:a16="http://schemas.microsoft.com/office/drawing/2014/main" id="{7F2DAF50-EC87-4769-9021-58FD6646E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6" name="Line 267">
                  <a:extLst>
                    <a:ext uri="{FF2B5EF4-FFF2-40B4-BE49-F238E27FC236}">
                      <a16:creationId xmlns:a16="http://schemas.microsoft.com/office/drawing/2014/main" id="{8A310773-1C1D-4E51-8F5D-409AC4ACE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7" name="Line 268">
                  <a:extLst>
                    <a:ext uri="{FF2B5EF4-FFF2-40B4-BE49-F238E27FC236}">
                      <a16:creationId xmlns:a16="http://schemas.microsoft.com/office/drawing/2014/main" id="{A4BA98EF-5E26-4DBA-BBCF-451E73C8E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8" name="Line 269">
                  <a:extLst>
                    <a:ext uri="{FF2B5EF4-FFF2-40B4-BE49-F238E27FC236}">
                      <a16:creationId xmlns:a16="http://schemas.microsoft.com/office/drawing/2014/main" id="{EF5D039F-6221-4C0B-89C6-1C26CFB32A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89" name="Line 270">
                  <a:extLst>
                    <a:ext uri="{FF2B5EF4-FFF2-40B4-BE49-F238E27FC236}">
                      <a16:creationId xmlns:a16="http://schemas.microsoft.com/office/drawing/2014/main" id="{42DABCC6-1781-4DA1-B0D4-804858ECA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0" name="Line 271">
                  <a:extLst>
                    <a:ext uri="{FF2B5EF4-FFF2-40B4-BE49-F238E27FC236}">
                      <a16:creationId xmlns:a16="http://schemas.microsoft.com/office/drawing/2014/main" id="{DEF6DBA8-7FCE-4759-9382-7118D9F3E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1" name="Line 272">
                  <a:extLst>
                    <a:ext uri="{FF2B5EF4-FFF2-40B4-BE49-F238E27FC236}">
                      <a16:creationId xmlns:a16="http://schemas.microsoft.com/office/drawing/2014/main" id="{4944A774-E295-4AFD-B856-6885D61C0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2" name="Line 273">
                  <a:extLst>
                    <a:ext uri="{FF2B5EF4-FFF2-40B4-BE49-F238E27FC236}">
                      <a16:creationId xmlns:a16="http://schemas.microsoft.com/office/drawing/2014/main" id="{0B4D2938-BD82-419D-9872-D60E9BBB9D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93" name="Line 274">
                  <a:extLst>
                    <a:ext uri="{FF2B5EF4-FFF2-40B4-BE49-F238E27FC236}">
                      <a16:creationId xmlns:a16="http://schemas.microsoft.com/office/drawing/2014/main" id="{85DBFE5F-5601-4EF9-A4F8-3514AF0E9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5" name="Group 275">
                <a:extLst>
                  <a:ext uri="{FF2B5EF4-FFF2-40B4-BE49-F238E27FC236}">
                    <a16:creationId xmlns:a16="http://schemas.microsoft.com/office/drawing/2014/main" id="{A97231FC-3236-467F-828D-2F414DB8D6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76"/>
                <a:ext cx="2398" cy="2"/>
                <a:chOff x="0" y="0"/>
                <a:chExt cx="2398" cy="2"/>
              </a:xfrm>
            </p:grpSpPr>
            <p:sp>
              <p:nvSpPr>
                <p:cNvPr id="33532" name="Line 276">
                  <a:extLst>
                    <a:ext uri="{FF2B5EF4-FFF2-40B4-BE49-F238E27FC236}">
                      <a16:creationId xmlns:a16="http://schemas.microsoft.com/office/drawing/2014/main" id="{22A7A460-BB15-4E42-9CC4-3306B4274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3" name="Line 277">
                  <a:extLst>
                    <a:ext uri="{FF2B5EF4-FFF2-40B4-BE49-F238E27FC236}">
                      <a16:creationId xmlns:a16="http://schemas.microsoft.com/office/drawing/2014/main" id="{B9513C19-C9C2-45B7-9B25-FC09526F0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4" name="Line 278">
                  <a:extLst>
                    <a:ext uri="{FF2B5EF4-FFF2-40B4-BE49-F238E27FC236}">
                      <a16:creationId xmlns:a16="http://schemas.microsoft.com/office/drawing/2014/main" id="{742BD8EC-D275-4F9B-AB7D-63B65DF3E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5" name="Line 279">
                  <a:extLst>
                    <a:ext uri="{FF2B5EF4-FFF2-40B4-BE49-F238E27FC236}">
                      <a16:creationId xmlns:a16="http://schemas.microsoft.com/office/drawing/2014/main" id="{466C58CA-7032-4679-82ED-0A3E22DCE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6" name="Line 280">
                  <a:extLst>
                    <a:ext uri="{FF2B5EF4-FFF2-40B4-BE49-F238E27FC236}">
                      <a16:creationId xmlns:a16="http://schemas.microsoft.com/office/drawing/2014/main" id="{206F0082-942E-4D93-99CE-F74AE87BC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7" name="Line 281">
                  <a:extLst>
                    <a:ext uri="{FF2B5EF4-FFF2-40B4-BE49-F238E27FC236}">
                      <a16:creationId xmlns:a16="http://schemas.microsoft.com/office/drawing/2014/main" id="{06A072C4-5EF3-4776-BA65-42C0CC261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8" name="Line 282">
                  <a:extLst>
                    <a:ext uri="{FF2B5EF4-FFF2-40B4-BE49-F238E27FC236}">
                      <a16:creationId xmlns:a16="http://schemas.microsoft.com/office/drawing/2014/main" id="{0F64177A-3F0D-40A6-8929-4DC8C3FA7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9" name="Line 283">
                  <a:extLst>
                    <a:ext uri="{FF2B5EF4-FFF2-40B4-BE49-F238E27FC236}">
                      <a16:creationId xmlns:a16="http://schemas.microsoft.com/office/drawing/2014/main" id="{93E7B407-2220-44B3-978A-59D634AEF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0" name="Line 284">
                  <a:extLst>
                    <a:ext uri="{FF2B5EF4-FFF2-40B4-BE49-F238E27FC236}">
                      <a16:creationId xmlns:a16="http://schemas.microsoft.com/office/drawing/2014/main" id="{8354B9AA-4376-48D4-8317-D67BAA932F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1" name="Line 285">
                  <a:extLst>
                    <a:ext uri="{FF2B5EF4-FFF2-40B4-BE49-F238E27FC236}">
                      <a16:creationId xmlns:a16="http://schemas.microsoft.com/office/drawing/2014/main" id="{CF0A990C-0421-4E22-8491-2E90D329C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2" name="Line 286">
                  <a:extLst>
                    <a:ext uri="{FF2B5EF4-FFF2-40B4-BE49-F238E27FC236}">
                      <a16:creationId xmlns:a16="http://schemas.microsoft.com/office/drawing/2014/main" id="{F1931227-0B74-45F9-ADE1-9B5CBEB4C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3" name="Line 287">
                  <a:extLst>
                    <a:ext uri="{FF2B5EF4-FFF2-40B4-BE49-F238E27FC236}">
                      <a16:creationId xmlns:a16="http://schemas.microsoft.com/office/drawing/2014/main" id="{EDB9A085-5E1D-4960-9ED9-12E0DA017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4" name="Line 288">
                  <a:extLst>
                    <a:ext uri="{FF2B5EF4-FFF2-40B4-BE49-F238E27FC236}">
                      <a16:creationId xmlns:a16="http://schemas.microsoft.com/office/drawing/2014/main" id="{75C9EE90-1842-4295-A999-E28A483FC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5" name="Line 289">
                  <a:extLst>
                    <a:ext uri="{FF2B5EF4-FFF2-40B4-BE49-F238E27FC236}">
                      <a16:creationId xmlns:a16="http://schemas.microsoft.com/office/drawing/2014/main" id="{C20F0850-6933-4CB8-92FF-171A577BFC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6" name="Line 290">
                  <a:extLst>
                    <a:ext uri="{FF2B5EF4-FFF2-40B4-BE49-F238E27FC236}">
                      <a16:creationId xmlns:a16="http://schemas.microsoft.com/office/drawing/2014/main" id="{CD1B8C89-0FB6-430C-B09C-D9659054D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7" name="Line 291">
                  <a:extLst>
                    <a:ext uri="{FF2B5EF4-FFF2-40B4-BE49-F238E27FC236}">
                      <a16:creationId xmlns:a16="http://schemas.microsoft.com/office/drawing/2014/main" id="{D52DDB59-AE80-4207-B58C-A7FB9DF01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8" name="Line 292">
                  <a:extLst>
                    <a:ext uri="{FF2B5EF4-FFF2-40B4-BE49-F238E27FC236}">
                      <a16:creationId xmlns:a16="http://schemas.microsoft.com/office/drawing/2014/main" id="{C4DC32DD-B0BF-4936-AD71-472454021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49" name="Line 293">
                  <a:extLst>
                    <a:ext uri="{FF2B5EF4-FFF2-40B4-BE49-F238E27FC236}">
                      <a16:creationId xmlns:a16="http://schemas.microsoft.com/office/drawing/2014/main" id="{8D2222CA-B44B-4E41-96C5-DEA6F8EE3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0" name="Line 294">
                  <a:extLst>
                    <a:ext uri="{FF2B5EF4-FFF2-40B4-BE49-F238E27FC236}">
                      <a16:creationId xmlns:a16="http://schemas.microsoft.com/office/drawing/2014/main" id="{28692278-9E7A-471C-A86C-CE88A87E9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1" name="Line 295">
                  <a:extLst>
                    <a:ext uri="{FF2B5EF4-FFF2-40B4-BE49-F238E27FC236}">
                      <a16:creationId xmlns:a16="http://schemas.microsoft.com/office/drawing/2014/main" id="{1C397F33-3972-41A5-983A-4BB6B440F7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2" name="Line 296">
                  <a:extLst>
                    <a:ext uri="{FF2B5EF4-FFF2-40B4-BE49-F238E27FC236}">
                      <a16:creationId xmlns:a16="http://schemas.microsoft.com/office/drawing/2014/main" id="{D48E7395-47B3-4996-A4F7-DBF24A1456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3" name="Line 297">
                  <a:extLst>
                    <a:ext uri="{FF2B5EF4-FFF2-40B4-BE49-F238E27FC236}">
                      <a16:creationId xmlns:a16="http://schemas.microsoft.com/office/drawing/2014/main" id="{F030DC69-C9E7-425E-8BB3-62BB278694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4" name="Line 298">
                  <a:extLst>
                    <a:ext uri="{FF2B5EF4-FFF2-40B4-BE49-F238E27FC236}">
                      <a16:creationId xmlns:a16="http://schemas.microsoft.com/office/drawing/2014/main" id="{E6B94A7F-D8AE-4668-B5CE-80701C086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5" name="Line 299">
                  <a:extLst>
                    <a:ext uri="{FF2B5EF4-FFF2-40B4-BE49-F238E27FC236}">
                      <a16:creationId xmlns:a16="http://schemas.microsoft.com/office/drawing/2014/main" id="{9CAF1D19-9FE1-46EA-9BBC-F3E8FD1C5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6" name="Line 300">
                  <a:extLst>
                    <a:ext uri="{FF2B5EF4-FFF2-40B4-BE49-F238E27FC236}">
                      <a16:creationId xmlns:a16="http://schemas.microsoft.com/office/drawing/2014/main" id="{445A5E3A-F3DB-4AB0-859D-D7A150581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7" name="Line 301">
                  <a:extLst>
                    <a:ext uri="{FF2B5EF4-FFF2-40B4-BE49-F238E27FC236}">
                      <a16:creationId xmlns:a16="http://schemas.microsoft.com/office/drawing/2014/main" id="{1C2FEAAA-A83F-4279-83F1-648352AFA7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8" name="Line 302">
                  <a:extLst>
                    <a:ext uri="{FF2B5EF4-FFF2-40B4-BE49-F238E27FC236}">
                      <a16:creationId xmlns:a16="http://schemas.microsoft.com/office/drawing/2014/main" id="{2BCA41C8-0527-479F-AD6D-3E4CA547E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59" name="Line 303">
                  <a:extLst>
                    <a:ext uri="{FF2B5EF4-FFF2-40B4-BE49-F238E27FC236}">
                      <a16:creationId xmlns:a16="http://schemas.microsoft.com/office/drawing/2014/main" id="{EAE0B4CE-D564-41B1-8048-61CD5642A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0" name="Line 304">
                  <a:extLst>
                    <a:ext uri="{FF2B5EF4-FFF2-40B4-BE49-F238E27FC236}">
                      <a16:creationId xmlns:a16="http://schemas.microsoft.com/office/drawing/2014/main" id="{D8711681-2514-475F-B987-54615840D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1" name="Line 305">
                  <a:extLst>
                    <a:ext uri="{FF2B5EF4-FFF2-40B4-BE49-F238E27FC236}">
                      <a16:creationId xmlns:a16="http://schemas.microsoft.com/office/drawing/2014/main" id="{2E7CFAA9-C8DF-40BD-ABEC-A063842CE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62" name="Line 306">
                  <a:extLst>
                    <a:ext uri="{FF2B5EF4-FFF2-40B4-BE49-F238E27FC236}">
                      <a16:creationId xmlns:a16="http://schemas.microsoft.com/office/drawing/2014/main" id="{FD9F96B4-E1BB-4029-8BA8-F522940E2C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6" name="Group 307">
                <a:extLst>
                  <a:ext uri="{FF2B5EF4-FFF2-40B4-BE49-F238E27FC236}">
                    <a16:creationId xmlns:a16="http://schemas.microsoft.com/office/drawing/2014/main" id="{C8819E17-BAB0-4FAE-9162-25489E7042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648"/>
                <a:ext cx="2398" cy="2"/>
                <a:chOff x="0" y="0"/>
                <a:chExt cx="2398" cy="2"/>
              </a:xfrm>
            </p:grpSpPr>
            <p:sp>
              <p:nvSpPr>
                <p:cNvPr id="33501" name="Line 308">
                  <a:extLst>
                    <a:ext uri="{FF2B5EF4-FFF2-40B4-BE49-F238E27FC236}">
                      <a16:creationId xmlns:a16="http://schemas.microsoft.com/office/drawing/2014/main" id="{0EE7FA85-210A-4997-B820-0A86097D49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2" name="Line 309">
                  <a:extLst>
                    <a:ext uri="{FF2B5EF4-FFF2-40B4-BE49-F238E27FC236}">
                      <a16:creationId xmlns:a16="http://schemas.microsoft.com/office/drawing/2014/main" id="{05C7970F-9211-4D7C-B1F7-E38C6FB776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3" name="Line 310">
                  <a:extLst>
                    <a:ext uri="{FF2B5EF4-FFF2-40B4-BE49-F238E27FC236}">
                      <a16:creationId xmlns:a16="http://schemas.microsoft.com/office/drawing/2014/main" id="{5401F285-4DCB-4A82-84AA-2EEDE5620D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4" name="Line 311">
                  <a:extLst>
                    <a:ext uri="{FF2B5EF4-FFF2-40B4-BE49-F238E27FC236}">
                      <a16:creationId xmlns:a16="http://schemas.microsoft.com/office/drawing/2014/main" id="{E4F1A5AF-0278-42A5-B02A-7D91DE78A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5" name="Line 312">
                  <a:extLst>
                    <a:ext uri="{FF2B5EF4-FFF2-40B4-BE49-F238E27FC236}">
                      <a16:creationId xmlns:a16="http://schemas.microsoft.com/office/drawing/2014/main" id="{00531EF2-9F09-4D4A-87A1-7C2A3DD16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6" name="Line 313">
                  <a:extLst>
                    <a:ext uri="{FF2B5EF4-FFF2-40B4-BE49-F238E27FC236}">
                      <a16:creationId xmlns:a16="http://schemas.microsoft.com/office/drawing/2014/main" id="{A15F6F4E-9755-4E07-AFE0-F55A23E698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7" name="Line 314">
                  <a:extLst>
                    <a:ext uri="{FF2B5EF4-FFF2-40B4-BE49-F238E27FC236}">
                      <a16:creationId xmlns:a16="http://schemas.microsoft.com/office/drawing/2014/main" id="{99693EFD-7D81-47BC-AB03-9369A6C10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8" name="Line 315">
                  <a:extLst>
                    <a:ext uri="{FF2B5EF4-FFF2-40B4-BE49-F238E27FC236}">
                      <a16:creationId xmlns:a16="http://schemas.microsoft.com/office/drawing/2014/main" id="{755F21F4-F981-42FA-B4B2-A798A247E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9" name="Line 316">
                  <a:extLst>
                    <a:ext uri="{FF2B5EF4-FFF2-40B4-BE49-F238E27FC236}">
                      <a16:creationId xmlns:a16="http://schemas.microsoft.com/office/drawing/2014/main" id="{88F750AE-D1F9-436C-85A6-9B1C3216F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0" name="Line 317">
                  <a:extLst>
                    <a:ext uri="{FF2B5EF4-FFF2-40B4-BE49-F238E27FC236}">
                      <a16:creationId xmlns:a16="http://schemas.microsoft.com/office/drawing/2014/main" id="{0898EEEC-E50B-4687-AF69-324F998AE9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1" name="Line 318">
                  <a:extLst>
                    <a:ext uri="{FF2B5EF4-FFF2-40B4-BE49-F238E27FC236}">
                      <a16:creationId xmlns:a16="http://schemas.microsoft.com/office/drawing/2014/main" id="{A9155CDC-EC0C-4B41-B85A-90FA0A03C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2" name="Line 319">
                  <a:extLst>
                    <a:ext uri="{FF2B5EF4-FFF2-40B4-BE49-F238E27FC236}">
                      <a16:creationId xmlns:a16="http://schemas.microsoft.com/office/drawing/2014/main" id="{A67AA126-B6EA-442B-A1CC-1FFD6DC1A1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3" name="Line 320">
                  <a:extLst>
                    <a:ext uri="{FF2B5EF4-FFF2-40B4-BE49-F238E27FC236}">
                      <a16:creationId xmlns:a16="http://schemas.microsoft.com/office/drawing/2014/main" id="{F74E5BC8-D3D2-446A-B7FD-F145EC5FF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4" name="Line 321">
                  <a:extLst>
                    <a:ext uri="{FF2B5EF4-FFF2-40B4-BE49-F238E27FC236}">
                      <a16:creationId xmlns:a16="http://schemas.microsoft.com/office/drawing/2014/main" id="{DF0BAF14-6744-4977-8197-29DDFE985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5" name="Line 322">
                  <a:extLst>
                    <a:ext uri="{FF2B5EF4-FFF2-40B4-BE49-F238E27FC236}">
                      <a16:creationId xmlns:a16="http://schemas.microsoft.com/office/drawing/2014/main" id="{A1C135D8-C1EF-4FF4-8098-9C3DC8C18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6" name="Line 323">
                  <a:extLst>
                    <a:ext uri="{FF2B5EF4-FFF2-40B4-BE49-F238E27FC236}">
                      <a16:creationId xmlns:a16="http://schemas.microsoft.com/office/drawing/2014/main" id="{785D0241-BABA-4F2D-9288-6CD4CFB5F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7" name="Line 324">
                  <a:extLst>
                    <a:ext uri="{FF2B5EF4-FFF2-40B4-BE49-F238E27FC236}">
                      <a16:creationId xmlns:a16="http://schemas.microsoft.com/office/drawing/2014/main" id="{ACD9FB16-0ACB-4DA2-9337-A54811850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8" name="Line 325">
                  <a:extLst>
                    <a:ext uri="{FF2B5EF4-FFF2-40B4-BE49-F238E27FC236}">
                      <a16:creationId xmlns:a16="http://schemas.microsoft.com/office/drawing/2014/main" id="{9B8BF6D3-05FC-4366-A803-BDB735713F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19" name="Line 326">
                  <a:extLst>
                    <a:ext uri="{FF2B5EF4-FFF2-40B4-BE49-F238E27FC236}">
                      <a16:creationId xmlns:a16="http://schemas.microsoft.com/office/drawing/2014/main" id="{DE5805E3-A4D7-420E-AFDE-FA65E8D0F7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0" name="Line 327">
                  <a:extLst>
                    <a:ext uri="{FF2B5EF4-FFF2-40B4-BE49-F238E27FC236}">
                      <a16:creationId xmlns:a16="http://schemas.microsoft.com/office/drawing/2014/main" id="{A9CAB983-33AA-466E-BBC5-2D3E1E46D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1" name="Line 328">
                  <a:extLst>
                    <a:ext uri="{FF2B5EF4-FFF2-40B4-BE49-F238E27FC236}">
                      <a16:creationId xmlns:a16="http://schemas.microsoft.com/office/drawing/2014/main" id="{15BB25D4-055F-41F4-A43F-AA3A2D2356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2" name="Line 329">
                  <a:extLst>
                    <a:ext uri="{FF2B5EF4-FFF2-40B4-BE49-F238E27FC236}">
                      <a16:creationId xmlns:a16="http://schemas.microsoft.com/office/drawing/2014/main" id="{F7378052-F30E-425B-9A4D-F8B0B6760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3" name="Line 330">
                  <a:extLst>
                    <a:ext uri="{FF2B5EF4-FFF2-40B4-BE49-F238E27FC236}">
                      <a16:creationId xmlns:a16="http://schemas.microsoft.com/office/drawing/2014/main" id="{79C595B1-3ABE-4202-B836-81B2CFD680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4" name="Line 331">
                  <a:extLst>
                    <a:ext uri="{FF2B5EF4-FFF2-40B4-BE49-F238E27FC236}">
                      <a16:creationId xmlns:a16="http://schemas.microsoft.com/office/drawing/2014/main" id="{DB3D75B4-78EF-4761-A6BB-6B7B444C8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5" name="Line 332">
                  <a:extLst>
                    <a:ext uri="{FF2B5EF4-FFF2-40B4-BE49-F238E27FC236}">
                      <a16:creationId xmlns:a16="http://schemas.microsoft.com/office/drawing/2014/main" id="{76033BB2-F269-48B0-A912-AAF4B0CE4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6" name="Line 333">
                  <a:extLst>
                    <a:ext uri="{FF2B5EF4-FFF2-40B4-BE49-F238E27FC236}">
                      <a16:creationId xmlns:a16="http://schemas.microsoft.com/office/drawing/2014/main" id="{FD679B49-A461-470C-AEE2-87920D1E9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7" name="Line 334">
                  <a:extLst>
                    <a:ext uri="{FF2B5EF4-FFF2-40B4-BE49-F238E27FC236}">
                      <a16:creationId xmlns:a16="http://schemas.microsoft.com/office/drawing/2014/main" id="{3CAD9CAA-89EC-4DCA-A5D6-C5490F3B8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8" name="Line 335">
                  <a:extLst>
                    <a:ext uri="{FF2B5EF4-FFF2-40B4-BE49-F238E27FC236}">
                      <a16:creationId xmlns:a16="http://schemas.microsoft.com/office/drawing/2014/main" id="{5648AE55-54EF-42D6-8AAA-0B4316B1CE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29" name="Line 336">
                  <a:extLst>
                    <a:ext uri="{FF2B5EF4-FFF2-40B4-BE49-F238E27FC236}">
                      <a16:creationId xmlns:a16="http://schemas.microsoft.com/office/drawing/2014/main" id="{FC638630-54C1-4277-9C7F-E62C68952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0" name="Line 337">
                  <a:extLst>
                    <a:ext uri="{FF2B5EF4-FFF2-40B4-BE49-F238E27FC236}">
                      <a16:creationId xmlns:a16="http://schemas.microsoft.com/office/drawing/2014/main" id="{E1AA75F5-56E0-4637-8FF0-A955E35EF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31" name="Line 338">
                  <a:extLst>
                    <a:ext uri="{FF2B5EF4-FFF2-40B4-BE49-F238E27FC236}">
                      <a16:creationId xmlns:a16="http://schemas.microsoft.com/office/drawing/2014/main" id="{B3124201-8568-4686-B084-051D83F2A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7" name="Group 339">
                <a:extLst>
                  <a:ext uri="{FF2B5EF4-FFF2-40B4-BE49-F238E27FC236}">
                    <a16:creationId xmlns:a16="http://schemas.microsoft.com/office/drawing/2014/main" id="{5A7BAE1D-5D1A-41C0-AB2D-9BD19BF71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"/>
                <a:ext cx="2398" cy="2"/>
                <a:chOff x="0" y="0"/>
                <a:chExt cx="2398" cy="2"/>
              </a:xfrm>
            </p:grpSpPr>
            <p:sp>
              <p:nvSpPr>
                <p:cNvPr id="33470" name="Line 340">
                  <a:extLst>
                    <a:ext uri="{FF2B5EF4-FFF2-40B4-BE49-F238E27FC236}">
                      <a16:creationId xmlns:a16="http://schemas.microsoft.com/office/drawing/2014/main" id="{6F11E881-7B0B-4FF1-8C71-693A1625B3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1" name="Line 341">
                  <a:extLst>
                    <a:ext uri="{FF2B5EF4-FFF2-40B4-BE49-F238E27FC236}">
                      <a16:creationId xmlns:a16="http://schemas.microsoft.com/office/drawing/2014/main" id="{8743BB03-E5B2-4A0D-B71E-34065A6118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2" name="Line 342">
                  <a:extLst>
                    <a:ext uri="{FF2B5EF4-FFF2-40B4-BE49-F238E27FC236}">
                      <a16:creationId xmlns:a16="http://schemas.microsoft.com/office/drawing/2014/main" id="{545FC151-5A4E-4C78-B62A-5F67CFA34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3" name="Line 343">
                  <a:extLst>
                    <a:ext uri="{FF2B5EF4-FFF2-40B4-BE49-F238E27FC236}">
                      <a16:creationId xmlns:a16="http://schemas.microsoft.com/office/drawing/2014/main" id="{C9D38F21-8204-43B2-BC9B-257811F7F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4" name="Line 344">
                  <a:extLst>
                    <a:ext uri="{FF2B5EF4-FFF2-40B4-BE49-F238E27FC236}">
                      <a16:creationId xmlns:a16="http://schemas.microsoft.com/office/drawing/2014/main" id="{9E1299E5-DCAE-46F5-A0B5-B8F03FBD0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5" name="Line 345">
                  <a:extLst>
                    <a:ext uri="{FF2B5EF4-FFF2-40B4-BE49-F238E27FC236}">
                      <a16:creationId xmlns:a16="http://schemas.microsoft.com/office/drawing/2014/main" id="{C3463F3B-BC60-4F03-8DD3-6616D01D4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6" name="Line 346">
                  <a:extLst>
                    <a:ext uri="{FF2B5EF4-FFF2-40B4-BE49-F238E27FC236}">
                      <a16:creationId xmlns:a16="http://schemas.microsoft.com/office/drawing/2014/main" id="{0CE7F97D-1145-4A34-A8B2-2CD8294A58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7" name="Line 347">
                  <a:extLst>
                    <a:ext uri="{FF2B5EF4-FFF2-40B4-BE49-F238E27FC236}">
                      <a16:creationId xmlns:a16="http://schemas.microsoft.com/office/drawing/2014/main" id="{770B4EF4-CE01-438F-A15C-09D3F754AC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8" name="Line 348">
                  <a:extLst>
                    <a:ext uri="{FF2B5EF4-FFF2-40B4-BE49-F238E27FC236}">
                      <a16:creationId xmlns:a16="http://schemas.microsoft.com/office/drawing/2014/main" id="{F1FC4117-14DE-4B0A-9FA1-ADB03AE856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79" name="Line 349">
                  <a:extLst>
                    <a:ext uri="{FF2B5EF4-FFF2-40B4-BE49-F238E27FC236}">
                      <a16:creationId xmlns:a16="http://schemas.microsoft.com/office/drawing/2014/main" id="{F0D8BBCC-F291-42A6-9387-19414353E5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0" name="Line 350">
                  <a:extLst>
                    <a:ext uri="{FF2B5EF4-FFF2-40B4-BE49-F238E27FC236}">
                      <a16:creationId xmlns:a16="http://schemas.microsoft.com/office/drawing/2014/main" id="{7336F000-B4D5-4372-9725-44E4A5253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1" name="Line 351">
                  <a:extLst>
                    <a:ext uri="{FF2B5EF4-FFF2-40B4-BE49-F238E27FC236}">
                      <a16:creationId xmlns:a16="http://schemas.microsoft.com/office/drawing/2014/main" id="{6D51D013-E224-4D79-B98A-1F9BAF676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2" name="Line 352">
                  <a:extLst>
                    <a:ext uri="{FF2B5EF4-FFF2-40B4-BE49-F238E27FC236}">
                      <a16:creationId xmlns:a16="http://schemas.microsoft.com/office/drawing/2014/main" id="{3E6DCF1E-E949-4F9E-8F44-9834B1C44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3" name="Line 353">
                  <a:extLst>
                    <a:ext uri="{FF2B5EF4-FFF2-40B4-BE49-F238E27FC236}">
                      <a16:creationId xmlns:a16="http://schemas.microsoft.com/office/drawing/2014/main" id="{437FB3DE-2358-4C85-933A-7D705590A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4" name="Line 354">
                  <a:extLst>
                    <a:ext uri="{FF2B5EF4-FFF2-40B4-BE49-F238E27FC236}">
                      <a16:creationId xmlns:a16="http://schemas.microsoft.com/office/drawing/2014/main" id="{E681A154-51C4-44C4-9EA9-138CCEFE3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5" name="Line 355">
                  <a:extLst>
                    <a:ext uri="{FF2B5EF4-FFF2-40B4-BE49-F238E27FC236}">
                      <a16:creationId xmlns:a16="http://schemas.microsoft.com/office/drawing/2014/main" id="{D9F7E101-238A-498A-89DE-AFD817B305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6" name="Line 356">
                  <a:extLst>
                    <a:ext uri="{FF2B5EF4-FFF2-40B4-BE49-F238E27FC236}">
                      <a16:creationId xmlns:a16="http://schemas.microsoft.com/office/drawing/2014/main" id="{F47C63FA-5C86-4C24-BF5A-5CA2F00A7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7" name="Line 357">
                  <a:extLst>
                    <a:ext uri="{FF2B5EF4-FFF2-40B4-BE49-F238E27FC236}">
                      <a16:creationId xmlns:a16="http://schemas.microsoft.com/office/drawing/2014/main" id="{C7A52CC2-8738-4030-9D65-E1298A04E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8" name="Line 358">
                  <a:extLst>
                    <a:ext uri="{FF2B5EF4-FFF2-40B4-BE49-F238E27FC236}">
                      <a16:creationId xmlns:a16="http://schemas.microsoft.com/office/drawing/2014/main" id="{E108FC64-C424-4DF5-A8F0-ED75FF706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89" name="Line 359">
                  <a:extLst>
                    <a:ext uri="{FF2B5EF4-FFF2-40B4-BE49-F238E27FC236}">
                      <a16:creationId xmlns:a16="http://schemas.microsoft.com/office/drawing/2014/main" id="{0C5FBB91-E589-4AB0-8431-4D0E599DC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0" name="Line 360">
                  <a:extLst>
                    <a:ext uri="{FF2B5EF4-FFF2-40B4-BE49-F238E27FC236}">
                      <a16:creationId xmlns:a16="http://schemas.microsoft.com/office/drawing/2014/main" id="{DF33474A-0E10-4FA6-9DA4-6DED106568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1" name="Line 361">
                  <a:extLst>
                    <a:ext uri="{FF2B5EF4-FFF2-40B4-BE49-F238E27FC236}">
                      <a16:creationId xmlns:a16="http://schemas.microsoft.com/office/drawing/2014/main" id="{FC3A4081-68D2-4945-8345-CD3920D52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2" name="Line 362">
                  <a:extLst>
                    <a:ext uri="{FF2B5EF4-FFF2-40B4-BE49-F238E27FC236}">
                      <a16:creationId xmlns:a16="http://schemas.microsoft.com/office/drawing/2014/main" id="{E97D78F5-05D8-4AFA-8C03-B7A4B8D3F7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3" name="Line 363">
                  <a:extLst>
                    <a:ext uri="{FF2B5EF4-FFF2-40B4-BE49-F238E27FC236}">
                      <a16:creationId xmlns:a16="http://schemas.microsoft.com/office/drawing/2014/main" id="{AE48E3FC-8BE1-41A4-B301-D40F33221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4" name="Line 364">
                  <a:extLst>
                    <a:ext uri="{FF2B5EF4-FFF2-40B4-BE49-F238E27FC236}">
                      <a16:creationId xmlns:a16="http://schemas.microsoft.com/office/drawing/2014/main" id="{A4571F61-8D9C-44F5-9D8C-502CC0FFFC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5" name="Line 365">
                  <a:extLst>
                    <a:ext uri="{FF2B5EF4-FFF2-40B4-BE49-F238E27FC236}">
                      <a16:creationId xmlns:a16="http://schemas.microsoft.com/office/drawing/2014/main" id="{972DA0A6-C014-4799-ADCC-84E83136F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6" name="Line 366">
                  <a:extLst>
                    <a:ext uri="{FF2B5EF4-FFF2-40B4-BE49-F238E27FC236}">
                      <a16:creationId xmlns:a16="http://schemas.microsoft.com/office/drawing/2014/main" id="{2EF369BE-2F45-49FF-8079-16D81DC7F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7" name="Line 367">
                  <a:extLst>
                    <a:ext uri="{FF2B5EF4-FFF2-40B4-BE49-F238E27FC236}">
                      <a16:creationId xmlns:a16="http://schemas.microsoft.com/office/drawing/2014/main" id="{DF9E7D5E-1DCF-4A6C-8E11-37A5EAF26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8" name="Line 368">
                  <a:extLst>
                    <a:ext uri="{FF2B5EF4-FFF2-40B4-BE49-F238E27FC236}">
                      <a16:creationId xmlns:a16="http://schemas.microsoft.com/office/drawing/2014/main" id="{FBA87754-9D58-45C5-8E31-3EEAD0AA2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99" name="Line 369">
                  <a:extLst>
                    <a:ext uri="{FF2B5EF4-FFF2-40B4-BE49-F238E27FC236}">
                      <a16:creationId xmlns:a16="http://schemas.microsoft.com/office/drawing/2014/main" id="{B77B284A-D34A-4936-A779-D261DEFF2E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500" name="Line 370">
                  <a:extLst>
                    <a:ext uri="{FF2B5EF4-FFF2-40B4-BE49-F238E27FC236}">
                      <a16:creationId xmlns:a16="http://schemas.microsoft.com/office/drawing/2014/main" id="{908100BE-15DB-4F3E-9D2B-569FDE263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8" name="Group 371">
                <a:extLst>
                  <a:ext uri="{FF2B5EF4-FFF2-40B4-BE49-F238E27FC236}">
                    <a16:creationId xmlns:a16="http://schemas.microsoft.com/office/drawing/2014/main" id="{CB9CBE4F-BCD2-4671-BE1F-56272C1B20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92"/>
                <a:ext cx="2398" cy="2"/>
                <a:chOff x="0" y="0"/>
                <a:chExt cx="2398" cy="2"/>
              </a:xfrm>
            </p:grpSpPr>
            <p:sp>
              <p:nvSpPr>
                <p:cNvPr id="33439" name="Line 372">
                  <a:extLst>
                    <a:ext uri="{FF2B5EF4-FFF2-40B4-BE49-F238E27FC236}">
                      <a16:creationId xmlns:a16="http://schemas.microsoft.com/office/drawing/2014/main" id="{39A96674-A6BB-472F-8214-CC9FD72155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0" name="Line 373">
                  <a:extLst>
                    <a:ext uri="{FF2B5EF4-FFF2-40B4-BE49-F238E27FC236}">
                      <a16:creationId xmlns:a16="http://schemas.microsoft.com/office/drawing/2014/main" id="{EEE56462-F7A9-4147-8EBE-127AB0601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1" name="Line 374">
                  <a:extLst>
                    <a:ext uri="{FF2B5EF4-FFF2-40B4-BE49-F238E27FC236}">
                      <a16:creationId xmlns:a16="http://schemas.microsoft.com/office/drawing/2014/main" id="{E28D87DB-4660-4E78-ACA7-DF4471D83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2" name="Line 375">
                  <a:extLst>
                    <a:ext uri="{FF2B5EF4-FFF2-40B4-BE49-F238E27FC236}">
                      <a16:creationId xmlns:a16="http://schemas.microsoft.com/office/drawing/2014/main" id="{FA1EEC28-C71F-4282-BEC5-02118F079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3" name="Line 376">
                  <a:extLst>
                    <a:ext uri="{FF2B5EF4-FFF2-40B4-BE49-F238E27FC236}">
                      <a16:creationId xmlns:a16="http://schemas.microsoft.com/office/drawing/2014/main" id="{EC6B7E01-E910-42DC-B825-6A329F2C0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4" name="Line 377">
                  <a:extLst>
                    <a:ext uri="{FF2B5EF4-FFF2-40B4-BE49-F238E27FC236}">
                      <a16:creationId xmlns:a16="http://schemas.microsoft.com/office/drawing/2014/main" id="{A794CBD6-7748-438E-A541-7DCCBA35B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5" name="Line 378">
                  <a:extLst>
                    <a:ext uri="{FF2B5EF4-FFF2-40B4-BE49-F238E27FC236}">
                      <a16:creationId xmlns:a16="http://schemas.microsoft.com/office/drawing/2014/main" id="{0F3EDCA4-53BA-4E09-BD8C-9034CA94A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6" name="Line 379">
                  <a:extLst>
                    <a:ext uri="{FF2B5EF4-FFF2-40B4-BE49-F238E27FC236}">
                      <a16:creationId xmlns:a16="http://schemas.microsoft.com/office/drawing/2014/main" id="{6ACFC019-AEF1-41B8-AC8D-0EEBEA43A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7" name="Line 380">
                  <a:extLst>
                    <a:ext uri="{FF2B5EF4-FFF2-40B4-BE49-F238E27FC236}">
                      <a16:creationId xmlns:a16="http://schemas.microsoft.com/office/drawing/2014/main" id="{8E34CAE6-C665-4B31-AE70-3D3738413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8" name="Line 381">
                  <a:extLst>
                    <a:ext uri="{FF2B5EF4-FFF2-40B4-BE49-F238E27FC236}">
                      <a16:creationId xmlns:a16="http://schemas.microsoft.com/office/drawing/2014/main" id="{127FC56E-92B7-42C7-9031-84BC6910B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49" name="Line 382">
                  <a:extLst>
                    <a:ext uri="{FF2B5EF4-FFF2-40B4-BE49-F238E27FC236}">
                      <a16:creationId xmlns:a16="http://schemas.microsoft.com/office/drawing/2014/main" id="{D973716C-2A7C-4D9F-9120-5B3479F6F8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0" name="Line 383">
                  <a:extLst>
                    <a:ext uri="{FF2B5EF4-FFF2-40B4-BE49-F238E27FC236}">
                      <a16:creationId xmlns:a16="http://schemas.microsoft.com/office/drawing/2014/main" id="{84760461-26CF-4F0A-96C7-77C1F9E89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1" name="Line 384">
                  <a:extLst>
                    <a:ext uri="{FF2B5EF4-FFF2-40B4-BE49-F238E27FC236}">
                      <a16:creationId xmlns:a16="http://schemas.microsoft.com/office/drawing/2014/main" id="{9318448A-9EB8-4C65-B2A0-D1B9A7C4F6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2" name="Line 385">
                  <a:extLst>
                    <a:ext uri="{FF2B5EF4-FFF2-40B4-BE49-F238E27FC236}">
                      <a16:creationId xmlns:a16="http://schemas.microsoft.com/office/drawing/2014/main" id="{542C78EE-67C3-49BE-B168-EF7069E13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3" name="Line 386">
                  <a:extLst>
                    <a:ext uri="{FF2B5EF4-FFF2-40B4-BE49-F238E27FC236}">
                      <a16:creationId xmlns:a16="http://schemas.microsoft.com/office/drawing/2014/main" id="{1B046B72-F89F-48C6-A740-3D94B76D2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4" name="Line 387">
                  <a:extLst>
                    <a:ext uri="{FF2B5EF4-FFF2-40B4-BE49-F238E27FC236}">
                      <a16:creationId xmlns:a16="http://schemas.microsoft.com/office/drawing/2014/main" id="{DC4B26D8-E617-4746-9FF6-DD6C81F6F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5" name="Line 388">
                  <a:extLst>
                    <a:ext uri="{FF2B5EF4-FFF2-40B4-BE49-F238E27FC236}">
                      <a16:creationId xmlns:a16="http://schemas.microsoft.com/office/drawing/2014/main" id="{F989C2B1-B005-4335-B64D-074AD7A18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6" name="Line 389">
                  <a:extLst>
                    <a:ext uri="{FF2B5EF4-FFF2-40B4-BE49-F238E27FC236}">
                      <a16:creationId xmlns:a16="http://schemas.microsoft.com/office/drawing/2014/main" id="{6DDE6EFC-517C-4781-AC35-AB55E6A41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7" name="Line 390">
                  <a:extLst>
                    <a:ext uri="{FF2B5EF4-FFF2-40B4-BE49-F238E27FC236}">
                      <a16:creationId xmlns:a16="http://schemas.microsoft.com/office/drawing/2014/main" id="{209C18B3-FB85-489D-BB3A-640244F7F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8" name="Line 391">
                  <a:extLst>
                    <a:ext uri="{FF2B5EF4-FFF2-40B4-BE49-F238E27FC236}">
                      <a16:creationId xmlns:a16="http://schemas.microsoft.com/office/drawing/2014/main" id="{5641816D-6D18-469F-B5D1-3721998ED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59" name="Line 392">
                  <a:extLst>
                    <a:ext uri="{FF2B5EF4-FFF2-40B4-BE49-F238E27FC236}">
                      <a16:creationId xmlns:a16="http://schemas.microsoft.com/office/drawing/2014/main" id="{466908B0-11F6-4972-AADA-4E0E0934D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0" name="Line 393">
                  <a:extLst>
                    <a:ext uri="{FF2B5EF4-FFF2-40B4-BE49-F238E27FC236}">
                      <a16:creationId xmlns:a16="http://schemas.microsoft.com/office/drawing/2014/main" id="{2289C09A-3781-4C02-AC88-ED82EFC6D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1" name="Line 394">
                  <a:extLst>
                    <a:ext uri="{FF2B5EF4-FFF2-40B4-BE49-F238E27FC236}">
                      <a16:creationId xmlns:a16="http://schemas.microsoft.com/office/drawing/2014/main" id="{4E5D7457-6A0B-4952-9CC7-D761F7C3DC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2" name="Line 395">
                  <a:extLst>
                    <a:ext uri="{FF2B5EF4-FFF2-40B4-BE49-F238E27FC236}">
                      <a16:creationId xmlns:a16="http://schemas.microsoft.com/office/drawing/2014/main" id="{F34B47F7-563C-4FA6-B4C2-9A6D1C572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3" name="Line 396">
                  <a:extLst>
                    <a:ext uri="{FF2B5EF4-FFF2-40B4-BE49-F238E27FC236}">
                      <a16:creationId xmlns:a16="http://schemas.microsoft.com/office/drawing/2014/main" id="{6CA8E04D-169C-460E-98A0-0305838CD1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4" name="Line 397">
                  <a:extLst>
                    <a:ext uri="{FF2B5EF4-FFF2-40B4-BE49-F238E27FC236}">
                      <a16:creationId xmlns:a16="http://schemas.microsoft.com/office/drawing/2014/main" id="{5CCEE8E4-9401-4DCA-9158-971BB718B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5" name="Line 398">
                  <a:extLst>
                    <a:ext uri="{FF2B5EF4-FFF2-40B4-BE49-F238E27FC236}">
                      <a16:creationId xmlns:a16="http://schemas.microsoft.com/office/drawing/2014/main" id="{0053CD98-152D-4B2A-86DA-654863461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6" name="Line 399">
                  <a:extLst>
                    <a:ext uri="{FF2B5EF4-FFF2-40B4-BE49-F238E27FC236}">
                      <a16:creationId xmlns:a16="http://schemas.microsoft.com/office/drawing/2014/main" id="{9508A706-45BB-4910-8464-F7F2D4F20D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7" name="Line 400">
                  <a:extLst>
                    <a:ext uri="{FF2B5EF4-FFF2-40B4-BE49-F238E27FC236}">
                      <a16:creationId xmlns:a16="http://schemas.microsoft.com/office/drawing/2014/main" id="{39BB4EA9-3358-47B3-84F3-69D2A3788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8" name="Line 401">
                  <a:extLst>
                    <a:ext uri="{FF2B5EF4-FFF2-40B4-BE49-F238E27FC236}">
                      <a16:creationId xmlns:a16="http://schemas.microsoft.com/office/drawing/2014/main" id="{6B8A90E3-6DFC-49DB-9D33-220688E11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69" name="Line 402">
                  <a:extLst>
                    <a:ext uri="{FF2B5EF4-FFF2-40B4-BE49-F238E27FC236}">
                      <a16:creationId xmlns:a16="http://schemas.microsoft.com/office/drawing/2014/main" id="{F2E249B7-35F0-4719-8616-8C319F55C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19" name="Group 403">
                <a:extLst>
                  <a:ext uri="{FF2B5EF4-FFF2-40B4-BE49-F238E27FC236}">
                    <a16:creationId xmlns:a16="http://schemas.microsoft.com/office/drawing/2014/main" id="{505A49C5-98D7-410C-918E-101D27A49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864"/>
                <a:ext cx="2398" cy="2"/>
                <a:chOff x="0" y="0"/>
                <a:chExt cx="2398" cy="2"/>
              </a:xfrm>
            </p:grpSpPr>
            <p:sp>
              <p:nvSpPr>
                <p:cNvPr id="33408" name="Line 404">
                  <a:extLst>
                    <a:ext uri="{FF2B5EF4-FFF2-40B4-BE49-F238E27FC236}">
                      <a16:creationId xmlns:a16="http://schemas.microsoft.com/office/drawing/2014/main" id="{AB458D3C-5E2A-4681-85FE-AD422DB00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9" name="Line 405">
                  <a:extLst>
                    <a:ext uri="{FF2B5EF4-FFF2-40B4-BE49-F238E27FC236}">
                      <a16:creationId xmlns:a16="http://schemas.microsoft.com/office/drawing/2014/main" id="{5B2D05A9-9F23-48BB-9B7F-EA6691BFD4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0" name="Line 406">
                  <a:extLst>
                    <a:ext uri="{FF2B5EF4-FFF2-40B4-BE49-F238E27FC236}">
                      <a16:creationId xmlns:a16="http://schemas.microsoft.com/office/drawing/2014/main" id="{4A31262A-A471-4F42-9E36-5839B8053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1" name="Line 407">
                  <a:extLst>
                    <a:ext uri="{FF2B5EF4-FFF2-40B4-BE49-F238E27FC236}">
                      <a16:creationId xmlns:a16="http://schemas.microsoft.com/office/drawing/2014/main" id="{27CDFC70-6B87-4C61-87BB-D315569F6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2" name="Line 408">
                  <a:extLst>
                    <a:ext uri="{FF2B5EF4-FFF2-40B4-BE49-F238E27FC236}">
                      <a16:creationId xmlns:a16="http://schemas.microsoft.com/office/drawing/2014/main" id="{DC3C4065-B71E-401A-90B3-243CA08EDF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3" name="Line 409">
                  <a:extLst>
                    <a:ext uri="{FF2B5EF4-FFF2-40B4-BE49-F238E27FC236}">
                      <a16:creationId xmlns:a16="http://schemas.microsoft.com/office/drawing/2014/main" id="{18634530-875C-4241-9B79-C306817E8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4" name="Line 410">
                  <a:extLst>
                    <a:ext uri="{FF2B5EF4-FFF2-40B4-BE49-F238E27FC236}">
                      <a16:creationId xmlns:a16="http://schemas.microsoft.com/office/drawing/2014/main" id="{7C8E59EC-E3D0-48AC-87D8-A367781408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5" name="Line 411">
                  <a:extLst>
                    <a:ext uri="{FF2B5EF4-FFF2-40B4-BE49-F238E27FC236}">
                      <a16:creationId xmlns:a16="http://schemas.microsoft.com/office/drawing/2014/main" id="{39BBEFDB-FDD9-4571-96A8-104049600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6" name="Line 412">
                  <a:extLst>
                    <a:ext uri="{FF2B5EF4-FFF2-40B4-BE49-F238E27FC236}">
                      <a16:creationId xmlns:a16="http://schemas.microsoft.com/office/drawing/2014/main" id="{58D8AF63-F4B6-4E11-8E24-AD8B4E8746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7" name="Line 413">
                  <a:extLst>
                    <a:ext uri="{FF2B5EF4-FFF2-40B4-BE49-F238E27FC236}">
                      <a16:creationId xmlns:a16="http://schemas.microsoft.com/office/drawing/2014/main" id="{043CD463-6A88-4635-91BF-F4AEF2351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8" name="Line 414">
                  <a:extLst>
                    <a:ext uri="{FF2B5EF4-FFF2-40B4-BE49-F238E27FC236}">
                      <a16:creationId xmlns:a16="http://schemas.microsoft.com/office/drawing/2014/main" id="{12F4E5F8-0C1F-424F-866E-3209D845B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19" name="Line 415">
                  <a:extLst>
                    <a:ext uri="{FF2B5EF4-FFF2-40B4-BE49-F238E27FC236}">
                      <a16:creationId xmlns:a16="http://schemas.microsoft.com/office/drawing/2014/main" id="{CF49F0E8-2ACF-46CA-9B83-6207971214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0" name="Line 416">
                  <a:extLst>
                    <a:ext uri="{FF2B5EF4-FFF2-40B4-BE49-F238E27FC236}">
                      <a16:creationId xmlns:a16="http://schemas.microsoft.com/office/drawing/2014/main" id="{D5643701-34EF-40DA-A3F9-6B21152BA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1" name="Line 417">
                  <a:extLst>
                    <a:ext uri="{FF2B5EF4-FFF2-40B4-BE49-F238E27FC236}">
                      <a16:creationId xmlns:a16="http://schemas.microsoft.com/office/drawing/2014/main" id="{414680DD-BE4C-45F0-A4E7-374CB8717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2" name="Line 418">
                  <a:extLst>
                    <a:ext uri="{FF2B5EF4-FFF2-40B4-BE49-F238E27FC236}">
                      <a16:creationId xmlns:a16="http://schemas.microsoft.com/office/drawing/2014/main" id="{242CC975-A6C6-4A7A-A43D-72DEC5E8C4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3" name="Line 419">
                  <a:extLst>
                    <a:ext uri="{FF2B5EF4-FFF2-40B4-BE49-F238E27FC236}">
                      <a16:creationId xmlns:a16="http://schemas.microsoft.com/office/drawing/2014/main" id="{EF1B140B-C9E6-4308-B800-F62270A3FB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4" name="Line 420">
                  <a:extLst>
                    <a:ext uri="{FF2B5EF4-FFF2-40B4-BE49-F238E27FC236}">
                      <a16:creationId xmlns:a16="http://schemas.microsoft.com/office/drawing/2014/main" id="{D77DC642-8928-4A24-B951-A88E7581E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5" name="Line 421">
                  <a:extLst>
                    <a:ext uri="{FF2B5EF4-FFF2-40B4-BE49-F238E27FC236}">
                      <a16:creationId xmlns:a16="http://schemas.microsoft.com/office/drawing/2014/main" id="{1F39A5AD-78D3-44E7-9D08-D8F68C8FE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6" name="Line 422">
                  <a:extLst>
                    <a:ext uri="{FF2B5EF4-FFF2-40B4-BE49-F238E27FC236}">
                      <a16:creationId xmlns:a16="http://schemas.microsoft.com/office/drawing/2014/main" id="{8A028F37-211E-4F4C-82F6-710B778932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7" name="Line 423">
                  <a:extLst>
                    <a:ext uri="{FF2B5EF4-FFF2-40B4-BE49-F238E27FC236}">
                      <a16:creationId xmlns:a16="http://schemas.microsoft.com/office/drawing/2014/main" id="{94A94F29-D9E4-414C-BA24-A1A3B0002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8" name="Line 424">
                  <a:extLst>
                    <a:ext uri="{FF2B5EF4-FFF2-40B4-BE49-F238E27FC236}">
                      <a16:creationId xmlns:a16="http://schemas.microsoft.com/office/drawing/2014/main" id="{1771849B-9C23-43EB-B87F-DF92147143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29" name="Line 425">
                  <a:extLst>
                    <a:ext uri="{FF2B5EF4-FFF2-40B4-BE49-F238E27FC236}">
                      <a16:creationId xmlns:a16="http://schemas.microsoft.com/office/drawing/2014/main" id="{69360FEF-F066-419A-84DA-A2D6D6A10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0" name="Line 426">
                  <a:extLst>
                    <a:ext uri="{FF2B5EF4-FFF2-40B4-BE49-F238E27FC236}">
                      <a16:creationId xmlns:a16="http://schemas.microsoft.com/office/drawing/2014/main" id="{0C7CF063-3812-4CF7-90A4-CE7D9BB85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1" name="Line 427">
                  <a:extLst>
                    <a:ext uri="{FF2B5EF4-FFF2-40B4-BE49-F238E27FC236}">
                      <a16:creationId xmlns:a16="http://schemas.microsoft.com/office/drawing/2014/main" id="{3D4B6B13-2C4A-433C-8ECE-63C1FE1822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2" name="Line 428">
                  <a:extLst>
                    <a:ext uri="{FF2B5EF4-FFF2-40B4-BE49-F238E27FC236}">
                      <a16:creationId xmlns:a16="http://schemas.microsoft.com/office/drawing/2014/main" id="{2CA17E39-F369-4B63-949C-781CB3D9A8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3" name="Line 429">
                  <a:extLst>
                    <a:ext uri="{FF2B5EF4-FFF2-40B4-BE49-F238E27FC236}">
                      <a16:creationId xmlns:a16="http://schemas.microsoft.com/office/drawing/2014/main" id="{C7BB2168-71B9-4DF0-8460-09E1BF0135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4" name="Line 430">
                  <a:extLst>
                    <a:ext uri="{FF2B5EF4-FFF2-40B4-BE49-F238E27FC236}">
                      <a16:creationId xmlns:a16="http://schemas.microsoft.com/office/drawing/2014/main" id="{650F2BEE-B06C-42B9-8273-DA774EDDA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5" name="Line 431">
                  <a:extLst>
                    <a:ext uri="{FF2B5EF4-FFF2-40B4-BE49-F238E27FC236}">
                      <a16:creationId xmlns:a16="http://schemas.microsoft.com/office/drawing/2014/main" id="{1CD45F3E-E144-42C5-A97A-92B82EA49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6" name="Line 432">
                  <a:extLst>
                    <a:ext uri="{FF2B5EF4-FFF2-40B4-BE49-F238E27FC236}">
                      <a16:creationId xmlns:a16="http://schemas.microsoft.com/office/drawing/2014/main" id="{88D554A4-69CB-41D7-8A9C-CD1B425D00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7" name="Line 433">
                  <a:extLst>
                    <a:ext uri="{FF2B5EF4-FFF2-40B4-BE49-F238E27FC236}">
                      <a16:creationId xmlns:a16="http://schemas.microsoft.com/office/drawing/2014/main" id="{250C46D9-B006-4BA8-90CE-5593AB06F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38" name="Line 434">
                  <a:extLst>
                    <a:ext uri="{FF2B5EF4-FFF2-40B4-BE49-F238E27FC236}">
                      <a16:creationId xmlns:a16="http://schemas.microsoft.com/office/drawing/2014/main" id="{311C69E0-CDA2-49BD-AE37-92C835103A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0" name="Group 435">
                <a:extLst>
                  <a:ext uri="{FF2B5EF4-FFF2-40B4-BE49-F238E27FC236}">
                    <a16:creationId xmlns:a16="http://schemas.microsoft.com/office/drawing/2014/main" id="{36F545E0-A180-4869-BE44-52DC99B31C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936"/>
                <a:ext cx="2398" cy="2"/>
                <a:chOff x="0" y="0"/>
                <a:chExt cx="2398" cy="2"/>
              </a:xfrm>
            </p:grpSpPr>
            <p:sp>
              <p:nvSpPr>
                <p:cNvPr id="33377" name="Line 436">
                  <a:extLst>
                    <a:ext uri="{FF2B5EF4-FFF2-40B4-BE49-F238E27FC236}">
                      <a16:creationId xmlns:a16="http://schemas.microsoft.com/office/drawing/2014/main" id="{6657D06C-5D68-4C8E-92EB-8A8E6F739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8" name="Line 437">
                  <a:extLst>
                    <a:ext uri="{FF2B5EF4-FFF2-40B4-BE49-F238E27FC236}">
                      <a16:creationId xmlns:a16="http://schemas.microsoft.com/office/drawing/2014/main" id="{36CAB3B8-A9DD-4A2B-819F-28A130A3A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9" name="Line 438">
                  <a:extLst>
                    <a:ext uri="{FF2B5EF4-FFF2-40B4-BE49-F238E27FC236}">
                      <a16:creationId xmlns:a16="http://schemas.microsoft.com/office/drawing/2014/main" id="{5E98EAA7-86D4-43A6-9804-699E32937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0" name="Line 439">
                  <a:extLst>
                    <a:ext uri="{FF2B5EF4-FFF2-40B4-BE49-F238E27FC236}">
                      <a16:creationId xmlns:a16="http://schemas.microsoft.com/office/drawing/2014/main" id="{803D030D-6B7A-4152-B89C-ED2AE18D2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1" name="Line 440">
                  <a:extLst>
                    <a:ext uri="{FF2B5EF4-FFF2-40B4-BE49-F238E27FC236}">
                      <a16:creationId xmlns:a16="http://schemas.microsoft.com/office/drawing/2014/main" id="{9965578E-4C40-42EC-BC8A-B73FD8EEF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2" name="Line 441">
                  <a:extLst>
                    <a:ext uri="{FF2B5EF4-FFF2-40B4-BE49-F238E27FC236}">
                      <a16:creationId xmlns:a16="http://schemas.microsoft.com/office/drawing/2014/main" id="{25719636-CC5F-4CD5-864E-4D001C1BF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3" name="Line 442">
                  <a:extLst>
                    <a:ext uri="{FF2B5EF4-FFF2-40B4-BE49-F238E27FC236}">
                      <a16:creationId xmlns:a16="http://schemas.microsoft.com/office/drawing/2014/main" id="{2C5EE8B5-BD1B-4EDE-BC8E-50CE3494C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4" name="Line 443">
                  <a:extLst>
                    <a:ext uri="{FF2B5EF4-FFF2-40B4-BE49-F238E27FC236}">
                      <a16:creationId xmlns:a16="http://schemas.microsoft.com/office/drawing/2014/main" id="{716FA9A5-25E4-4A4D-A47C-4FF296B07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5" name="Line 444">
                  <a:extLst>
                    <a:ext uri="{FF2B5EF4-FFF2-40B4-BE49-F238E27FC236}">
                      <a16:creationId xmlns:a16="http://schemas.microsoft.com/office/drawing/2014/main" id="{58D2A486-392A-4F45-B8DC-481E59C0DB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6" name="Line 445">
                  <a:extLst>
                    <a:ext uri="{FF2B5EF4-FFF2-40B4-BE49-F238E27FC236}">
                      <a16:creationId xmlns:a16="http://schemas.microsoft.com/office/drawing/2014/main" id="{1476ECB8-344C-4590-8534-80CD37E8B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7" name="Line 446">
                  <a:extLst>
                    <a:ext uri="{FF2B5EF4-FFF2-40B4-BE49-F238E27FC236}">
                      <a16:creationId xmlns:a16="http://schemas.microsoft.com/office/drawing/2014/main" id="{B6E15568-ECC3-4D6B-A4E1-EC9D3FF16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8" name="Line 447">
                  <a:extLst>
                    <a:ext uri="{FF2B5EF4-FFF2-40B4-BE49-F238E27FC236}">
                      <a16:creationId xmlns:a16="http://schemas.microsoft.com/office/drawing/2014/main" id="{9B95696F-CF18-46F8-B642-E908E84A77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89" name="Line 448">
                  <a:extLst>
                    <a:ext uri="{FF2B5EF4-FFF2-40B4-BE49-F238E27FC236}">
                      <a16:creationId xmlns:a16="http://schemas.microsoft.com/office/drawing/2014/main" id="{BFF4ADBB-8CF7-4FF3-B7AC-8CE2FFF328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0" name="Line 449">
                  <a:extLst>
                    <a:ext uri="{FF2B5EF4-FFF2-40B4-BE49-F238E27FC236}">
                      <a16:creationId xmlns:a16="http://schemas.microsoft.com/office/drawing/2014/main" id="{F0563354-BE7D-49D6-981E-BA05B1116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1" name="Line 450">
                  <a:extLst>
                    <a:ext uri="{FF2B5EF4-FFF2-40B4-BE49-F238E27FC236}">
                      <a16:creationId xmlns:a16="http://schemas.microsoft.com/office/drawing/2014/main" id="{81BF1B17-11FF-4FE1-AAC3-181BD4781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2" name="Line 451">
                  <a:extLst>
                    <a:ext uri="{FF2B5EF4-FFF2-40B4-BE49-F238E27FC236}">
                      <a16:creationId xmlns:a16="http://schemas.microsoft.com/office/drawing/2014/main" id="{BCE34BDD-ED5C-492E-93D0-CB7324A930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3" name="Line 452">
                  <a:extLst>
                    <a:ext uri="{FF2B5EF4-FFF2-40B4-BE49-F238E27FC236}">
                      <a16:creationId xmlns:a16="http://schemas.microsoft.com/office/drawing/2014/main" id="{923B9DCC-063B-486E-9815-376C4A1D8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4" name="Line 453">
                  <a:extLst>
                    <a:ext uri="{FF2B5EF4-FFF2-40B4-BE49-F238E27FC236}">
                      <a16:creationId xmlns:a16="http://schemas.microsoft.com/office/drawing/2014/main" id="{A491BA0A-E9D3-4E67-92D0-F58C4C158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5" name="Line 454">
                  <a:extLst>
                    <a:ext uri="{FF2B5EF4-FFF2-40B4-BE49-F238E27FC236}">
                      <a16:creationId xmlns:a16="http://schemas.microsoft.com/office/drawing/2014/main" id="{80C83F0E-923A-487B-A718-5B7E2642E9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6" name="Line 455">
                  <a:extLst>
                    <a:ext uri="{FF2B5EF4-FFF2-40B4-BE49-F238E27FC236}">
                      <a16:creationId xmlns:a16="http://schemas.microsoft.com/office/drawing/2014/main" id="{02DE78FF-0625-466E-B014-4029EF00F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7" name="Line 456">
                  <a:extLst>
                    <a:ext uri="{FF2B5EF4-FFF2-40B4-BE49-F238E27FC236}">
                      <a16:creationId xmlns:a16="http://schemas.microsoft.com/office/drawing/2014/main" id="{EA294154-6DC5-48A9-B265-1C8874A219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8" name="Line 457">
                  <a:extLst>
                    <a:ext uri="{FF2B5EF4-FFF2-40B4-BE49-F238E27FC236}">
                      <a16:creationId xmlns:a16="http://schemas.microsoft.com/office/drawing/2014/main" id="{7418A19B-7985-480D-AEA2-3889325C2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99" name="Line 458">
                  <a:extLst>
                    <a:ext uri="{FF2B5EF4-FFF2-40B4-BE49-F238E27FC236}">
                      <a16:creationId xmlns:a16="http://schemas.microsoft.com/office/drawing/2014/main" id="{8AF7B9D4-D739-4FAC-B62E-B66CD1723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0" name="Line 459">
                  <a:extLst>
                    <a:ext uri="{FF2B5EF4-FFF2-40B4-BE49-F238E27FC236}">
                      <a16:creationId xmlns:a16="http://schemas.microsoft.com/office/drawing/2014/main" id="{C3F6CC82-FF7B-4683-A277-4A1A88A66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1" name="Line 460">
                  <a:extLst>
                    <a:ext uri="{FF2B5EF4-FFF2-40B4-BE49-F238E27FC236}">
                      <a16:creationId xmlns:a16="http://schemas.microsoft.com/office/drawing/2014/main" id="{0F6CFCEB-9C3C-4285-9D17-937F62264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2" name="Line 461">
                  <a:extLst>
                    <a:ext uri="{FF2B5EF4-FFF2-40B4-BE49-F238E27FC236}">
                      <a16:creationId xmlns:a16="http://schemas.microsoft.com/office/drawing/2014/main" id="{A0BF2C34-41D3-4C8E-A930-52BD7F75BB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3" name="Line 462">
                  <a:extLst>
                    <a:ext uri="{FF2B5EF4-FFF2-40B4-BE49-F238E27FC236}">
                      <a16:creationId xmlns:a16="http://schemas.microsoft.com/office/drawing/2014/main" id="{5D693274-5A67-45A4-B2A2-A8E0A30D8A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4" name="Line 463">
                  <a:extLst>
                    <a:ext uri="{FF2B5EF4-FFF2-40B4-BE49-F238E27FC236}">
                      <a16:creationId xmlns:a16="http://schemas.microsoft.com/office/drawing/2014/main" id="{E92987F6-5630-466A-A021-28E5B5C2A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5" name="Line 464">
                  <a:extLst>
                    <a:ext uri="{FF2B5EF4-FFF2-40B4-BE49-F238E27FC236}">
                      <a16:creationId xmlns:a16="http://schemas.microsoft.com/office/drawing/2014/main" id="{DB0AFBCC-D40F-4D37-AA0E-682787463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6" name="Line 465">
                  <a:extLst>
                    <a:ext uri="{FF2B5EF4-FFF2-40B4-BE49-F238E27FC236}">
                      <a16:creationId xmlns:a16="http://schemas.microsoft.com/office/drawing/2014/main" id="{031575D4-D56A-43FD-BA0F-F5C71DC57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407" name="Line 466">
                  <a:extLst>
                    <a:ext uri="{FF2B5EF4-FFF2-40B4-BE49-F238E27FC236}">
                      <a16:creationId xmlns:a16="http://schemas.microsoft.com/office/drawing/2014/main" id="{9870812F-2077-4D91-BD34-071A53C01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1" name="Group 467">
                <a:extLst>
                  <a:ext uri="{FF2B5EF4-FFF2-40B4-BE49-F238E27FC236}">
                    <a16:creationId xmlns:a16="http://schemas.microsoft.com/office/drawing/2014/main" id="{E243D515-351E-4924-A370-119373A26D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008"/>
                <a:ext cx="2398" cy="2"/>
                <a:chOff x="0" y="0"/>
                <a:chExt cx="2398" cy="2"/>
              </a:xfrm>
            </p:grpSpPr>
            <p:sp>
              <p:nvSpPr>
                <p:cNvPr id="33346" name="Line 468">
                  <a:extLst>
                    <a:ext uri="{FF2B5EF4-FFF2-40B4-BE49-F238E27FC236}">
                      <a16:creationId xmlns:a16="http://schemas.microsoft.com/office/drawing/2014/main" id="{4C96C0B8-28ED-42BD-B607-97FEA7608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7" name="Line 469">
                  <a:extLst>
                    <a:ext uri="{FF2B5EF4-FFF2-40B4-BE49-F238E27FC236}">
                      <a16:creationId xmlns:a16="http://schemas.microsoft.com/office/drawing/2014/main" id="{4993C8E4-D73C-45DB-94AD-2FF338F4D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8" name="Line 470">
                  <a:extLst>
                    <a:ext uri="{FF2B5EF4-FFF2-40B4-BE49-F238E27FC236}">
                      <a16:creationId xmlns:a16="http://schemas.microsoft.com/office/drawing/2014/main" id="{274132EF-1168-42A8-A9F0-A6D1033218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9" name="Line 471">
                  <a:extLst>
                    <a:ext uri="{FF2B5EF4-FFF2-40B4-BE49-F238E27FC236}">
                      <a16:creationId xmlns:a16="http://schemas.microsoft.com/office/drawing/2014/main" id="{A9A96D57-17F0-4FDF-AC73-D0871753A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0" name="Line 472">
                  <a:extLst>
                    <a:ext uri="{FF2B5EF4-FFF2-40B4-BE49-F238E27FC236}">
                      <a16:creationId xmlns:a16="http://schemas.microsoft.com/office/drawing/2014/main" id="{A17D5B2C-E4E2-44D1-BEFA-F347551FF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1" name="Line 473">
                  <a:extLst>
                    <a:ext uri="{FF2B5EF4-FFF2-40B4-BE49-F238E27FC236}">
                      <a16:creationId xmlns:a16="http://schemas.microsoft.com/office/drawing/2014/main" id="{529C7595-D029-40F5-B1C1-2F882671E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2" name="Line 474">
                  <a:extLst>
                    <a:ext uri="{FF2B5EF4-FFF2-40B4-BE49-F238E27FC236}">
                      <a16:creationId xmlns:a16="http://schemas.microsoft.com/office/drawing/2014/main" id="{7D5058BF-B698-4C1B-9471-5B33129BC1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3" name="Line 475">
                  <a:extLst>
                    <a:ext uri="{FF2B5EF4-FFF2-40B4-BE49-F238E27FC236}">
                      <a16:creationId xmlns:a16="http://schemas.microsoft.com/office/drawing/2014/main" id="{6FDDFAD7-6908-42CC-96EE-F5F76BDD17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4" name="Line 476">
                  <a:extLst>
                    <a:ext uri="{FF2B5EF4-FFF2-40B4-BE49-F238E27FC236}">
                      <a16:creationId xmlns:a16="http://schemas.microsoft.com/office/drawing/2014/main" id="{2042B681-AFB4-4051-B02E-A72EB5E23B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5" name="Line 477">
                  <a:extLst>
                    <a:ext uri="{FF2B5EF4-FFF2-40B4-BE49-F238E27FC236}">
                      <a16:creationId xmlns:a16="http://schemas.microsoft.com/office/drawing/2014/main" id="{EB8D999A-AD56-456F-98F0-D3D30EAF7A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6" name="Line 478">
                  <a:extLst>
                    <a:ext uri="{FF2B5EF4-FFF2-40B4-BE49-F238E27FC236}">
                      <a16:creationId xmlns:a16="http://schemas.microsoft.com/office/drawing/2014/main" id="{744D6046-E13E-4E00-9D89-C1BBAE0105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7" name="Line 479">
                  <a:extLst>
                    <a:ext uri="{FF2B5EF4-FFF2-40B4-BE49-F238E27FC236}">
                      <a16:creationId xmlns:a16="http://schemas.microsoft.com/office/drawing/2014/main" id="{905DF96A-8053-4B6B-B05E-0AEAFEC551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8" name="Line 480">
                  <a:extLst>
                    <a:ext uri="{FF2B5EF4-FFF2-40B4-BE49-F238E27FC236}">
                      <a16:creationId xmlns:a16="http://schemas.microsoft.com/office/drawing/2014/main" id="{C4560FFF-EC8F-4E1B-8611-625DD3BFD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59" name="Line 481">
                  <a:extLst>
                    <a:ext uri="{FF2B5EF4-FFF2-40B4-BE49-F238E27FC236}">
                      <a16:creationId xmlns:a16="http://schemas.microsoft.com/office/drawing/2014/main" id="{393D0389-FE19-4DD4-82AD-403CBDA40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0" name="Line 482">
                  <a:extLst>
                    <a:ext uri="{FF2B5EF4-FFF2-40B4-BE49-F238E27FC236}">
                      <a16:creationId xmlns:a16="http://schemas.microsoft.com/office/drawing/2014/main" id="{FA1BC08C-FCB5-407B-952C-8CF06D082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1" name="Line 483">
                  <a:extLst>
                    <a:ext uri="{FF2B5EF4-FFF2-40B4-BE49-F238E27FC236}">
                      <a16:creationId xmlns:a16="http://schemas.microsoft.com/office/drawing/2014/main" id="{A5D8FA7F-EFAF-4745-B16A-0B01F9BBE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2" name="Line 484">
                  <a:extLst>
                    <a:ext uri="{FF2B5EF4-FFF2-40B4-BE49-F238E27FC236}">
                      <a16:creationId xmlns:a16="http://schemas.microsoft.com/office/drawing/2014/main" id="{DAB64CE9-C667-42C4-B5B1-854DA6D1C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3" name="Line 485">
                  <a:extLst>
                    <a:ext uri="{FF2B5EF4-FFF2-40B4-BE49-F238E27FC236}">
                      <a16:creationId xmlns:a16="http://schemas.microsoft.com/office/drawing/2014/main" id="{C6A47B6A-0004-45BD-A651-CE02AC770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4" name="Line 486">
                  <a:extLst>
                    <a:ext uri="{FF2B5EF4-FFF2-40B4-BE49-F238E27FC236}">
                      <a16:creationId xmlns:a16="http://schemas.microsoft.com/office/drawing/2014/main" id="{2238A401-06F0-4534-8732-38445C6953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5" name="Line 487">
                  <a:extLst>
                    <a:ext uri="{FF2B5EF4-FFF2-40B4-BE49-F238E27FC236}">
                      <a16:creationId xmlns:a16="http://schemas.microsoft.com/office/drawing/2014/main" id="{5A8C1FE2-6F64-4D9C-95A3-00ABC222B1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6" name="Line 488">
                  <a:extLst>
                    <a:ext uri="{FF2B5EF4-FFF2-40B4-BE49-F238E27FC236}">
                      <a16:creationId xmlns:a16="http://schemas.microsoft.com/office/drawing/2014/main" id="{7D543F31-03A9-431F-8144-EBC22D2B0C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7" name="Line 489">
                  <a:extLst>
                    <a:ext uri="{FF2B5EF4-FFF2-40B4-BE49-F238E27FC236}">
                      <a16:creationId xmlns:a16="http://schemas.microsoft.com/office/drawing/2014/main" id="{3458F375-F573-4EAF-B085-6BBF95571E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8" name="Line 490">
                  <a:extLst>
                    <a:ext uri="{FF2B5EF4-FFF2-40B4-BE49-F238E27FC236}">
                      <a16:creationId xmlns:a16="http://schemas.microsoft.com/office/drawing/2014/main" id="{F4839335-E23B-47F4-8FFB-E77785DB0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69" name="Line 491">
                  <a:extLst>
                    <a:ext uri="{FF2B5EF4-FFF2-40B4-BE49-F238E27FC236}">
                      <a16:creationId xmlns:a16="http://schemas.microsoft.com/office/drawing/2014/main" id="{82019806-6369-4577-A52C-37A74DA3D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0" name="Line 492">
                  <a:extLst>
                    <a:ext uri="{FF2B5EF4-FFF2-40B4-BE49-F238E27FC236}">
                      <a16:creationId xmlns:a16="http://schemas.microsoft.com/office/drawing/2014/main" id="{699A73F4-7CFC-4A8F-BDBF-CAF534164E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1" name="Line 493">
                  <a:extLst>
                    <a:ext uri="{FF2B5EF4-FFF2-40B4-BE49-F238E27FC236}">
                      <a16:creationId xmlns:a16="http://schemas.microsoft.com/office/drawing/2014/main" id="{D10E7811-9F8E-47E3-98A7-763CAAA80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2" name="Line 494">
                  <a:extLst>
                    <a:ext uri="{FF2B5EF4-FFF2-40B4-BE49-F238E27FC236}">
                      <a16:creationId xmlns:a16="http://schemas.microsoft.com/office/drawing/2014/main" id="{EA8FCD05-200F-4D92-9F94-63C762B26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3" name="Line 495">
                  <a:extLst>
                    <a:ext uri="{FF2B5EF4-FFF2-40B4-BE49-F238E27FC236}">
                      <a16:creationId xmlns:a16="http://schemas.microsoft.com/office/drawing/2014/main" id="{4FBE7E48-C5B9-4C1F-9C09-52CA112EF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4" name="Line 496">
                  <a:extLst>
                    <a:ext uri="{FF2B5EF4-FFF2-40B4-BE49-F238E27FC236}">
                      <a16:creationId xmlns:a16="http://schemas.microsoft.com/office/drawing/2014/main" id="{B09B9D8B-2277-4925-B53A-14A4AF6D0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5" name="Line 497">
                  <a:extLst>
                    <a:ext uri="{FF2B5EF4-FFF2-40B4-BE49-F238E27FC236}">
                      <a16:creationId xmlns:a16="http://schemas.microsoft.com/office/drawing/2014/main" id="{82A98A57-A55C-4CD4-949E-8391B26E1A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76" name="Line 498">
                  <a:extLst>
                    <a:ext uri="{FF2B5EF4-FFF2-40B4-BE49-F238E27FC236}">
                      <a16:creationId xmlns:a16="http://schemas.microsoft.com/office/drawing/2014/main" id="{40424BCE-DAA4-4E47-A203-72994E0520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2" name="Group 499">
                <a:extLst>
                  <a:ext uri="{FF2B5EF4-FFF2-40B4-BE49-F238E27FC236}">
                    <a16:creationId xmlns:a16="http://schemas.microsoft.com/office/drawing/2014/main" id="{433749B4-626B-4841-B386-F61B05090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080"/>
                <a:ext cx="2398" cy="2"/>
                <a:chOff x="0" y="0"/>
                <a:chExt cx="2398" cy="2"/>
              </a:xfrm>
            </p:grpSpPr>
            <p:sp>
              <p:nvSpPr>
                <p:cNvPr id="33315" name="Line 500">
                  <a:extLst>
                    <a:ext uri="{FF2B5EF4-FFF2-40B4-BE49-F238E27FC236}">
                      <a16:creationId xmlns:a16="http://schemas.microsoft.com/office/drawing/2014/main" id="{BC8CA15E-6EDC-428D-8BA8-8643A8B3A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6" name="Line 501">
                  <a:extLst>
                    <a:ext uri="{FF2B5EF4-FFF2-40B4-BE49-F238E27FC236}">
                      <a16:creationId xmlns:a16="http://schemas.microsoft.com/office/drawing/2014/main" id="{026DB5CB-7F74-4DBC-88AA-A5821B3B0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7" name="Line 502">
                  <a:extLst>
                    <a:ext uri="{FF2B5EF4-FFF2-40B4-BE49-F238E27FC236}">
                      <a16:creationId xmlns:a16="http://schemas.microsoft.com/office/drawing/2014/main" id="{A9883255-38A1-4422-8968-846AAFCB97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8" name="Line 503">
                  <a:extLst>
                    <a:ext uri="{FF2B5EF4-FFF2-40B4-BE49-F238E27FC236}">
                      <a16:creationId xmlns:a16="http://schemas.microsoft.com/office/drawing/2014/main" id="{E56B43DF-DBE9-40C1-AD76-D55AC727B1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9" name="Line 504">
                  <a:extLst>
                    <a:ext uri="{FF2B5EF4-FFF2-40B4-BE49-F238E27FC236}">
                      <a16:creationId xmlns:a16="http://schemas.microsoft.com/office/drawing/2014/main" id="{2C83EF9E-8CAB-4A75-8CC5-15B22A3CA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0" name="Line 505">
                  <a:extLst>
                    <a:ext uri="{FF2B5EF4-FFF2-40B4-BE49-F238E27FC236}">
                      <a16:creationId xmlns:a16="http://schemas.microsoft.com/office/drawing/2014/main" id="{B9D24CD7-7A83-4E20-84FC-DA2BB7511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1" name="Line 506">
                  <a:extLst>
                    <a:ext uri="{FF2B5EF4-FFF2-40B4-BE49-F238E27FC236}">
                      <a16:creationId xmlns:a16="http://schemas.microsoft.com/office/drawing/2014/main" id="{76717C1B-73FF-49B0-939B-92F2723571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2" name="Line 507">
                  <a:extLst>
                    <a:ext uri="{FF2B5EF4-FFF2-40B4-BE49-F238E27FC236}">
                      <a16:creationId xmlns:a16="http://schemas.microsoft.com/office/drawing/2014/main" id="{1944C3DA-0577-4555-A2EB-19AD7A82B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3" name="Line 508">
                  <a:extLst>
                    <a:ext uri="{FF2B5EF4-FFF2-40B4-BE49-F238E27FC236}">
                      <a16:creationId xmlns:a16="http://schemas.microsoft.com/office/drawing/2014/main" id="{BE6DD3BA-2251-475A-94B7-2CF6B7268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4" name="Line 509">
                  <a:extLst>
                    <a:ext uri="{FF2B5EF4-FFF2-40B4-BE49-F238E27FC236}">
                      <a16:creationId xmlns:a16="http://schemas.microsoft.com/office/drawing/2014/main" id="{DE5E06A1-E80F-45DA-B731-618F75FB5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5" name="Line 510">
                  <a:extLst>
                    <a:ext uri="{FF2B5EF4-FFF2-40B4-BE49-F238E27FC236}">
                      <a16:creationId xmlns:a16="http://schemas.microsoft.com/office/drawing/2014/main" id="{6D42CA28-782D-414A-81EF-E9D73E8868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6" name="Line 511">
                  <a:extLst>
                    <a:ext uri="{FF2B5EF4-FFF2-40B4-BE49-F238E27FC236}">
                      <a16:creationId xmlns:a16="http://schemas.microsoft.com/office/drawing/2014/main" id="{4DA3DBEB-65A0-4B30-8360-FA35FA999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7" name="Line 512">
                  <a:extLst>
                    <a:ext uri="{FF2B5EF4-FFF2-40B4-BE49-F238E27FC236}">
                      <a16:creationId xmlns:a16="http://schemas.microsoft.com/office/drawing/2014/main" id="{00E17692-9171-4071-B390-8A77463EB7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8" name="Line 513">
                  <a:extLst>
                    <a:ext uri="{FF2B5EF4-FFF2-40B4-BE49-F238E27FC236}">
                      <a16:creationId xmlns:a16="http://schemas.microsoft.com/office/drawing/2014/main" id="{270B9D68-EF23-47F6-B0E6-6229F5ABDA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29" name="Line 514">
                  <a:extLst>
                    <a:ext uri="{FF2B5EF4-FFF2-40B4-BE49-F238E27FC236}">
                      <a16:creationId xmlns:a16="http://schemas.microsoft.com/office/drawing/2014/main" id="{407F287B-D5FE-4192-BC58-E0E5F274D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0" name="Line 515">
                  <a:extLst>
                    <a:ext uri="{FF2B5EF4-FFF2-40B4-BE49-F238E27FC236}">
                      <a16:creationId xmlns:a16="http://schemas.microsoft.com/office/drawing/2014/main" id="{580820DF-7463-45A4-BCBD-468688022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1" name="Line 516">
                  <a:extLst>
                    <a:ext uri="{FF2B5EF4-FFF2-40B4-BE49-F238E27FC236}">
                      <a16:creationId xmlns:a16="http://schemas.microsoft.com/office/drawing/2014/main" id="{FE0D29ED-6DE9-471C-95DD-F80244B5C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2" name="Line 517">
                  <a:extLst>
                    <a:ext uri="{FF2B5EF4-FFF2-40B4-BE49-F238E27FC236}">
                      <a16:creationId xmlns:a16="http://schemas.microsoft.com/office/drawing/2014/main" id="{91337502-A901-4E14-BA80-65D6A9B766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3" name="Line 518">
                  <a:extLst>
                    <a:ext uri="{FF2B5EF4-FFF2-40B4-BE49-F238E27FC236}">
                      <a16:creationId xmlns:a16="http://schemas.microsoft.com/office/drawing/2014/main" id="{6143507A-70A6-4F0B-9846-DCF9CDF90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4" name="Line 519">
                  <a:extLst>
                    <a:ext uri="{FF2B5EF4-FFF2-40B4-BE49-F238E27FC236}">
                      <a16:creationId xmlns:a16="http://schemas.microsoft.com/office/drawing/2014/main" id="{CA7DB307-6FC0-40CA-8DDD-C24739D65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5" name="Line 520">
                  <a:extLst>
                    <a:ext uri="{FF2B5EF4-FFF2-40B4-BE49-F238E27FC236}">
                      <a16:creationId xmlns:a16="http://schemas.microsoft.com/office/drawing/2014/main" id="{6D80D96D-D0B2-440C-BBFF-9EDD111D8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6" name="Line 521">
                  <a:extLst>
                    <a:ext uri="{FF2B5EF4-FFF2-40B4-BE49-F238E27FC236}">
                      <a16:creationId xmlns:a16="http://schemas.microsoft.com/office/drawing/2014/main" id="{20F049FD-DA9B-4912-9CCF-A86C904CF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7" name="Line 522">
                  <a:extLst>
                    <a:ext uri="{FF2B5EF4-FFF2-40B4-BE49-F238E27FC236}">
                      <a16:creationId xmlns:a16="http://schemas.microsoft.com/office/drawing/2014/main" id="{E84294D8-D436-4B08-8F8D-DD0609B90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8" name="Line 523">
                  <a:extLst>
                    <a:ext uri="{FF2B5EF4-FFF2-40B4-BE49-F238E27FC236}">
                      <a16:creationId xmlns:a16="http://schemas.microsoft.com/office/drawing/2014/main" id="{F45984A9-B0BE-4530-864D-7121C47AB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39" name="Line 524">
                  <a:extLst>
                    <a:ext uri="{FF2B5EF4-FFF2-40B4-BE49-F238E27FC236}">
                      <a16:creationId xmlns:a16="http://schemas.microsoft.com/office/drawing/2014/main" id="{5F10B2A2-6C32-4354-9C1F-3E8794CF49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0" name="Line 525">
                  <a:extLst>
                    <a:ext uri="{FF2B5EF4-FFF2-40B4-BE49-F238E27FC236}">
                      <a16:creationId xmlns:a16="http://schemas.microsoft.com/office/drawing/2014/main" id="{9C96A898-1994-453C-9D10-324BBEC49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1" name="Line 526">
                  <a:extLst>
                    <a:ext uri="{FF2B5EF4-FFF2-40B4-BE49-F238E27FC236}">
                      <a16:creationId xmlns:a16="http://schemas.microsoft.com/office/drawing/2014/main" id="{CD65A14D-9912-4A99-81A2-3A3692FF73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2" name="Line 527">
                  <a:extLst>
                    <a:ext uri="{FF2B5EF4-FFF2-40B4-BE49-F238E27FC236}">
                      <a16:creationId xmlns:a16="http://schemas.microsoft.com/office/drawing/2014/main" id="{03F1FC10-9B73-4C73-A864-AA738E8BE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3" name="Line 528">
                  <a:extLst>
                    <a:ext uri="{FF2B5EF4-FFF2-40B4-BE49-F238E27FC236}">
                      <a16:creationId xmlns:a16="http://schemas.microsoft.com/office/drawing/2014/main" id="{B1C6AC38-B7E7-430D-9C07-6802BD59A8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4" name="Line 529">
                  <a:extLst>
                    <a:ext uri="{FF2B5EF4-FFF2-40B4-BE49-F238E27FC236}">
                      <a16:creationId xmlns:a16="http://schemas.microsoft.com/office/drawing/2014/main" id="{25749B22-3EAB-478F-BBEB-A09472286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45" name="Line 530">
                  <a:extLst>
                    <a:ext uri="{FF2B5EF4-FFF2-40B4-BE49-F238E27FC236}">
                      <a16:creationId xmlns:a16="http://schemas.microsoft.com/office/drawing/2014/main" id="{1277C271-4DD1-4BAF-9F3B-8FDC155FEC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3" name="Group 531">
                <a:extLst>
                  <a:ext uri="{FF2B5EF4-FFF2-40B4-BE49-F238E27FC236}">
                    <a16:creationId xmlns:a16="http://schemas.microsoft.com/office/drawing/2014/main" id="{453226E3-A06B-4FA3-A37D-4AF99E75E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52"/>
                <a:ext cx="2398" cy="2"/>
                <a:chOff x="0" y="0"/>
                <a:chExt cx="2398" cy="2"/>
              </a:xfrm>
            </p:grpSpPr>
            <p:sp>
              <p:nvSpPr>
                <p:cNvPr id="33284" name="Line 532">
                  <a:extLst>
                    <a:ext uri="{FF2B5EF4-FFF2-40B4-BE49-F238E27FC236}">
                      <a16:creationId xmlns:a16="http://schemas.microsoft.com/office/drawing/2014/main" id="{DDF2A2E4-9CDD-4B6C-87B6-D3B212C49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5" name="Line 533">
                  <a:extLst>
                    <a:ext uri="{FF2B5EF4-FFF2-40B4-BE49-F238E27FC236}">
                      <a16:creationId xmlns:a16="http://schemas.microsoft.com/office/drawing/2014/main" id="{81052145-41AB-4BF6-BD9C-094E380880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6" name="Line 534">
                  <a:extLst>
                    <a:ext uri="{FF2B5EF4-FFF2-40B4-BE49-F238E27FC236}">
                      <a16:creationId xmlns:a16="http://schemas.microsoft.com/office/drawing/2014/main" id="{C60FB6B4-B648-4409-99F0-731870054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7" name="Line 535">
                  <a:extLst>
                    <a:ext uri="{FF2B5EF4-FFF2-40B4-BE49-F238E27FC236}">
                      <a16:creationId xmlns:a16="http://schemas.microsoft.com/office/drawing/2014/main" id="{F5634D8E-9880-43AD-B76D-1D1747D90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8" name="Line 536">
                  <a:extLst>
                    <a:ext uri="{FF2B5EF4-FFF2-40B4-BE49-F238E27FC236}">
                      <a16:creationId xmlns:a16="http://schemas.microsoft.com/office/drawing/2014/main" id="{1E8FEDF4-2187-4E62-9493-B49B577A2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9" name="Line 537">
                  <a:extLst>
                    <a:ext uri="{FF2B5EF4-FFF2-40B4-BE49-F238E27FC236}">
                      <a16:creationId xmlns:a16="http://schemas.microsoft.com/office/drawing/2014/main" id="{FE7A8AF4-F227-4911-9F41-95D1F3477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0" name="Line 538">
                  <a:extLst>
                    <a:ext uri="{FF2B5EF4-FFF2-40B4-BE49-F238E27FC236}">
                      <a16:creationId xmlns:a16="http://schemas.microsoft.com/office/drawing/2014/main" id="{54913593-D0A1-409E-B2A5-317049730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1" name="Line 539">
                  <a:extLst>
                    <a:ext uri="{FF2B5EF4-FFF2-40B4-BE49-F238E27FC236}">
                      <a16:creationId xmlns:a16="http://schemas.microsoft.com/office/drawing/2014/main" id="{3D1E03A8-400C-4DB5-B226-99C1FDC1D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2" name="Line 540">
                  <a:extLst>
                    <a:ext uri="{FF2B5EF4-FFF2-40B4-BE49-F238E27FC236}">
                      <a16:creationId xmlns:a16="http://schemas.microsoft.com/office/drawing/2014/main" id="{DDD195A4-7A84-478C-B6F7-642C8AE51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3" name="Line 541">
                  <a:extLst>
                    <a:ext uri="{FF2B5EF4-FFF2-40B4-BE49-F238E27FC236}">
                      <a16:creationId xmlns:a16="http://schemas.microsoft.com/office/drawing/2014/main" id="{9E0E6E8B-DAAF-4EF5-8601-AF56F35D3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4" name="Line 542">
                  <a:extLst>
                    <a:ext uri="{FF2B5EF4-FFF2-40B4-BE49-F238E27FC236}">
                      <a16:creationId xmlns:a16="http://schemas.microsoft.com/office/drawing/2014/main" id="{34779C06-8186-4B57-A388-6A254CDF67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5" name="Line 543">
                  <a:extLst>
                    <a:ext uri="{FF2B5EF4-FFF2-40B4-BE49-F238E27FC236}">
                      <a16:creationId xmlns:a16="http://schemas.microsoft.com/office/drawing/2014/main" id="{7F9B8293-7248-41C0-831D-F9DBADE14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6" name="Line 544">
                  <a:extLst>
                    <a:ext uri="{FF2B5EF4-FFF2-40B4-BE49-F238E27FC236}">
                      <a16:creationId xmlns:a16="http://schemas.microsoft.com/office/drawing/2014/main" id="{9FD90FBD-6208-4900-99F5-4B098B403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7" name="Line 545">
                  <a:extLst>
                    <a:ext uri="{FF2B5EF4-FFF2-40B4-BE49-F238E27FC236}">
                      <a16:creationId xmlns:a16="http://schemas.microsoft.com/office/drawing/2014/main" id="{262ABF2F-5E1B-4E53-AC1D-BFDB6A7C1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8" name="Line 546">
                  <a:extLst>
                    <a:ext uri="{FF2B5EF4-FFF2-40B4-BE49-F238E27FC236}">
                      <a16:creationId xmlns:a16="http://schemas.microsoft.com/office/drawing/2014/main" id="{8B792D54-816C-46C9-8418-0B9A1DA10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99" name="Line 547">
                  <a:extLst>
                    <a:ext uri="{FF2B5EF4-FFF2-40B4-BE49-F238E27FC236}">
                      <a16:creationId xmlns:a16="http://schemas.microsoft.com/office/drawing/2014/main" id="{162330BA-5746-4598-BE67-346472A01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0" name="Line 548">
                  <a:extLst>
                    <a:ext uri="{FF2B5EF4-FFF2-40B4-BE49-F238E27FC236}">
                      <a16:creationId xmlns:a16="http://schemas.microsoft.com/office/drawing/2014/main" id="{93B63A43-C9B1-4490-9CB9-B52259353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1" name="Line 549">
                  <a:extLst>
                    <a:ext uri="{FF2B5EF4-FFF2-40B4-BE49-F238E27FC236}">
                      <a16:creationId xmlns:a16="http://schemas.microsoft.com/office/drawing/2014/main" id="{769AC95C-43BC-42DD-B529-54EEB6AFB5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2" name="Line 550">
                  <a:extLst>
                    <a:ext uri="{FF2B5EF4-FFF2-40B4-BE49-F238E27FC236}">
                      <a16:creationId xmlns:a16="http://schemas.microsoft.com/office/drawing/2014/main" id="{ED59518B-C9D4-47BF-8BC8-F39C78007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3" name="Line 551">
                  <a:extLst>
                    <a:ext uri="{FF2B5EF4-FFF2-40B4-BE49-F238E27FC236}">
                      <a16:creationId xmlns:a16="http://schemas.microsoft.com/office/drawing/2014/main" id="{987135E7-84AE-4E5E-A8EB-820C8FC5D5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4" name="Line 552">
                  <a:extLst>
                    <a:ext uri="{FF2B5EF4-FFF2-40B4-BE49-F238E27FC236}">
                      <a16:creationId xmlns:a16="http://schemas.microsoft.com/office/drawing/2014/main" id="{81A84407-5B4A-46A1-954D-F55433E81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5" name="Line 553">
                  <a:extLst>
                    <a:ext uri="{FF2B5EF4-FFF2-40B4-BE49-F238E27FC236}">
                      <a16:creationId xmlns:a16="http://schemas.microsoft.com/office/drawing/2014/main" id="{30D79663-82D6-40C1-96B4-8FEBA421F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6" name="Line 554">
                  <a:extLst>
                    <a:ext uri="{FF2B5EF4-FFF2-40B4-BE49-F238E27FC236}">
                      <a16:creationId xmlns:a16="http://schemas.microsoft.com/office/drawing/2014/main" id="{4CDD523A-E9B4-461C-B320-A548079EBE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7" name="Line 555">
                  <a:extLst>
                    <a:ext uri="{FF2B5EF4-FFF2-40B4-BE49-F238E27FC236}">
                      <a16:creationId xmlns:a16="http://schemas.microsoft.com/office/drawing/2014/main" id="{5597C109-AEF7-46B5-BF56-299D8600B9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8" name="Line 556">
                  <a:extLst>
                    <a:ext uri="{FF2B5EF4-FFF2-40B4-BE49-F238E27FC236}">
                      <a16:creationId xmlns:a16="http://schemas.microsoft.com/office/drawing/2014/main" id="{2FB13980-B3F4-4B6D-BFBD-E114D909A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09" name="Line 557">
                  <a:extLst>
                    <a:ext uri="{FF2B5EF4-FFF2-40B4-BE49-F238E27FC236}">
                      <a16:creationId xmlns:a16="http://schemas.microsoft.com/office/drawing/2014/main" id="{4FBA980C-9C29-489E-B976-11733C1F25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0" name="Line 558">
                  <a:extLst>
                    <a:ext uri="{FF2B5EF4-FFF2-40B4-BE49-F238E27FC236}">
                      <a16:creationId xmlns:a16="http://schemas.microsoft.com/office/drawing/2014/main" id="{90F45F87-1468-4A52-8EB5-D018FED11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1" name="Line 559">
                  <a:extLst>
                    <a:ext uri="{FF2B5EF4-FFF2-40B4-BE49-F238E27FC236}">
                      <a16:creationId xmlns:a16="http://schemas.microsoft.com/office/drawing/2014/main" id="{7AC9561C-0F2B-4D20-AE65-2C43467DD8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2" name="Line 560">
                  <a:extLst>
                    <a:ext uri="{FF2B5EF4-FFF2-40B4-BE49-F238E27FC236}">
                      <a16:creationId xmlns:a16="http://schemas.microsoft.com/office/drawing/2014/main" id="{FB6798EC-D8A8-49D0-B606-7E97F22FF6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3" name="Line 561">
                  <a:extLst>
                    <a:ext uri="{FF2B5EF4-FFF2-40B4-BE49-F238E27FC236}">
                      <a16:creationId xmlns:a16="http://schemas.microsoft.com/office/drawing/2014/main" id="{979F5DEF-44FA-47E5-9348-CC14DA612E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314" name="Line 562">
                  <a:extLst>
                    <a:ext uri="{FF2B5EF4-FFF2-40B4-BE49-F238E27FC236}">
                      <a16:creationId xmlns:a16="http://schemas.microsoft.com/office/drawing/2014/main" id="{70B42FCE-4379-4DEB-8F74-3CDE5D65F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4" name="Group 563">
                <a:extLst>
                  <a:ext uri="{FF2B5EF4-FFF2-40B4-BE49-F238E27FC236}">
                    <a16:creationId xmlns:a16="http://schemas.microsoft.com/office/drawing/2014/main" id="{BDCBA196-F160-4170-AAE6-D643AA5CE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24"/>
                <a:ext cx="2398" cy="2"/>
                <a:chOff x="0" y="0"/>
                <a:chExt cx="2398" cy="2"/>
              </a:xfrm>
            </p:grpSpPr>
            <p:sp>
              <p:nvSpPr>
                <p:cNvPr id="33253" name="Line 564">
                  <a:extLst>
                    <a:ext uri="{FF2B5EF4-FFF2-40B4-BE49-F238E27FC236}">
                      <a16:creationId xmlns:a16="http://schemas.microsoft.com/office/drawing/2014/main" id="{A47B9ACA-013A-4030-8F23-0D45EACEF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4" name="Line 565">
                  <a:extLst>
                    <a:ext uri="{FF2B5EF4-FFF2-40B4-BE49-F238E27FC236}">
                      <a16:creationId xmlns:a16="http://schemas.microsoft.com/office/drawing/2014/main" id="{D8CB8A1C-B9A0-4B9B-8178-606E9A418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5" name="Line 566">
                  <a:extLst>
                    <a:ext uri="{FF2B5EF4-FFF2-40B4-BE49-F238E27FC236}">
                      <a16:creationId xmlns:a16="http://schemas.microsoft.com/office/drawing/2014/main" id="{9260FC72-83FF-4FF3-BFB3-480AF7F3B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6" name="Line 567">
                  <a:extLst>
                    <a:ext uri="{FF2B5EF4-FFF2-40B4-BE49-F238E27FC236}">
                      <a16:creationId xmlns:a16="http://schemas.microsoft.com/office/drawing/2014/main" id="{150F70DB-D020-4D97-9499-6A2AEBE544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7" name="Line 568">
                  <a:extLst>
                    <a:ext uri="{FF2B5EF4-FFF2-40B4-BE49-F238E27FC236}">
                      <a16:creationId xmlns:a16="http://schemas.microsoft.com/office/drawing/2014/main" id="{45EEE5CC-57CA-417A-B902-89ED46B5BD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8" name="Line 569">
                  <a:extLst>
                    <a:ext uri="{FF2B5EF4-FFF2-40B4-BE49-F238E27FC236}">
                      <a16:creationId xmlns:a16="http://schemas.microsoft.com/office/drawing/2014/main" id="{3A9EC0ED-8AF6-4D21-97D6-F400BCF98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9" name="Line 570">
                  <a:extLst>
                    <a:ext uri="{FF2B5EF4-FFF2-40B4-BE49-F238E27FC236}">
                      <a16:creationId xmlns:a16="http://schemas.microsoft.com/office/drawing/2014/main" id="{8DBAAF28-E4D1-4875-AD3D-28E3CB2C7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0" name="Line 571">
                  <a:extLst>
                    <a:ext uri="{FF2B5EF4-FFF2-40B4-BE49-F238E27FC236}">
                      <a16:creationId xmlns:a16="http://schemas.microsoft.com/office/drawing/2014/main" id="{ABFFDAB9-B19D-45AA-B793-99A2C4B45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1" name="Line 572">
                  <a:extLst>
                    <a:ext uri="{FF2B5EF4-FFF2-40B4-BE49-F238E27FC236}">
                      <a16:creationId xmlns:a16="http://schemas.microsoft.com/office/drawing/2014/main" id="{DB6C25B8-992E-4B33-B578-ED6918760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2" name="Line 573">
                  <a:extLst>
                    <a:ext uri="{FF2B5EF4-FFF2-40B4-BE49-F238E27FC236}">
                      <a16:creationId xmlns:a16="http://schemas.microsoft.com/office/drawing/2014/main" id="{5081DE34-04E8-4E1E-8DF7-AEE8241B07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3" name="Line 574">
                  <a:extLst>
                    <a:ext uri="{FF2B5EF4-FFF2-40B4-BE49-F238E27FC236}">
                      <a16:creationId xmlns:a16="http://schemas.microsoft.com/office/drawing/2014/main" id="{7C78D514-F8DE-44D6-B8CD-EC5E9AC20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4" name="Line 575">
                  <a:extLst>
                    <a:ext uri="{FF2B5EF4-FFF2-40B4-BE49-F238E27FC236}">
                      <a16:creationId xmlns:a16="http://schemas.microsoft.com/office/drawing/2014/main" id="{10EF2FB1-AA63-4369-B20F-EBEBE92B2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5" name="Line 576">
                  <a:extLst>
                    <a:ext uri="{FF2B5EF4-FFF2-40B4-BE49-F238E27FC236}">
                      <a16:creationId xmlns:a16="http://schemas.microsoft.com/office/drawing/2014/main" id="{C73F33A5-D062-4725-B1E2-F062E3A04D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6" name="Line 577">
                  <a:extLst>
                    <a:ext uri="{FF2B5EF4-FFF2-40B4-BE49-F238E27FC236}">
                      <a16:creationId xmlns:a16="http://schemas.microsoft.com/office/drawing/2014/main" id="{ABC7E25D-E6BA-4F79-A14E-45988003D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7" name="Line 578">
                  <a:extLst>
                    <a:ext uri="{FF2B5EF4-FFF2-40B4-BE49-F238E27FC236}">
                      <a16:creationId xmlns:a16="http://schemas.microsoft.com/office/drawing/2014/main" id="{46DFA6EC-F204-420A-AEC0-D8DD0A434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8" name="Line 579">
                  <a:extLst>
                    <a:ext uri="{FF2B5EF4-FFF2-40B4-BE49-F238E27FC236}">
                      <a16:creationId xmlns:a16="http://schemas.microsoft.com/office/drawing/2014/main" id="{F6F48D31-7323-4E7F-8BB6-B022DF7F9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69" name="Line 580">
                  <a:extLst>
                    <a:ext uri="{FF2B5EF4-FFF2-40B4-BE49-F238E27FC236}">
                      <a16:creationId xmlns:a16="http://schemas.microsoft.com/office/drawing/2014/main" id="{2F12CFA9-3854-4BAF-9C96-B357E4DD2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0" name="Line 581">
                  <a:extLst>
                    <a:ext uri="{FF2B5EF4-FFF2-40B4-BE49-F238E27FC236}">
                      <a16:creationId xmlns:a16="http://schemas.microsoft.com/office/drawing/2014/main" id="{ED747F59-F69B-4155-8D8D-30102CBBE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1" name="Line 582">
                  <a:extLst>
                    <a:ext uri="{FF2B5EF4-FFF2-40B4-BE49-F238E27FC236}">
                      <a16:creationId xmlns:a16="http://schemas.microsoft.com/office/drawing/2014/main" id="{07AF3578-8617-4AA9-BB82-449D15D9F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2" name="Line 583">
                  <a:extLst>
                    <a:ext uri="{FF2B5EF4-FFF2-40B4-BE49-F238E27FC236}">
                      <a16:creationId xmlns:a16="http://schemas.microsoft.com/office/drawing/2014/main" id="{8CD2B615-ADEA-41A4-9AA0-54445F380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3" name="Line 584">
                  <a:extLst>
                    <a:ext uri="{FF2B5EF4-FFF2-40B4-BE49-F238E27FC236}">
                      <a16:creationId xmlns:a16="http://schemas.microsoft.com/office/drawing/2014/main" id="{92FB5560-5B2C-43B4-ADF0-12C23BDCF8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4" name="Line 585">
                  <a:extLst>
                    <a:ext uri="{FF2B5EF4-FFF2-40B4-BE49-F238E27FC236}">
                      <a16:creationId xmlns:a16="http://schemas.microsoft.com/office/drawing/2014/main" id="{747EB753-C185-4D03-BB8E-30A346B96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5" name="Line 586">
                  <a:extLst>
                    <a:ext uri="{FF2B5EF4-FFF2-40B4-BE49-F238E27FC236}">
                      <a16:creationId xmlns:a16="http://schemas.microsoft.com/office/drawing/2014/main" id="{3BDC396E-7A43-411A-BD69-1DC08F8608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6" name="Line 587">
                  <a:extLst>
                    <a:ext uri="{FF2B5EF4-FFF2-40B4-BE49-F238E27FC236}">
                      <a16:creationId xmlns:a16="http://schemas.microsoft.com/office/drawing/2014/main" id="{05F901A0-597C-441A-8063-7214531CA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7" name="Line 588">
                  <a:extLst>
                    <a:ext uri="{FF2B5EF4-FFF2-40B4-BE49-F238E27FC236}">
                      <a16:creationId xmlns:a16="http://schemas.microsoft.com/office/drawing/2014/main" id="{1773256F-4D6A-41BD-9D3E-8D1D0FDC6C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8" name="Line 589">
                  <a:extLst>
                    <a:ext uri="{FF2B5EF4-FFF2-40B4-BE49-F238E27FC236}">
                      <a16:creationId xmlns:a16="http://schemas.microsoft.com/office/drawing/2014/main" id="{71162743-5EDF-4BE4-BF02-4CF170289A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79" name="Line 590">
                  <a:extLst>
                    <a:ext uri="{FF2B5EF4-FFF2-40B4-BE49-F238E27FC236}">
                      <a16:creationId xmlns:a16="http://schemas.microsoft.com/office/drawing/2014/main" id="{ACB88F36-D4CE-430B-9F43-AA8390B13B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0" name="Line 591">
                  <a:extLst>
                    <a:ext uri="{FF2B5EF4-FFF2-40B4-BE49-F238E27FC236}">
                      <a16:creationId xmlns:a16="http://schemas.microsoft.com/office/drawing/2014/main" id="{E2A7C4D2-3F20-42BC-B95B-58CF39134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1" name="Line 592">
                  <a:extLst>
                    <a:ext uri="{FF2B5EF4-FFF2-40B4-BE49-F238E27FC236}">
                      <a16:creationId xmlns:a16="http://schemas.microsoft.com/office/drawing/2014/main" id="{9251D734-9D8A-4204-832F-261D6A67D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2" name="Line 593">
                  <a:extLst>
                    <a:ext uri="{FF2B5EF4-FFF2-40B4-BE49-F238E27FC236}">
                      <a16:creationId xmlns:a16="http://schemas.microsoft.com/office/drawing/2014/main" id="{3AFF7CFB-00C3-4A52-A995-9816326C21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83" name="Line 594">
                  <a:extLst>
                    <a:ext uri="{FF2B5EF4-FFF2-40B4-BE49-F238E27FC236}">
                      <a16:creationId xmlns:a16="http://schemas.microsoft.com/office/drawing/2014/main" id="{9F5B6D5A-1EF5-4087-92B7-0BC330211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5" name="Group 595">
                <a:extLst>
                  <a:ext uri="{FF2B5EF4-FFF2-40B4-BE49-F238E27FC236}">
                    <a16:creationId xmlns:a16="http://schemas.microsoft.com/office/drawing/2014/main" id="{7B758F7E-1405-4081-91C2-1B3B37247C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1296"/>
                <a:ext cx="2398" cy="2"/>
                <a:chOff x="0" y="0"/>
                <a:chExt cx="2398" cy="2"/>
              </a:xfrm>
            </p:grpSpPr>
            <p:sp>
              <p:nvSpPr>
                <p:cNvPr id="33222" name="Line 596">
                  <a:extLst>
                    <a:ext uri="{FF2B5EF4-FFF2-40B4-BE49-F238E27FC236}">
                      <a16:creationId xmlns:a16="http://schemas.microsoft.com/office/drawing/2014/main" id="{DB673642-AD58-4A89-BD34-FD810A1A8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3" name="Line 597">
                  <a:extLst>
                    <a:ext uri="{FF2B5EF4-FFF2-40B4-BE49-F238E27FC236}">
                      <a16:creationId xmlns:a16="http://schemas.microsoft.com/office/drawing/2014/main" id="{C6E2A4E6-1E8D-45B1-9F31-FE212A782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4" name="Line 598">
                  <a:extLst>
                    <a:ext uri="{FF2B5EF4-FFF2-40B4-BE49-F238E27FC236}">
                      <a16:creationId xmlns:a16="http://schemas.microsoft.com/office/drawing/2014/main" id="{96218C16-5A8A-46B6-AECA-9EFE3E82FF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5" name="Line 599">
                  <a:extLst>
                    <a:ext uri="{FF2B5EF4-FFF2-40B4-BE49-F238E27FC236}">
                      <a16:creationId xmlns:a16="http://schemas.microsoft.com/office/drawing/2014/main" id="{06BB416E-F850-4EC0-83E3-330598321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6" name="Line 600">
                  <a:extLst>
                    <a:ext uri="{FF2B5EF4-FFF2-40B4-BE49-F238E27FC236}">
                      <a16:creationId xmlns:a16="http://schemas.microsoft.com/office/drawing/2014/main" id="{367116A1-FAE1-48E5-859C-34878B8DC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7" name="Line 601">
                  <a:extLst>
                    <a:ext uri="{FF2B5EF4-FFF2-40B4-BE49-F238E27FC236}">
                      <a16:creationId xmlns:a16="http://schemas.microsoft.com/office/drawing/2014/main" id="{BB204CCB-DEDF-48CF-952F-F0F25CF86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8" name="Line 602">
                  <a:extLst>
                    <a:ext uri="{FF2B5EF4-FFF2-40B4-BE49-F238E27FC236}">
                      <a16:creationId xmlns:a16="http://schemas.microsoft.com/office/drawing/2014/main" id="{740B0CCB-8BBE-4B9D-8990-35DC70B37C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9" name="Line 603">
                  <a:extLst>
                    <a:ext uri="{FF2B5EF4-FFF2-40B4-BE49-F238E27FC236}">
                      <a16:creationId xmlns:a16="http://schemas.microsoft.com/office/drawing/2014/main" id="{955F6B39-D648-43E7-84A9-354E3C731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0" name="Line 604">
                  <a:extLst>
                    <a:ext uri="{FF2B5EF4-FFF2-40B4-BE49-F238E27FC236}">
                      <a16:creationId xmlns:a16="http://schemas.microsoft.com/office/drawing/2014/main" id="{A7FAF70A-4295-467E-8036-F7495A31A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1" name="Line 605">
                  <a:extLst>
                    <a:ext uri="{FF2B5EF4-FFF2-40B4-BE49-F238E27FC236}">
                      <a16:creationId xmlns:a16="http://schemas.microsoft.com/office/drawing/2014/main" id="{2F5470CC-7088-4558-957A-93CA34DF0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2" name="Line 606">
                  <a:extLst>
                    <a:ext uri="{FF2B5EF4-FFF2-40B4-BE49-F238E27FC236}">
                      <a16:creationId xmlns:a16="http://schemas.microsoft.com/office/drawing/2014/main" id="{5AE6A020-F9CA-412C-9DD4-5CC968386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3" name="Line 607">
                  <a:extLst>
                    <a:ext uri="{FF2B5EF4-FFF2-40B4-BE49-F238E27FC236}">
                      <a16:creationId xmlns:a16="http://schemas.microsoft.com/office/drawing/2014/main" id="{2ED6883F-75BF-4E5C-A78E-F2E6B95642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4" name="Line 608">
                  <a:extLst>
                    <a:ext uri="{FF2B5EF4-FFF2-40B4-BE49-F238E27FC236}">
                      <a16:creationId xmlns:a16="http://schemas.microsoft.com/office/drawing/2014/main" id="{8F95AF93-927A-4EFE-A714-098DD5BB9E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5" name="Line 609">
                  <a:extLst>
                    <a:ext uri="{FF2B5EF4-FFF2-40B4-BE49-F238E27FC236}">
                      <a16:creationId xmlns:a16="http://schemas.microsoft.com/office/drawing/2014/main" id="{839AD383-8216-4EB0-99FC-7578EA002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6" name="Line 610">
                  <a:extLst>
                    <a:ext uri="{FF2B5EF4-FFF2-40B4-BE49-F238E27FC236}">
                      <a16:creationId xmlns:a16="http://schemas.microsoft.com/office/drawing/2014/main" id="{6E8F788B-F5AE-4B6E-9C7A-34D3873EC4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7" name="Line 611">
                  <a:extLst>
                    <a:ext uri="{FF2B5EF4-FFF2-40B4-BE49-F238E27FC236}">
                      <a16:creationId xmlns:a16="http://schemas.microsoft.com/office/drawing/2014/main" id="{510CF01C-1BED-47AA-B735-C89DEA116E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8" name="Line 612">
                  <a:extLst>
                    <a:ext uri="{FF2B5EF4-FFF2-40B4-BE49-F238E27FC236}">
                      <a16:creationId xmlns:a16="http://schemas.microsoft.com/office/drawing/2014/main" id="{FF3B45F8-C8EF-44D3-A0D7-B04319569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39" name="Line 613">
                  <a:extLst>
                    <a:ext uri="{FF2B5EF4-FFF2-40B4-BE49-F238E27FC236}">
                      <a16:creationId xmlns:a16="http://schemas.microsoft.com/office/drawing/2014/main" id="{B25F3D02-A368-4A73-ADA5-CB76EEB13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0" name="Line 614">
                  <a:extLst>
                    <a:ext uri="{FF2B5EF4-FFF2-40B4-BE49-F238E27FC236}">
                      <a16:creationId xmlns:a16="http://schemas.microsoft.com/office/drawing/2014/main" id="{4ECEC332-2460-444A-942A-710255988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1" name="Line 615">
                  <a:extLst>
                    <a:ext uri="{FF2B5EF4-FFF2-40B4-BE49-F238E27FC236}">
                      <a16:creationId xmlns:a16="http://schemas.microsoft.com/office/drawing/2014/main" id="{2EBA0511-6E6B-4C11-A765-C74B5A06F0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2" name="Line 616">
                  <a:extLst>
                    <a:ext uri="{FF2B5EF4-FFF2-40B4-BE49-F238E27FC236}">
                      <a16:creationId xmlns:a16="http://schemas.microsoft.com/office/drawing/2014/main" id="{2AF7E9F2-22F2-405E-AB62-13E8AFEEA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3" name="Line 617">
                  <a:extLst>
                    <a:ext uri="{FF2B5EF4-FFF2-40B4-BE49-F238E27FC236}">
                      <a16:creationId xmlns:a16="http://schemas.microsoft.com/office/drawing/2014/main" id="{7043F65F-B996-4D0F-873C-37969957C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4" name="Line 618">
                  <a:extLst>
                    <a:ext uri="{FF2B5EF4-FFF2-40B4-BE49-F238E27FC236}">
                      <a16:creationId xmlns:a16="http://schemas.microsoft.com/office/drawing/2014/main" id="{2314E803-6B7F-4F71-90AA-85D3255E1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5" name="Line 619">
                  <a:extLst>
                    <a:ext uri="{FF2B5EF4-FFF2-40B4-BE49-F238E27FC236}">
                      <a16:creationId xmlns:a16="http://schemas.microsoft.com/office/drawing/2014/main" id="{0B51EF7C-EFBF-4FAB-8128-5F19DB94A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6" name="Line 620">
                  <a:extLst>
                    <a:ext uri="{FF2B5EF4-FFF2-40B4-BE49-F238E27FC236}">
                      <a16:creationId xmlns:a16="http://schemas.microsoft.com/office/drawing/2014/main" id="{48310884-BE49-4190-87F8-8CDF6BA65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7" name="Line 621">
                  <a:extLst>
                    <a:ext uri="{FF2B5EF4-FFF2-40B4-BE49-F238E27FC236}">
                      <a16:creationId xmlns:a16="http://schemas.microsoft.com/office/drawing/2014/main" id="{7A880795-3324-40EA-80F2-7F610E810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8" name="Line 622">
                  <a:extLst>
                    <a:ext uri="{FF2B5EF4-FFF2-40B4-BE49-F238E27FC236}">
                      <a16:creationId xmlns:a16="http://schemas.microsoft.com/office/drawing/2014/main" id="{EBF686C7-06D7-4DA5-9FFA-AD28C07F1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49" name="Line 623">
                  <a:extLst>
                    <a:ext uri="{FF2B5EF4-FFF2-40B4-BE49-F238E27FC236}">
                      <a16:creationId xmlns:a16="http://schemas.microsoft.com/office/drawing/2014/main" id="{F3626009-4762-4DB3-9EBC-7D772CB030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0" name="Line 624">
                  <a:extLst>
                    <a:ext uri="{FF2B5EF4-FFF2-40B4-BE49-F238E27FC236}">
                      <a16:creationId xmlns:a16="http://schemas.microsoft.com/office/drawing/2014/main" id="{EDD40AFF-BCD3-4FDB-B82D-74296B21D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1" name="Line 625">
                  <a:extLst>
                    <a:ext uri="{FF2B5EF4-FFF2-40B4-BE49-F238E27FC236}">
                      <a16:creationId xmlns:a16="http://schemas.microsoft.com/office/drawing/2014/main" id="{E2403D72-DF45-4782-B658-06692FA61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52" name="Line 626">
                  <a:extLst>
                    <a:ext uri="{FF2B5EF4-FFF2-40B4-BE49-F238E27FC236}">
                      <a16:creationId xmlns:a16="http://schemas.microsoft.com/office/drawing/2014/main" id="{73A7C281-994B-46B9-906E-861C97EDA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6" name="Group 627">
                <a:extLst>
                  <a:ext uri="{FF2B5EF4-FFF2-40B4-BE49-F238E27FC236}">
                    <a16:creationId xmlns:a16="http://schemas.microsoft.com/office/drawing/2014/main" id="{603AC3CD-7263-4765-B40D-3C91389F44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368"/>
                <a:ext cx="2398" cy="2"/>
                <a:chOff x="0" y="0"/>
                <a:chExt cx="2398" cy="2"/>
              </a:xfrm>
            </p:grpSpPr>
            <p:sp>
              <p:nvSpPr>
                <p:cNvPr id="33191" name="Line 628">
                  <a:extLst>
                    <a:ext uri="{FF2B5EF4-FFF2-40B4-BE49-F238E27FC236}">
                      <a16:creationId xmlns:a16="http://schemas.microsoft.com/office/drawing/2014/main" id="{3EB80A8A-330F-4A4E-B7B3-C9F6E25D9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2" name="Line 629">
                  <a:extLst>
                    <a:ext uri="{FF2B5EF4-FFF2-40B4-BE49-F238E27FC236}">
                      <a16:creationId xmlns:a16="http://schemas.microsoft.com/office/drawing/2014/main" id="{27723E54-5302-4E7A-B137-F6EC2CBCC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3" name="Line 630">
                  <a:extLst>
                    <a:ext uri="{FF2B5EF4-FFF2-40B4-BE49-F238E27FC236}">
                      <a16:creationId xmlns:a16="http://schemas.microsoft.com/office/drawing/2014/main" id="{36D5A91C-4B45-46BF-AC5D-6E021ED20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4" name="Line 631">
                  <a:extLst>
                    <a:ext uri="{FF2B5EF4-FFF2-40B4-BE49-F238E27FC236}">
                      <a16:creationId xmlns:a16="http://schemas.microsoft.com/office/drawing/2014/main" id="{7C571B6F-C9EA-42E1-88D0-B6B4CB41D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5" name="Line 632">
                  <a:extLst>
                    <a:ext uri="{FF2B5EF4-FFF2-40B4-BE49-F238E27FC236}">
                      <a16:creationId xmlns:a16="http://schemas.microsoft.com/office/drawing/2014/main" id="{A2D5FBA3-6C14-4DAC-8F9E-FB45E47E9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6" name="Line 633">
                  <a:extLst>
                    <a:ext uri="{FF2B5EF4-FFF2-40B4-BE49-F238E27FC236}">
                      <a16:creationId xmlns:a16="http://schemas.microsoft.com/office/drawing/2014/main" id="{F27F307A-9CA7-47E4-93B3-844CBB2EF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7" name="Line 634">
                  <a:extLst>
                    <a:ext uri="{FF2B5EF4-FFF2-40B4-BE49-F238E27FC236}">
                      <a16:creationId xmlns:a16="http://schemas.microsoft.com/office/drawing/2014/main" id="{5A625F96-C969-4264-AC3B-EB6931E87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8" name="Line 635">
                  <a:extLst>
                    <a:ext uri="{FF2B5EF4-FFF2-40B4-BE49-F238E27FC236}">
                      <a16:creationId xmlns:a16="http://schemas.microsoft.com/office/drawing/2014/main" id="{A55F59D6-CA5A-416E-B284-61B2002A8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9" name="Line 636">
                  <a:extLst>
                    <a:ext uri="{FF2B5EF4-FFF2-40B4-BE49-F238E27FC236}">
                      <a16:creationId xmlns:a16="http://schemas.microsoft.com/office/drawing/2014/main" id="{C91BDA9B-FEB0-4A65-8D00-691D4193E9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0" name="Line 637">
                  <a:extLst>
                    <a:ext uri="{FF2B5EF4-FFF2-40B4-BE49-F238E27FC236}">
                      <a16:creationId xmlns:a16="http://schemas.microsoft.com/office/drawing/2014/main" id="{EA983487-6348-4F70-A211-EA693F343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1" name="Line 638">
                  <a:extLst>
                    <a:ext uri="{FF2B5EF4-FFF2-40B4-BE49-F238E27FC236}">
                      <a16:creationId xmlns:a16="http://schemas.microsoft.com/office/drawing/2014/main" id="{1A37957C-A60C-4E46-9630-E4C8912E8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2" name="Line 639">
                  <a:extLst>
                    <a:ext uri="{FF2B5EF4-FFF2-40B4-BE49-F238E27FC236}">
                      <a16:creationId xmlns:a16="http://schemas.microsoft.com/office/drawing/2014/main" id="{0C1EDC9D-6839-4810-B28B-9C7673B0B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3" name="Line 640">
                  <a:extLst>
                    <a:ext uri="{FF2B5EF4-FFF2-40B4-BE49-F238E27FC236}">
                      <a16:creationId xmlns:a16="http://schemas.microsoft.com/office/drawing/2014/main" id="{3EFC1224-8726-4242-B7AA-B915F474F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4" name="Line 641">
                  <a:extLst>
                    <a:ext uri="{FF2B5EF4-FFF2-40B4-BE49-F238E27FC236}">
                      <a16:creationId xmlns:a16="http://schemas.microsoft.com/office/drawing/2014/main" id="{36CEB1A3-3EE4-48C4-A01A-5CF808520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5" name="Line 642">
                  <a:extLst>
                    <a:ext uri="{FF2B5EF4-FFF2-40B4-BE49-F238E27FC236}">
                      <a16:creationId xmlns:a16="http://schemas.microsoft.com/office/drawing/2014/main" id="{E6535608-637A-452B-90AF-93739E33AE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6" name="Line 643">
                  <a:extLst>
                    <a:ext uri="{FF2B5EF4-FFF2-40B4-BE49-F238E27FC236}">
                      <a16:creationId xmlns:a16="http://schemas.microsoft.com/office/drawing/2014/main" id="{7FC3DBFA-C936-45A9-91F7-DE82ED0DE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7" name="Line 644">
                  <a:extLst>
                    <a:ext uri="{FF2B5EF4-FFF2-40B4-BE49-F238E27FC236}">
                      <a16:creationId xmlns:a16="http://schemas.microsoft.com/office/drawing/2014/main" id="{623B04B4-F469-44B9-9DBE-3DC3BD651A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8" name="Line 645">
                  <a:extLst>
                    <a:ext uri="{FF2B5EF4-FFF2-40B4-BE49-F238E27FC236}">
                      <a16:creationId xmlns:a16="http://schemas.microsoft.com/office/drawing/2014/main" id="{92789AE1-E0E6-435A-83D5-52EE31B3C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09" name="Line 646">
                  <a:extLst>
                    <a:ext uri="{FF2B5EF4-FFF2-40B4-BE49-F238E27FC236}">
                      <a16:creationId xmlns:a16="http://schemas.microsoft.com/office/drawing/2014/main" id="{2A85D2EF-F163-49B1-B863-98633B091A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0" name="Line 647">
                  <a:extLst>
                    <a:ext uri="{FF2B5EF4-FFF2-40B4-BE49-F238E27FC236}">
                      <a16:creationId xmlns:a16="http://schemas.microsoft.com/office/drawing/2014/main" id="{FE6E5A6E-CA3C-466C-AC11-04C5A8F64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1" name="Line 648">
                  <a:extLst>
                    <a:ext uri="{FF2B5EF4-FFF2-40B4-BE49-F238E27FC236}">
                      <a16:creationId xmlns:a16="http://schemas.microsoft.com/office/drawing/2014/main" id="{1C448010-D9BA-4FB5-9FD4-ABD4BA2EA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2" name="Line 649">
                  <a:extLst>
                    <a:ext uri="{FF2B5EF4-FFF2-40B4-BE49-F238E27FC236}">
                      <a16:creationId xmlns:a16="http://schemas.microsoft.com/office/drawing/2014/main" id="{EB929F1D-8D63-4C18-B897-D916D562A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3" name="Line 650">
                  <a:extLst>
                    <a:ext uri="{FF2B5EF4-FFF2-40B4-BE49-F238E27FC236}">
                      <a16:creationId xmlns:a16="http://schemas.microsoft.com/office/drawing/2014/main" id="{91196489-CF81-4885-8EC3-8934B9A08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4" name="Line 651">
                  <a:extLst>
                    <a:ext uri="{FF2B5EF4-FFF2-40B4-BE49-F238E27FC236}">
                      <a16:creationId xmlns:a16="http://schemas.microsoft.com/office/drawing/2014/main" id="{81CF036C-A25E-4A91-8508-6C76B2DF68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5" name="Line 652">
                  <a:extLst>
                    <a:ext uri="{FF2B5EF4-FFF2-40B4-BE49-F238E27FC236}">
                      <a16:creationId xmlns:a16="http://schemas.microsoft.com/office/drawing/2014/main" id="{6E527D33-BC0B-42CE-B63E-E6FBD62A0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6" name="Line 653">
                  <a:extLst>
                    <a:ext uri="{FF2B5EF4-FFF2-40B4-BE49-F238E27FC236}">
                      <a16:creationId xmlns:a16="http://schemas.microsoft.com/office/drawing/2014/main" id="{07F406FE-A565-4362-9336-00E3B85F8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7" name="Line 654">
                  <a:extLst>
                    <a:ext uri="{FF2B5EF4-FFF2-40B4-BE49-F238E27FC236}">
                      <a16:creationId xmlns:a16="http://schemas.microsoft.com/office/drawing/2014/main" id="{870AC677-6699-4655-AD7C-B747CEBC47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8" name="Line 655">
                  <a:extLst>
                    <a:ext uri="{FF2B5EF4-FFF2-40B4-BE49-F238E27FC236}">
                      <a16:creationId xmlns:a16="http://schemas.microsoft.com/office/drawing/2014/main" id="{1C091366-E15E-40BA-8DCC-1280ACC5B2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19" name="Line 656">
                  <a:extLst>
                    <a:ext uri="{FF2B5EF4-FFF2-40B4-BE49-F238E27FC236}">
                      <a16:creationId xmlns:a16="http://schemas.microsoft.com/office/drawing/2014/main" id="{0E4404B0-CB1D-4DF4-90B5-F0DEC731B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0" name="Line 657">
                  <a:extLst>
                    <a:ext uri="{FF2B5EF4-FFF2-40B4-BE49-F238E27FC236}">
                      <a16:creationId xmlns:a16="http://schemas.microsoft.com/office/drawing/2014/main" id="{D87A5A49-8EB2-4AE8-9EBF-7534E8BFA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221" name="Line 658">
                  <a:extLst>
                    <a:ext uri="{FF2B5EF4-FFF2-40B4-BE49-F238E27FC236}">
                      <a16:creationId xmlns:a16="http://schemas.microsoft.com/office/drawing/2014/main" id="{E811679E-93C8-422D-BA9F-EC78C2A0C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7" name="Group 659">
                <a:extLst>
                  <a:ext uri="{FF2B5EF4-FFF2-40B4-BE49-F238E27FC236}">
                    <a16:creationId xmlns:a16="http://schemas.microsoft.com/office/drawing/2014/main" id="{AF37D481-5578-4905-A19F-9F9E5EECF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0"/>
                <a:ext cx="2398" cy="2"/>
                <a:chOff x="0" y="0"/>
                <a:chExt cx="2398" cy="2"/>
              </a:xfrm>
            </p:grpSpPr>
            <p:sp>
              <p:nvSpPr>
                <p:cNvPr id="33160" name="Line 660">
                  <a:extLst>
                    <a:ext uri="{FF2B5EF4-FFF2-40B4-BE49-F238E27FC236}">
                      <a16:creationId xmlns:a16="http://schemas.microsoft.com/office/drawing/2014/main" id="{D55C1FD4-CD29-4DC8-B818-38EDCC2FD7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1" name="Line 661">
                  <a:extLst>
                    <a:ext uri="{FF2B5EF4-FFF2-40B4-BE49-F238E27FC236}">
                      <a16:creationId xmlns:a16="http://schemas.microsoft.com/office/drawing/2014/main" id="{2E47513A-A364-47DE-81E5-3E75E1CC6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2" name="Line 662">
                  <a:extLst>
                    <a:ext uri="{FF2B5EF4-FFF2-40B4-BE49-F238E27FC236}">
                      <a16:creationId xmlns:a16="http://schemas.microsoft.com/office/drawing/2014/main" id="{A71DB484-E6A7-40C7-AA47-F04819C7E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3" name="Line 663">
                  <a:extLst>
                    <a:ext uri="{FF2B5EF4-FFF2-40B4-BE49-F238E27FC236}">
                      <a16:creationId xmlns:a16="http://schemas.microsoft.com/office/drawing/2014/main" id="{ACB6180D-6648-4C5C-8301-6D16E18C2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4" name="Line 664">
                  <a:extLst>
                    <a:ext uri="{FF2B5EF4-FFF2-40B4-BE49-F238E27FC236}">
                      <a16:creationId xmlns:a16="http://schemas.microsoft.com/office/drawing/2014/main" id="{8055B69E-77CC-4DCF-B23F-DF5C0B9C4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5" name="Line 665">
                  <a:extLst>
                    <a:ext uri="{FF2B5EF4-FFF2-40B4-BE49-F238E27FC236}">
                      <a16:creationId xmlns:a16="http://schemas.microsoft.com/office/drawing/2014/main" id="{CBD8980E-8A4D-479E-9348-FCB7E19C2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6" name="Line 666">
                  <a:extLst>
                    <a:ext uri="{FF2B5EF4-FFF2-40B4-BE49-F238E27FC236}">
                      <a16:creationId xmlns:a16="http://schemas.microsoft.com/office/drawing/2014/main" id="{6ED72E3B-3F35-44F1-947C-529E405033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7" name="Line 667">
                  <a:extLst>
                    <a:ext uri="{FF2B5EF4-FFF2-40B4-BE49-F238E27FC236}">
                      <a16:creationId xmlns:a16="http://schemas.microsoft.com/office/drawing/2014/main" id="{D6E5FB64-7F04-46FC-9BCF-A69E3623E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8" name="Line 668">
                  <a:extLst>
                    <a:ext uri="{FF2B5EF4-FFF2-40B4-BE49-F238E27FC236}">
                      <a16:creationId xmlns:a16="http://schemas.microsoft.com/office/drawing/2014/main" id="{4908683A-23BF-4FEC-B9F3-B9D848383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69" name="Line 669">
                  <a:extLst>
                    <a:ext uri="{FF2B5EF4-FFF2-40B4-BE49-F238E27FC236}">
                      <a16:creationId xmlns:a16="http://schemas.microsoft.com/office/drawing/2014/main" id="{5311B59C-AC8B-421E-B94B-21F34E921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0" name="Line 670">
                  <a:extLst>
                    <a:ext uri="{FF2B5EF4-FFF2-40B4-BE49-F238E27FC236}">
                      <a16:creationId xmlns:a16="http://schemas.microsoft.com/office/drawing/2014/main" id="{8322FEFB-FF93-4368-B204-2EA59D8593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1" name="Line 671">
                  <a:extLst>
                    <a:ext uri="{FF2B5EF4-FFF2-40B4-BE49-F238E27FC236}">
                      <a16:creationId xmlns:a16="http://schemas.microsoft.com/office/drawing/2014/main" id="{68077D43-18DC-4791-8E33-3642239026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2" name="Line 672">
                  <a:extLst>
                    <a:ext uri="{FF2B5EF4-FFF2-40B4-BE49-F238E27FC236}">
                      <a16:creationId xmlns:a16="http://schemas.microsoft.com/office/drawing/2014/main" id="{D1368EBE-03BB-4951-A3AB-299998883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3" name="Line 673">
                  <a:extLst>
                    <a:ext uri="{FF2B5EF4-FFF2-40B4-BE49-F238E27FC236}">
                      <a16:creationId xmlns:a16="http://schemas.microsoft.com/office/drawing/2014/main" id="{E719EAE0-C4A5-4C81-B035-B6691C95C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4" name="Line 674">
                  <a:extLst>
                    <a:ext uri="{FF2B5EF4-FFF2-40B4-BE49-F238E27FC236}">
                      <a16:creationId xmlns:a16="http://schemas.microsoft.com/office/drawing/2014/main" id="{F30B3AA6-FA67-4A82-B06B-CAC0679BF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5" name="Line 675">
                  <a:extLst>
                    <a:ext uri="{FF2B5EF4-FFF2-40B4-BE49-F238E27FC236}">
                      <a16:creationId xmlns:a16="http://schemas.microsoft.com/office/drawing/2014/main" id="{6C002B20-1FEA-4763-B2C5-A5197632E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6" name="Line 676">
                  <a:extLst>
                    <a:ext uri="{FF2B5EF4-FFF2-40B4-BE49-F238E27FC236}">
                      <a16:creationId xmlns:a16="http://schemas.microsoft.com/office/drawing/2014/main" id="{A11E9F5E-D478-4152-A70F-6F44439F9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7" name="Line 677">
                  <a:extLst>
                    <a:ext uri="{FF2B5EF4-FFF2-40B4-BE49-F238E27FC236}">
                      <a16:creationId xmlns:a16="http://schemas.microsoft.com/office/drawing/2014/main" id="{E3ABF34B-D53C-41FF-8819-E9C161884F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8" name="Line 678">
                  <a:extLst>
                    <a:ext uri="{FF2B5EF4-FFF2-40B4-BE49-F238E27FC236}">
                      <a16:creationId xmlns:a16="http://schemas.microsoft.com/office/drawing/2014/main" id="{36B6DA56-3126-4961-B928-6D0DEB43C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79" name="Line 679">
                  <a:extLst>
                    <a:ext uri="{FF2B5EF4-FFF2-40B4-BE49-F238E27FC236}">
                      <a16:creationId xmlns:a16="http://schemas.microsoft.com/office/drawing/2014/main" id="{5367EB71-A949-4E81-A48A-84A5A4CC1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0" name="Line 680">
                  <a:extLst>
                    <a:ext uri="{FF2B5EF4-FFF2-40B4-BE49-F238E27FC236}">
                      <a16:creationId xmlns:a16="http://schemas.microsoft.com/office/drawing/2014/main" id="{F400A67F-F7BF-4BDA-ACFE-92054B59C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1" name="Line 681">
                  <a:extLst>
                    <a:ext uri="{FF2B5EF4-FFF2-40B4-BE49-F238E27FC236}">
                      <a16:creationId xmlns:a16="http://schemas.microsoft.com/office/drawing/2014/main" id="{2FEB0FD4-1A22-4251-A927-5AA23AFEB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2" name="Line 682">
                  <a:extLst>
                    <a:ext uri="{FF2B5EF4-FFF2-40B4-BE49-F238E27FC236}">
                      <a16:creationId xmlns:a16="http://schemas.microsoft.com/office/drawing/2014/main" id="{396620E0-DF71-49B1-ABFA-275053841A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3" name="Line 683">
                  <a:extLst>
                    <a:ext uri="{FF2B5EF4-FFF2-40B4-BE49-F238E27FC236}">
                      <a16:creationId xmlns:a16="http://schemas.microsoft.com/office/drawing/2014/main" id="{5CC62ACF-0728-4C19-AF61-7A6EA7E4EA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4" name="Line 684">
                  <a:extLst>
                    <a:ext uri="{FF2B5EF4-FFF2-40B4-BE49-F238E27FC236}">
                      <a16:creationId xmlns:a16="http://schemas.microsoft.com/office/drawing/2014/main" id="{91B7F150-4D8B-46B2-8F73-379117114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5" name="Line 685">
                  <a:extLst>
                    <a:ext uri="{FF2B5EF4-FFF2-40B4-BE49-F238E27FC236}">
                      <a16:creationId xmlns:a16="http://schemas.microsoft.com/office/drawing/2014/main" id="{AD093617-49E4-4FA2-B0A0-873FE5DA6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6" name="Line 686">
                  <a:extLst>
                    <a:ext uri="{FF2B5EF4-FFF2-40B4-BE49-F238E27FC236}">
                      <a16:creationId xmlns:a16="http://schemas.microsoft.com/office/drawing/2014/main" id="{32D0D640-9CB3-4D07-98AA-B8E9842C7B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7" name="Line 687">
                  <a:extLst>
                    <a:ext uri="{FF2B5EF4-FFF2-40B4-BE49-F238E27FC236}">
                      <a16:creationId xmlns:a16="http://schemas.microsoft.com/office/drawing/2014/main" id="{21FC99B7-180B-435F-B4BC-60A59438F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8" name="Line 688">
                  <a:extLst>
                    <a:ext uri="{FF2B5EF4-FFF2-40B4-BE49-F238E27FC236}">
                      <a16:creationId xmlns:a16="http://schemas.microsoft.com/office/drawing/2014/main" id="{DBB38E94-F7F8-43DF-AFB3-6C2CEF4D2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89" name="Line 689">
                  <a:extLst>
                    <a:ext uri="{FF2B5EF4-FFF2-40B4-BE49-F238E27FC236}">
                      <a16:creationId xmlns:a16="http://schemas.microsoft.com/office/drawing/2014/main" id="{38555FAA-41B1-40F1-AA66-41F0B4A99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90" name="Line 690">
                  <a:extLst>
                    <a:ext uri="{FF2B5EF4-FFF2-40B4-BE49-F238E27FC236}">
                      <a16:creationId xmlns:a16="http://schemas.microsoft.com/office/drawing/2014/main" id="{10BB4247-F2A7-4A0B-84F5-A098D3D7B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28" name="Group 691">
                <a:extLst>
                  <a:ext uri="{FF2B5EF4-FFF2-40B4-BE49-F238E27FC236}">
                    <a16:creationId xmlns:a16="http://schemas.microsoft.com/office/drawing/2014/main" id="{0FA89AEC-2B84-48C8-8D7E-519BAB2A40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512"/>
                <a:ext cx="2398" cy="2"/>
                <a:chOff x="0" y="0"/>
                <a:chExt cx="2398" cy="2"/>
              </a:xfrm>
            </p:grpSpPr>
            <p:sp>
              <p:nvSpPr>
                <p:cNvPr id="33129" name="Line 692">
                  <a:extLst>
                    <a:ext uri="{FF2B5EF4-FFF2-40B4-BE49-F238E27FC236}">
                      <a16:creationId xmlns:a16="http://schemas.microsoft.com/office/drawing/2014/main" id="{8D4CD8A2-B7A4-41D8-97B1-31EA79A29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0" name="Line 693">
                  <a:extLst>
                    <a:ext uri="{FF2B5EF4-FFF2-40B4-BE49-F238E27FC236}">
                      <a16:creationId xmlns:a16="http://schemas.microsoft.com/office/drawing/2014/main" id="{07C91474-565E-45F0-8DA6-529803A67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1" name="Line 694">
                  <a:extLst>
                    <a:ext uri="{FF2B5EF4-FFF2-40B4-BE49-F238E27FC236}">
                      <a16:creationId xmlns:a16="http://schemas.microsoft.com/office/drawing/2014/main" id="{52413853-F36F-4836-B2B0-0A89EF75B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2" name="Line 695">
                  <a:extLst>
                    <a:ext uri="{FF2B5EF4-FFF2-40B4-BE49-F238E27FC236}">
                      <a16:creationId xmlns:a16="http://schemas.microsoft.com/office/drawing/2014/main" id="{1FD96F87-40AB-4D0A-A677-B944DE60B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3" name="Line 696">
                  <a:extLst>
                    <a:ext uri="{FF2B5EF4-FFF2-40B4-BE49-F238E27FC236}">
                      <a16:creationId xmlns:a16="http://schemas.microsoft.com/office/drawing/2014/main" id="{A1A6F819-BBBE-434F-8760-618242EF2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4" name="Line 697">
                  <a:extLst>
                    <a:ext uri="{FF2B5EF4-FFF2-40B4-BE49-F238E27FC236}">
                      <a16:creationId xmlns:a16="http://schemas.microsoft.com/office/drawing/2014/main" id="{FA803623-E502-4087-AD67-B9337BC6B4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5" name="Line 698">
                  <a:extLst>
                    <a:ext uri="{FF2B5EF4-FFF2-40B4-BE49-F238E27FC236}">
                      <a16:creationId xmlns:a16="http://schemas.microsoft.com/office/drawing/2014/main" id="{08A2B225-A682-4695-986E-400F4560C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6" name="Line 699">
                  <a:extLst>
                    <a:ext uri="{FF2B5EF4-FFF2-40B4-BE49-F238E27FC236}">
                      <a16:creationId xmlns:a16="http://schemas.microsoft.com/office/drawing/2014/main" id="{6F9A6E39-202D-4F53-97F6-E02F88E39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7" name="Line 700">
                  <a:extLst>
                    <a:ext uri="{FF2B5EF4-FFF2-40B4-BE49-F238E27FC236}">
                      <a16:creationId xmlns:a16="http://schemas.microsoft.com/office/drawing/2014/main" id="{8A968C78-BFEC-4849-B0AD-A1B4EB8E4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8" name="Line 701">
                  <a:extLst>
                    <a:ext uri="{FF2B5EF4-FFF2-40B4-BE49-F238E27FC236}">
                      <a16:creationId xmlns:a16="http://schemas.microsoft.com/office/drawing/2014/main" id="{31588A0B-30AB-433C-A443-ADC3DAAF3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39" name="Line 702">
                  <a:extLst>
                    <a:ext uri="{FF2B5EF4-FFF2-40B4-BE49-F238E27FC236}">
                      <a16:creationId xmlns:a16="http://schemas.microsoft.com/office/drawing/2014/main" id="{AD7DD544-3405-49FF-B121-CD76C45BBC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0" name="Line 703">
                  <a:extLst>
                    <a:ext uri="{FF2B5EF4-FFF2-40B4-BE49-F238E27FC236}">
                      <a16:creationId xmlns:a16="http://schemas.microsoft.com/office/drawing/2014/main" id="{0DB6BB27-2707-4E2C-8AF5-C93830632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1" name="Line 704">
                  <a:extLst>
                    <a:ext uri="{FF2B5EF4-FFF2-40B4-BE49-F238E27FC236}">
                      <a16:creationId xmlns:a16="http://schemas.microsoft.com/office/drawing/2014/main" id="{7959AA8C-247B-49E4-AC07-657672042F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2" name="Line 705">
                  <a:extLst>
                    <a:ext uri="{FF2B5EF4-FFF2-40B4-BE49-F238E27FC236}">
                      <a16:creationId xmlns:a16="http://schemas.microsoft.com/office/drawing/2014/main" id="{5449A9BC-780E-43A2-A76D-1001D0BFA4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3" name="Line 706">
                  <a:extLst>
                    <a:ext uri="{FF2B5EF4-FFF2-40B4-BE49-F238E27FC236}">
                      <a16:creationId xmlns:a16="http://schemas.microsoft.com/office/drawing/2014/main" id="{0AD96AFB-A499-473F-B974-A1997A8BB8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4" name="Line 707">
                  <a:extLst>
                    <a:ext uri="{FF2B5EF4-FFF2-40B4-BE49-F238E27FC236}">
                      <a16:creationId xmlns:a16="http://schemas.microsoft.com/office/drawing/2014/main" id="{1CC72AA4-792D-4461-BE1D-95428AB4B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5" name="Line 708">
                  <a:extLst>
                    <a:ext uri="{FF2B5EF4-FFF2-40B4-BE49-F238E27FC236}">
                      <a16:creationId xmlns:a16="http://schemas.microsoft.com/office/drawing/2014/main" id="{C846931B-0BA5-4157-BCC1-74396036E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6" name="Line 709">
                  <a:extLst>
                    <a:ext uri="{FF2B5EF4-FFF2-40B4-BE49-F238E27FC236}">
                      <a16:creationId xmlns:a16="http://schemas.microsoft.com/office/drawing/2014/main" id="{60880D20-B666-4DC2-940A-E7B084AD0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7" name="Line 710">
                  <a:extLst>
                    <a:ext uri="{FF2B5EF4-FFF2-40B4-BE49-F238E27FC236}">
                      <a16:creationId xmlns:a16="http://schemas.microsoft.com/office/drawing/2014/main" id="{80BFA92D-7649-40C9-B998-B2A65CDD9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8" name="Line 711">
                  <a:extLst>
                    <a:ext uri="{FF2B5EF4-FFF2-40B4-BE49-F238E27FC236}">
                      <a16:creationId xmlns:a16="http://schemas.microsoft.com/office/drawing/2014/main" id="{FEB11C9D-7FE5-435B-971C-CC0767CF4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49" name="Line 712">
                  <a:extLst>
                    <a:ext uri="{FF2B5EF4-FFF2-40B4-BE49-F238E27FC236}">
                      <a16:creationId xmlns:a16="http://schemas.microsoft.com/office/drawing/2014/main" id="{4CA3B0AE-2AD9-40B3-B4E7-5BDD24886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0" name="Line 713">
                  <a:extLst>
                    <a:ext uri="{FF2B5EF4-FFF2-40B4-BE49-F238E27FC236}">
                      <a16:creationId xmlns:a16="http://schemas.microsoft.com/office/drawing/2014/main" id="{62C8B460-26AB-4110-A252-ED8BCF427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1" name="Line 714">
                  <a:extLst>
                    <a:ext uri="{FF2B5EF4-FFF2-40B4-BE49-F238E27FC236}">
                      <a16:creationId xmlns:a16="http://schemas.microsoft.com/office/drawing/2014/main" id="{C012471F-9C66-435E-974A-4EB96E9C23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2" name="Line 715">
                  <a:extLst>
                    <a:ext uri="{FF2B5EF4-FFF2-40B4-BE49-F238E27FC236}">
                      <a16:creationId xmlns:a16="http://schemas.microsoft.com/office/drawing/2014/main" id="{D66A4A4A-DA3A-4B90-B33B-6DD720EB2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3" name="Line 716">
                  <a:extLst>
                    <a:ext uri="{FF2B5EF4-FFF2-40B4-BE49-F238E27FC236}">
                      <a16:creationId xmlns:a16="http://schemas.microsoft.com/office/drawing/2014/main" id="{D4ED8094-A5C7-498C-B1EB-FF13D4708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4" name="Line 717">
                  <a:extLst>
                    <a:ext uri="{FF2B5EF4-FFF2-40B4-BE49-F238E27FC236}">
                      <a16:creationId xmlns:a16="http://schemas.microsoft.com/office/drawing/2014/main" id="{2512219E-9148-48A1-A9E3-980B5D860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5" name="Line 718">
                  <a:extLst>
                    <a:ext uri="{FF2B5EF4-FFF2-40B4-BE49-F238E27FC236}">
                      <a16:creationId xmlns:a16="http://schemas.microsoft.com/office/drawing/2014/main" id="{0663B7FD-053B-45AC-A25A-A83B479BDA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6" name="Line 719">
                  <a:extLst>
                    <a:ext uri="{FF2B5EF4-FFF2-40B4-BE49-F238E27FC236}">
                      <a16:creationId xmlns:a16="http://schemas.microsoft.com/office/drawing/2014/main" id="{B43168C2-0E86-4AA0-B53A-C53A5B2B27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7" name="Line 720">
                  <a:extLst>
                    <a:ext uri="{FF2B5EF4-FFF2-40B4-BE49-F238E27FC236}">
                      <a16:creationId xmlns:a16="http://schemas.microsoft.com/office/drawing/2014/main" id="{52952F23-FA30-46B6-A0B2-92BA0FF9A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8" name="Line 721">
                  <a:extLst>
                    <a:ext uri="{FF2B5EF4-FFF2-40B4-BE49-F238E27FC236}">
                      <a16:creationId xmlns:a16="http://schemas.microsoft.com/office/drawing/2014/main" id="{4665E3DD-6704-4CF2-8A2D-DE957CC024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159" name="Line 722">
                  <a:extLst>
                    <a:ext uri="{FF2B5EF4-FFF2-40B4-BE49-F238E27FC236}">
                      <a16:creationId xmlns:a16="http://schemas.microsoft.com/office/drawing/2014/main" id="{28008D53-A82F-429E-8DE3-C8AF120470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834" name="Group 723">
              <a:extLst>
                <a:ext uri="{FF2B5EF4-FFF2-40B4-BE49-F238E27FC236}">
                  <a16:creationId xmlns:a16="http://schemas.microsoft.com/office/drawing/2014/main" id="{65987DE6-0A0C-4774-9C17-FAFA5074E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84"/>
              <a:ext cx="2398" cy="2"/>
              <a:chOff x="0" y="0"/>
              <a:chExt cx="2398" cy="2"/>
            </a:xfrm>
          </p:grpSpPr>
          <p:sp>
            <p:nvSpPr>
              <p:cNvPr id="33076" name="Line 724">
                <a:extLst>
                  <a:ext uri="{FF2B5EF4-FFF2-40B4-BE49-F238E27FC236}">
                    <a16:creationId xmlns:a16="http://schemas.microsoft.com/office/drawing/2014/main" id="{7F34C3E8-7C63-4EF2-BFEC-08ACED5A8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"/>
                <a:ext cx="59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7" name="Line 725">
                <a:extLst>
                  <a:ext uri="{FF2B5EF4-FFF2-40B4-BE49-F238E27FC236}">
                    <a16:creationId xmlns:a16="http://schemas.microsoft.com/office/drawing/2014/main" id="{EDE79AE1-D011-401A-BF41-FE8B61B2A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8" name="Line 726">
                <a:extLst>
                  <a:ext uri="{FF2B5EF4-FFF2-40B4-BE49-F238E27FC236}">
                    <a16:creationId xmlns:a16="http://schemas.microsoft.com/office/drawing/2014/main" id="{6245931C-AA8C-4ED7-9A87-546153C5F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9" name="Line 727">
                <a:extLst>
                  <a:ext uri="{FF2B5EF4-FFF2-40B4-BE49-F238E27FC236}">
                    <a16:creationId xmlns:a16="http://schemas.microsoft.com/office/drawing/2014/main" id="{513BA421-05DB-438A-BFBF-6993F083A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0" name="Line 728">
                <a:extLst>
                  <a:ext uri="{FF2B5EF4-FFF2-40B4-BE49-F238E27FC236}">
                    <a16:creationId xmlns:a16="http://schemas.microsoft.com/office/drawing/2014/main" id="{C1471CB1-C8E3-4B32-AB3A-D963426AA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1" name="Line 729">
                <a:extLst>
                  <a:ext uri="{FF2B5EF4-FFF2-40B4-BE49-F238E27FC236}">
                    <a16:creationId xmlns:a16="http://schemas.microsoft.com/office/drawing/2014/main" id="{B459E1FC-D146-4774-86F2-05DC04DB6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2" name="Line 730">
                <a:extLst>
                  <a:ext uri="{FF2B5EF4-FFF2-40B4-BE49-F238E27FC236}">
                    <a16:creationId xmlns:a16="http://schemas.microsoft.com/office/drawing/2014/main" id="{A2EA07EA-F3A8-48EE-BEAF-90484916D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3" name="Line 731">
                <a:extLst>
                  <a:ext uri="{FF2B5EF4-FFF2-40B4-BE49-F238E27FC236}">
                    <a16:creationId xmlns:a16="http://schemas.microsoft.com/office/drawing/2014/main" id="{357036CE-BA8B-4D01-86BD-9F0BB8FD0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2"/>
                <a:ext cx="23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4" name="Line 732">
                <a:extLst>
                  <a:ext uri="{FF2B5EF4-FFF2-40B4-BE49-F238E27FC236}">
                    <a16:creationId xmlns:a16="http://schemas.microsoft.com/office/drawing/2014/main" id="{FCEF1B70-BCAD-4632-85EE-1FB44A2BA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" y="2"/>
                <a:ext cx="115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5" name="Line 733">
                <a:extLst>
                  <a:ext uri="{FF2B5EF4-FFF2-40B4-BE49-F238E27FC236}">
                    <a16:creationId xmlns:a16="http://schemas.microsoft.com/office/drawing/2014/main" id="{258D9F9D-7EAA-4EE0-9E89-4175100C1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6" name="Line 734">
                <a:extLst>
                  <a:ext uri="{FF2B5EF4-FFF2-40B4-BE49-F238E27FC236}">
                    <a16:creationId xmlns:a16="http://schemas.microsoft.com/office/drawing/2014/main" id="{1B192F02-6772-484D-9782-927A482D7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2"/>
                <a:ext cx="34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7" name="Line 735">
                <a:extLst>
                  <a:ext uri="{FF2B5EF4-FFF2-40B4-BE49-F238E27FC236}">
                    <a16:creationId xmlns:a16="http://schemas.microsoft.com/office/drawing/2014/main" id="{913DAE34-30F8-499A-80FB-8D7F6E2C4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8" name="Line 736">
                <a:extLst>
                  <a:ext uri="{FF2B5EF4-FFF2-40B4-BE49-F238E27FC236}">
                    <a16:creationId xmlns:a16="http://schemas.microsoft.com/office/drawing/2014/main" id="{3C83BB0A-DFE2-4A98-8805-E8CBF7E71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89" name="Line 737">
                <a:extLst>
                  <a:ext uri="{FF2B5EF4-FFF2-40B4-BE49-F238E27FC236}">
                    <a16:creationId xmlns:a16="http://schemas.microsoft.com/office/drawing/2014/main" id="{7202DFCC-6D36-4350-A923-364515274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0" name="Line 738">
                <a:extLst>
                  <a:ext uri="{FF2B5EF4-FFF2-40B4-BE49-F238E27FC236}">
                    <a16:creationId xmlns:a16="http://schemas.microsoft.com/office/drawing/2014/main" id="{FF7F0293-6BD5-4924-8365-1816FE600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"/>
                <a:ext cx="51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1" name="Line 739">
                <a:extLst>
                  <a:ext uri="{FF2B5EF4-FFF2-40B4-BE49-F238E27FC236}">
                    <a16:creationId xmlns:a16="http://schemas.microsoft.com/office/drawing/2014/main" id="{FD0D41DA-2AED-4443-B097-FE13A4083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2" name="Line 740">
                <a:extLst>
                  <a:ext uri="{FF2B5EF4-FFF2-40B4-BE49-F238E27FC236}">
                    <a16:creationId xmlns:a16="http://schemas.microsoft.com/office/drawing/2014/main" id="{00F0E731-6BD8-4762-8769-F40689FEC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"/>
                <a:ext cx="19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3" name="Line 741">
                <a:extLst>
                  <a:ext uri="{FF2B5EF4-FFF2-40B4-BE49-F238E27FC236}">
                    <a16:creationId xmlns:a16="http://schemas.microsoft.com/office/drawing/2014/main" id="{A7D5A896-30F9-4A56-8BC0-29291EF1D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0"/>
                <a:ext cx="29" cy="2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4" name="Line 742">
                <a:extLst>
                  <a:ext uri="{FF2B5EF4-FFF2-40B4-BE49-F238E27FC236}">
                    <a16:creationId xmlns:a16="http://schemas.microsoft.com/office/drawing/2014/main" id="{085E634B-850A-4058-8F43-13BCAA45A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9" y="2"/>
                <a:ext cx="31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5" name="Line 743">
                <a:extLst>
                  <a:ext uri="{FF2B5EF4-FFF2-40B4-BE49-F238E27FC236}">
                    <a16:creationId xmlns:a16="http://schemas.microsoft.com/office/drawing/2014/main" id="{1AABFEFA-E7A9-48A0-ADDE-596A26F9A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6" name="Line 744">
                <a:extLst>
                  <a:ext uri="{FF2B5EF4-FFF2-40B4-BE49-F238E27FC236}">
                    <a16:creationId xmlns:a16="http://schemas.microsoft.com/office/drawing/2014/main" id="{1667B921-78D4-4843-B381-B32B343EE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7" name="Line 745">
                <a:extLst>
                  <a:ext uri="{FF2B5EF4-FFF2-40B4-BE49-F238E27FC236}">
                    <a16:creationId xmlns:a16="http://schemas.microsoft.com/office/drawing/2014/main" id="{34BCFAB6-88F0-4FDD-AE3E-8BFA63B5E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8" name="Line 746">
                <a:extLst>
                  <a:ext uri="{FF2B5EF4-FFF2-40B4-BE49-F238E27FC236}">
                    <a16:creationId xmlns:a16="http://schemas.microsoft.com/office/drawing/2014/main" id="{8C953D59-FC2B-4231-A7C6-ED8132150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99" name="Line 747">
                <a:extLst>
                  <a:ext uri="{FF2B5EF4-FFF2-40B4-BE49-F238E27FC236}">
                    <a16:creationId xmlns:a16="http://schemas.microsoft.com/office/drawing/2014/main" id="{30182803-027B-466E-804C-670FE8B82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2"/>
                <a:ext cx="44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100" name="Line 748">
                <a:extLst>
                  <a:ext uri="{FF2B5EF4-FFF2-40B4-BE49-F238E27FC236}">
                    <a16:creationId xmlns:a16="http://schemas.microsoft.com/office/drawing/2014/main" id="{63CDA568-BF70-42C9-AC2D-1D049604F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"/>
                <a:ext cx="80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101" name="Line 749">
                <a:extLst>
                  <a:ext uri="{FF2B5EF4-FFF2-40B4-BE49-F238E27FC236}">
                    <a16:creationId xmlns:a16="http://schemas.microsoft.com/office/drawing/2014/main" id="{61C437D7-E938-4180-8C40-DDE835074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102" name="Line 750">
                <a:extLst>
                  <a:ext uri="{FF2B5EF4-FFF2-40B4-BE49-F238E27FC236}">
                    <a16:creationId xmlns:a16="http://schemas.microsoft.com/office/drawing/2014/main" id="{F8A46CA1-8F9A-4D1C-84C8-7D65A7DFE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"/>
                <a:ext cx="52" cy="0"/>
              </a:xfrm>
              <a:prstGeom prst="line">
                <a:avLst/>
              </a:prstGeom>
              <a:noFill/>
              <a:ln w="101600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103" name="Line 751">
                <a:extLst>
                  <a:ext uri="{FF2B5EF4-FFF2-40B4-BE49-F238E27FC236}">
                    <a16:creationId xmlns:a16="http://schemas.microsoft.com/office/drawing/2014/main" id="{36B5D731-912E-46DF-855F-549AFE353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104" name="Line 752">
                <a:extLst>
                  <a:ext uri="{FF2B5EF4-FFF2-40B4-BE49-F238E27FC236}">
                    <a16:creationId xmlns:a16="http://schemas.microsoft.com/office/drawing/2014/main" id="{AE2D8076-806F-4F97-9263-7CCC99641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"/>
                <a:ext cx="40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105" name="Line 753">
                <a:extLst>
                  <a:ext uri="{FF2B5EF4-FFF2-40B4-BE49-F238E27FC236}">
                    <a16:creationId xmlns:a16="http://schemas.microsoft.com/office/drawing/2014/main" id="{1FC3872A-5604-47BD-ADFB-BA159D896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"/>
                <a:ext cx="28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106" name="Line 754">
                <a:extLst>
                  <a:ext uri="{FF2B5EF4-FFF2-40B4-BE49-F238E27FC236}">
                    <a16:creationId xmlns:a16="http://schemas.microsoft.com/office/drawing/2014/main" id="{E068D973-2AF1-4155-A8FA-F4A154EAC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67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2835" name="Group 755">
              <a:extLst>
                <a:ext uri="{FF2B5EF4-FFF2-40B4-BE49-F238E27FC236}">
                  <a16:creationId xmlns:a16="http://schemas.microsoft.com/office/drawing/2014/main" id="{3ED6A9C5-4B00-4426-8517-BFAC362A1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56"/>
              <a:ext cx="2398" cy="2"/>
              <a:chOff x="0" y="0"/>
              <a:chExt cx="2398" cy="2"/>
            </a:xfrm>
          </p:grpSpPr>
          <p:sp>
            <p:nvSpPr>
              <p:cNvPr id="33045" name="Line 756">
                <a:extLst>
                  <a:ext uri="{FF2B5EF4-FFF2-40B4-BE49-F238E27FC236}">
                    <a16:creationId xmlns:a16="http://schemas.microsoft.com/office/drawing/2014/main" id="{2A6240D2-2085-4876-8C0D-39C1BAEBE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"/>
                <a:ext cx="59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6" name="Line 757">
                <a:extLst>
                  <a:ext uri="{FF2B5EF4-FFF2-40B4-BE49-F238E27FC236}">
                    <a16:creationId xmlns:a16="http://schemas.microsoft.com/office/drawing/2014/main" id="{5848CEB6-6A59-4C90-91EE-FCFAFE40E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7" name="Line 758">
                <a:extLst>
                  <a:ext uri="{FF2B5EF4-FFF2-40B4-BE49-F238E27FC236}">
                    <a16:creationId xmlns:a16="http://schemas.microsoft.com/office/drawing/2014/main" id="{FF24D1F6-5549-4961-99C6-F5D45B299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8" name="Line 759">
                <a:extLst>
                  <a:ext uri="{FF2B5EF4-FFF2-40B4-BE49-F238E27FC236}">
                    <a16:creationId xmlns:a16="http://schemas.microsoft.com/office/drawing/2014/main" id="{6DED68F8-CF70-48EB-AFBA-F8B1278A6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9" name="Line 760">
                <a:extLst>
                  <a:ext uri="{FF2B5EF4-FFF2-40B4-BE49-F238E27FC236}">
                    <a16:creationId xmlns:a16="http://schemas.microsoft.com/office/drawing/2014/main" id="{D888EBF8-040C-4CFD-A1D1-78CEF7325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0" name="Line 761">
                <a:extLst>
                  <a:ext uri="{FF2B5EF4-FFF2-40B4-BE49-F238E27FC236}">
                    <a16:creationId xmlns:a16="http://schemas.microsoft.com/office/drawing/2014/main" id="{C69D16BC-C684-4944-8EC1-8A92F34DF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1" name="Line 762">
                <a:extLst>
                  <a:ext uri="{FF2B5EF4-FFF2-40B4-BE49-F238E27FC236}">
                    <a16:creationId xmlns:a16="http://schemas.microsoft.com/office/drawing/2014/main" id="{4321319C-2181-4278-8C37-C991DF4A2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2" name="Line 763">
                <a:extLst>
                  <a:ext uri="{FF2B5EF4-FFF2-40B4-BE49-F238E27FC236}">
                    <a16:creationId xmlns:a16="http://schemas.microsoft.com/office/drawing/2014/main" id="{EF1704CC-A8DB-4800-8B19-98A82DC05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2"/>
                <a:ext cx="23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3" name="Line 764">
                <a:extLst>
                  <a:ext uri="{FF2B5EF4-FFF2-40B4-BE49-F238E27FC236}">
                    <a16:creationId xmlns:a16="http://schemas.microsoft.com/office/drawing/2014/main" id="{3E0771B9-E03D-446E-8E72-350941ECD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" y="2"/>
                <a:ext cx="115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4" name="Line 765">
                <a:extLst>
                  <a:ext uri="{FF2B5EF4-FFF2-40B4-BE49-F238E27FC236}">
                    <a16:creationId xmlns:a16="http://schemas.microsoft.com/office/drawing/2014/main" id="{088F1178-C1E6-4979-90F5-0A7242D87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5" name="Line 766">
                <a:extLst>
                  <a:ext uri="{FF2B5EF4-FFF2-40B4-BE49-F238E27FC236}">
                    <a16:creationId xmlns:a16="http://schemas.microsoft.com/office/drawing/2014/main" id="{5A8BCDF6-4D80-4B41-80EE-72F0D9A70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2"/>
                <a:ext cx="34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6" name="Line 767">
                <a:extLst>
                  <a:ext uri="{FF2B5EF4-FFF2-40B4-BE49-F238E27FC236}">
                    <a16:creationId xmlns:a16="http://schemas.microsoft.com/office/drawing/2014/main" id="{31AC737B-F045-4C86-B205-11A39C0B0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7" name="Line 768">
                <a:extLst>
                  <a:ext uri="{FF2B5EF4-FFF2-40B4-BE49-F238E27FC236}">
                    <a16:creationId xmlns:a16="http://schemas.microsoft.com/office/drawing/2014/main" id="{90B77BF3-76C4-4706-9E36-000D76075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8" name="Line 769">
                <a:extLst>
                  <a:ext uri="{FF2B5EF4-FFF2-40B4-BE49-F238E27FC236}">
                    <a16:creationId xmlns:a16="http://schemas.microsoft.com/office/drawing/2014/main" id="{93400EE8-2656-4F54-8ED5-3468C6B18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59" name="Line 770">
                <a:extLst>
                  <a:ext uri="{FF2B5EF4-FFF2-40B4-BE49-F238E27FC236}">
                    <a16:creationId xmlns:a16="http://schemas.microsoft.com/office/drawing/2014/main" id="{AA0B9966-8683-419B-B9BA-7F9B85F19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"/>
                <a:ext cx="51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0" name="Line 771">
                <a:extLst>
                  <a:ext uri="{FF2B5EF4-FFF2-40B4-BE49-F238E27FC236}">
                    <a16:creationId xmlns:a16="http://schemas.microsoft.com/office/drawing/2014/main" id="{0B9EB7C0-FB9D-4782-BDF3-F064FE697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1" name="Line 772">
                <a:extLst>
                  <a:ext uri="{FF2B5EF4-FFF2-40B4-BE49-F238E27FC236}">
                    <a16:creationId xmlns:a16="http://schemas.microsoft.com/office/drawing/2014/main" id="{76BB717E-D6E0-49B5-976B-034E52606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"/>
                <a:ext cx="19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2" name="Line 773">
                <a:extLst>
                  <a:ext uri="{FF2B5EF4-FFF2-40B4-BE49-F238E27FC236}">
                    <a16:creationId xmlns:a16="http://schemas.microsoft.com/office/drawing/2014/main" id="{C21C4962-2267-4499-9CB8-BB5CAC234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0"/>
                <a:ext cx="29" cy="2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3" name="Line 774">
                <a:extLst>
                  <a:ext uri="{FF2B5EF4-FFF2-40B4-BE49-F238E27FC236}">
                    <a16:creationId xmlns:a16="http://schemas.microsoft.com/office/drawing/2014/main" id="{93DD5323-9D80-41B1-B133-5B1EA424B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9" y="2"/>
                <a:ext cx="31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4" name="Line 775">
                <a:extLst>
                  <a:ext uri="{FF2B5EF4-FFF2-40B4-BE49-F238E27FC236}">
                    <a16:creationId xmlns:a16="http://schemas.microsoft.com/office/drawing/2014/main" id="{6B78D0E9-C6DF-452E-A072-BC00C6666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5" name="Line 776">
                <a:extLst>
                  <a:ext uri="{FF2B5EF4-FFF2-40B4-BE49-F238E27FC236}">
                    <a16:creationId xmlns:a16="http://schemas.microsoft.com/office/drawing/2014/main" id="{2C6AF537-8E20-4F89-9925-D19B9A1B9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6" name="Line 777">
                <a:extLst>
                  <a:ext uri="{FF2B5EF4-FFF2-40B4-BE49-F238E27FC236}">
                    <a16:creationId xmlns:a16="http://schemas.microsoft.com/office/drawing/2014/main" id="{39F597D4-BAF0-489E-AF86-D2E4E4428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7" name="Line 778">
                <a:extLst>
                  <a:ext uri="{FF2B5EF4-FFF2-40B4-BE49-F238E27FC236}">
                    <a16:creationId xmlns:a16="http://schemas.microsoft.com/office/drawing/2014/main" id="{6830A787-CC47-47F9-9A1C-93EE01CFA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8" name="Line 779">
                <a:extLst>
                  <a:ext uri="{FF2B5EF4-FFF2-40B4-BE49-F238E27FC236}">
                    <a16:creationId xmlns:a16="http://schemas.microsoft.com/office/drawing/2014/main" id="{8DE124ED-DFB3-4010-BEF8-33EE3DB77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2"/>
                <a:ext cx="44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69" name="Line 780">
                <a:extLst>
                  <a:ext uri="{FF2B5EF4-FFF2-40B4-BE49-F238E27FC236}">
                    <a16:creationId xmlns:a16="http://schemas.microsoft.com/office/drawing/2014/main" id="{11B749A6-0636-41EF-AA9D-90596C947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"/>
                <a:ext cx="80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0" name="Line 781">
                <a:extLst>
                  <a:ext uri="{FF2B5EF4-FFF2-40B4-BE49-F238E27FC236}">
                    <a16:creationId xmlns:a16="http://schemas.microsoft.com/office/drawing/2014/main" id="{68BAC323-54F5-4494-9A26-3C4AE6C16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1" name="Line 782">
                <a:extLst>
                  <a:ext uri="{FF2B5EF4-FFF2-40B4-BE49-F238E27FC236}">
                    <a16:creationId xmlns:a16="http://schemas.microsoft.com/office/drawing/2014/main" id="{A5C9A279-983B-49C0-A1E9-9F40F244B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"/>
                <a:ext cx="52" cy="0"/>
              </a:xfrm>
              <a:prstGeom prst="line">
                <a:avLst/>
              </a:prstGeom>
              <a:noFill/>
              <a:ln w="101600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2" name="Line 783">
                <a:extLst>
                  <a:ext uri="{FF2B5EF4-FFF2-40B4-BE49-F238E27FC236}">
                    <a16:creationId xmlns:a16="http://schemas.microsoft.com/office/drawing/2014/main" id="{3F84B5E4-C60C-488B-826C-2B2024490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3" name="Line 784">
                <a:extLst>
                  <a:ext uri="{FF2B5EF4-FFF2-40B4-BE49-F238E27FC236}">
                    <a16:creationId xmlns:a16="http://schemas.microsoft.com/office/drawing/2014/main" id="{2DFB7F6B-19AF-4B98-9FB0-1D0E5FB71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"/>
                <a:ext cx="40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4" name="Line 785">
                <a:extLst>
                  <a:ext uri="{FF2B5EF4-FFF2-40B4-BE49-F238E27FC236}">
                    <a16:creationId xmlns:a16="http://schemas.microsoft.com/office/drawing/2014/main" id="{1D1CDB78-0B74-441A-ACB0-2548E68B7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"/>
                <a:ext cx="28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75" name="Line 786">
                <a:extLst>
                  <a:ext uri="{FF2B5EF4-FFF2-40B4-BE49-F238E27FC236}">
                    <a16:creationId xmlns:a16="http://schemas.microsoft.com/office/drawing/2014/main" id="{01564F57-DC60-44A0-AE47-B35CF3146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67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836" name="Line 787">
              <a:extLst>
                <a:ext uri="{FF2B5EF4-FFF2-40B4-BE49-F238E27FC236}">
                  <a16:creationId xmlns:a16="http://schemas.microsoft.com/office/drawing/2014/main" id="{69452B97-6A4C-4CD3-B2D7-645735B73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101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37" name="Line 788">
              <a:extLst>
                <a:ext uri="{FF2B5EF4-FFF2-40B4-BE49-F238E27FC236}">
                  <a16:creationId xmlns:a16="http://schemas.microsoft.com/office/drawing/2014/main" id="{F216DDF7-022D-494D-8A6A-09314796B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010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38" name="Line 789">
              <a:extLst>
                <a:ext uri="{FF2B5EF4-FFF2-40B4-BE49-F238E27FC236}">
                  <a16:creationId xmlns:a16="http://schemas.microsoft.com/office/drawing/2014/main" id="{BF1BCFAE-3F71-4602-9EE7-71799E7CD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01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39" name="Line 790">
              <a:extLst>
                <a:ext uri="{FF2B5EF4-FFF2-40B4-BE49-F238E27FC236}">
                  <a16:creationId xmlns:a16="http://schemas.microsoft.com/office/drawing/2014/main" id="{4611D884-A2CC-43E2-92D6-72259A06A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01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0" name="Line 791">
              <a:extLst>
                <a:ext uri="{FF2B5EF4-FFF2-40B4-BE49-F238E27FC236}">
                  <a16:creationId xmlns:a16="http://schemas.microsoft.com/office/drawing/2014/main" id="{DE926936-9CB2-496A-81CB-0D305EDF0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1" name="Line 792">
              <a:extLst>
                <a:ext uri="{FF2B5EF4-FFF2-40B4-BE49-F238E27FC236}">
                  <a16:creationId xmlns:a16="http://schemas.microsoft.com/office/drawing/2014/main" id="{7CC62714-291D-4844-B0F1-5AB653FBF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1010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2" name="Line 793">
              <a:extLst>
                <a:ext uri="{FF2B5EF4-FFF2-40B4-BE49-F238E27FC236}">
                  <a16:creationId xmlns:a16="http://schemas.microsoft.com/office/drawing/2014/main" id="{229156D5-019D-4110-AB9B-926000A1E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3" name="Line 794">
              <a:extLst>
                <a:ext uri="{FF2B5EF4-FFF2-40B4-BE49-F238E27FC236}">
                  <a16:creationId xmlns:a16="http://schemas.microsoft.com/office/drawing/2014/main" id="{EA00EAC1-CED7-487F-9FF2-525793580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010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4" name="Line 795">
              <a:extLst>
                <a:ext uri="{FF2B5EF4-FFF2-40B4-BE49-F238E27FC236}">
                  <a16:creationId xmlns:a16="http://schemas.microsoft.com/office/drawing/2014/main" id="{8752D9C1-EE39-4DA1-826A-7A09CAD15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010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5" name="Line 796">
              <a:extLst>
                <a:ext uri="{FF2B5EF4-FFF2-40B4-BE49-F238E27FC236}">
                  <a16:creationId xmlns:a16="http://schemas.microsoft.com/office/drawing/2014/main" id="{962DE049-8948-4728-B611-419AA6C98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6" name="Line 797">
              <a:extLst>
                <a:ext uri="{FF2B5EF4-FFF2-40B4-BE49-F238E27FC236}">
                  <a16:creationId xmlns:a16="http://schemas.microsoft.com/office/drawing/2014/main" id="{571A0DBD-F042-4FDF-88F9-E56416395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101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7" name="Line 798">
              <a:extLst>
                <a:ext uri="{FF2B5EF4-FFF2-40B4-BE49-F238E27FC236}">
                  <a16:creationId xmlns:a16="http://schemas.microsoft.com/office/drawing/2014/main" id="{EB340E23-A4CC-4F53-91BE-AC43C2B3F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8" name="Line 799">
              <a:extLst>
                <a:ext uri="{FF2B5EF4-FFF2-40B4-BE49-F238E27FC236}">
                  <a16:creationId xmlns:a16="http://schemas.microsoft.com/office/drawing/2014/main" id="{6E48E6B5-CD75-4F3E-BF9A-F2ADD8275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49" name="Line 800">
              <a:extLst>
                <a:ext uri="{FF2B5EF4-FFF2-40B4-BE49-F238E27FC236}">
                  <a16:creationId xmlns:a16="http://schemas.microsoft.com/office/drawing/2014/main" id="{B1FB7C53-4124-4C05-89FD-D8CF3FA31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0" name="Line 801">
              <a:extLst>
                <a:ext uri="{FF2B5EF4-FFF2-40B4-BE49-F238E27FC236}">
                  <a16:creationId xmlns:a16="http://schemas.microsoft.com/office/drawing/2014/main" id="{F3A9310D-EFDB-4BA1-AC11-F36EADFA6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" y="101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" name="Line 802">
              <a:extLst>
                <a:ext uri="{FF2B5EF4-FFF2-40B4-BE49-F238E27FC236}">
                  <a16:creationId xmlns:a16="http://schemas.microsoft.com/office/drawing/2014/main" id="{E8002B4B-B039-4716-9092-37EDA0915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2" name="Line 803">
              <a:extLst>
                <a:ext uri="{FF2B5EF4-FFF2-40B4-BE49-F238E27FC236}">
                  <a16:creationId xmlns:a16="http://schemas.microsoft.com/office/drawing/2014/main" id="{D6BF3E4A-EA00-4A5C-9370-E57B55DA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01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3" name="Line 804">
              <a:extLst>
                <a:ext uri="{FF2B5EF4-FFF2-40B4-BE49-F238E27FC236}">
                  <a16:creationId xmlns:a16="http://schemas.microsoft.com/office/drawing/2014/main" id="{B8EE6E15-8659-4121-A169-2169B08EC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7" y="100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4" name="Line 805">
              <a:extLst>
                <a:ext uri="{FF2B5EF4-FFF2-40B4-BE49-F238E27FC236}">
                  <a16:creationId xmlns:a16="http://schemas.microsoft.com/office/drawing/2014/main" id="{CB4391FD-BD84-408E-B80D-DD89EC142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101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5" name="Line 806">
              <a:extLst>
                <a:ext uri="{FF2B5EF4-FFF2-40B4-BE49-F238E27FC236}">
                  <a16:creationId xmlns:a16="http://schemas.microsoft.com/office/drawing/2014/main" id="{15C92B5A-A168-4D87-A54C-620671DDC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6" name="Line 807">
              <a:extLst>
                <a:ext uri="{FF2B5EF4-FFF2-40B4-BE49-F238E27FC236}">
                  <a16:creationId xmlns:a16="http://schemas.microsoft.com/office/drawing/2014/main" id="{0C4E80A4-21E8-4662-AA4E-9F41E8797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101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7" name="Line 808">
              <a:extLst>
                <a:ext uri="{FF2B5EF4-FFF2-40B4-BE49-F238E27FC236}">
                  <a16:creationId xmlns:a16="http://schemas.microsoft.com/office/drawing/2014/main" id="{1E887B55-CC81-42B7-A5B1-0BFD6A8A9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8" name="Line 809">
              <a:extLst>
                <a:ext uri="{FF2B5EF4-FFF2-40B4-BE49-F238E27FC236}">
                  <a16:creationId xmlns:a16="http://schemas.microsoft.com/office/drawing/2014/main" id="{1175A65B-25A3-4CE2-8306-542B6263F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101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59" name="Line 810">
              <a:extLst>
                <a:ext uri="{FF2B5EF4-FFF2-40B4-BE49-F238E27FC236}">
                  <a16:creationId xmlns:a16="http://schemas.microsoft.com/office/drawing/2014/main" id="{72144538-60A8-4C6A-87A2-732B9ADBF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1010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0" name="Line 811">
              <a:extLst>
                <a:ext uri="{FF2B5EF4-FFF2-40B4-BE49-F238E27FC236}">
                  <a16:creationId xmlns:a16="http://schemas.microsoft.com/office/drawing/2014/main" id="{BFC1492E-6938-4AC6-97CC-0D9E3F3C7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1010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1" name="Line 812">
              <a:extLst>
                <a:ext uri="{FF2B5EF4-FFF2-40B4-BE49-F238E27FC236}">
                  <a16:creationId xmlns:a16="http://schemas.microsoft.com/office/drawing/2014/main" id="{0F86E584-4978-47F8-8B9B-394F6F36D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1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2" name="Line 813">
              <a:extLst>
                <a:ext uri="{FF2B5EF4-FFF2-40B4-BE49-F238E27FC236}">
                  <a16:creationId xmlns:a16="http://schemas.microsoft.com/office/drawing/2014/main" id="{383E35E9-EDDB-476B-8A9F-5D0FA63C6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" y="1010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3" name="Line 814">
              <a:extLst>
                <a:ext uri="{FF2B5EF4-FFF2-40B4-BE49-F238E27FC236}">
                  <a16:creationId xmlns:a16="http://schemas.microsoft.com/office/drawing/2014/main" id="{001D40FE-9F8A-4E0B-AA1D-5559BFD2B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101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4" name="Line 815">
              <a:extLst>
                <a:ext uri="{FF2B5EF4-FFF2-40B4-BE49-F238E27FC236}">
                  <a16:creationId xmlns:a16="http://schemas.microsoft.com/office/drawing/2014/main" id="{F5A8A197-9CAB-4F30-9A1D-34135A110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1010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5" name="Line 816">
              <a:extLst>
                <a:ext uri="{FF2B5EF4-FFF2-40B4-BE49-F238E27FC236}">
                  <a16:creationId xmlns:a16="http://schemas.microsoft.com/office/drawing/2014/main" id="{A5BBF1AD-F29E-4721-BC57-FD5F08A36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1010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6" name="Line 817">
              <a:extLst>
                <a:ext uri="{FF2B5EF4-FFF2-40B4-BE49-F238E27FC236}">
                  <a16:creationId xmlns:a16="http://schemas.microsoft.com/office/drawing/2014/main" id="{65EB06AA-BFFA-4750-927E-09C721ECC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" y="1010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7" name="Line 818">
              <a:extLst>
                <a:ext uri="{FF2B5EF4-FFF2-40B4-BE49-F238E27FC236}">
                  <a16:creationId xmlns:a16="http://schemas.microsoft.com/office/drawing/2014/main" id="{04A95D1E-66B7-402D-A592-F55DC7514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101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8" name="Line 819">
              <a:extLst>
                <a:ext uri="{FF2B5EF4-FFF2-40B4-BE49-F238E27FC236}">
                  <a16:creationId xmlns:a16="http://schemas.microsoft.com/office/drawing/2014/main" id="{C88C6679-CFFE-4683-8DEA-B97223AA1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1010"/>
              <a:ext cx="25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69" name="Line 820">
              <a:extLst>
                <a:ext uri="{FF2B5EF4-FFF2-40B4-BE49-F238E27FC236}">
                  <a16:creationId xmlns:a16="http://schemas.microsoft.com/office/drawing/2014/main" id="{21DE7C4F-A21F-4FBC-B443-F160FE65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0" name="Line 821">
              <a:extLst>
                <a:ext uri="{FF2B5EF4-FFF2-40B4-BE49-F238E27FC236}">
                  <a16:creationId xmlns:a16="http://schemas.microsoft.com/office/drawing/2014/main" id="{A40D3C40-6D36-43C8-BEA1-0EBFD71F2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01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1" name="Line 822">
              <a:extLst>
                <a:ext uri="{FF2B5EF4-FFF2-40B4-BE49-F238E27FC236}">
                  <a16:creationId xmlns:a16="http://schemas.microsoft.com/office/drawing/2014/main" id="{D3883293-84E6-4600-83D0-4C768B699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2" name="Line 823">
              <a:extLst>
                <a:ext uri="{FF2B5EF4-FFF2-40B4-BE49-F238E27FC236}">
                  <a16:creationId xmlns:a16="http://schemas.microsoft.com/office/drawing/2014/main" id="{28F8955A-71C0-4F61-ACC2-4FE02EF57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3" name="Line 824">
              <a:extLst>
                <a:ext uri="{FF2B5EF4-FFF2-40B4-BE49-F238E27FC236}">
                  <a16:creationId xmlns:a16="http://schemas.microsoft.com/office/drawing/2014/main" id="{4A7476AC-E9D4-4025-B7E8-4379209EC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4" name="Line 825">
              <a:extLst>
                <a:ext uri="{FF2B5EF4-FFF2-40B4-BE49-F238E27FC236}">
                  <a16:creationId xmlns:a16="http://schemas.microsoft.com/office/drawing/2014/main" id="{3BF6769F-8081-4C93-AA39-6E2E18EC9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101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5" name="Line 826">
              <a:extLst>
                <a:ext uri="{FF2B5EF4-FFF2-40B4-BE49-F238E27FC236}">
                  <a16:creationId xmlns:a16="http://schemas.microsoft.com/office/drawing/2014/main" id="{7478189C-1253-4E54-99BF-FA59BB199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6" name="Line 827">
              <a:extLst>
                <a:ext uri="{FF2B5EF4-FFF2-40B4-BE49-F238E27FC236}">
                  <a16:creationId xmlns:a16="http://schemas.microsoft.com/office/drawing/2014/main" id="{20A7BB11-688A-4E1B-86DF-61C9C007C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101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7" name="Line 828">
              <a:extLst>
                <a:ext uri="{FF2B5EF4-FFF2-40B4-BE49-F238E27FC236}">
                  <a16:creationId xmlns:a16="http://schemas.microsoft.com/office/drawing/2014/main" id="{FC3DD5A0-82B2-4B75-8CDC-40793EA1B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100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8" name="Line 829">
              <a:extLst>
                <a:ext uri="{FF2B5EF4-FFF2-40B4-BE49-F238E27FC236}">
                  <a16:creationId xmlns:a16="http://schemas.microsoft.com/office/drawing/2014/main" id="{3EF343CF-CA38-46B1-8A6C-930F776A7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101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79" name="Line 830">
              <a:extLst>
                <a:ext uri="{FF2B5EF4-FFF2-40B4-BE49-F238E27FC236}">
                  <a16:creationId xmlns:a16="http://schemas.microsoft.com/office/drawing/2014/main" id="{4A449F16-DF01-48A3-867A-65C5BBD3A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0" name="Line 831">
              <a:extLst>
                <a:ext uri="{FF2B5EF4-FFF2-40B4-BE49-F238E27FC236}">
                  <a16:creationId xmlns:a16="http://schemas.microsoft.com/office/drawing/2014/main" id="{BF6DB879-2DCD-439B-8054-DECB52D31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101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1" name="Line 832">
              <a:extLst>
                <a:ext uri="{FF2B5EF4-FFF2-40B4-BE49-F238E27FC236}">
                  <a16:creationId xmlns:a16="http://schemas.microsoft.com/office/drawing/2014/main" id="{248D8347-641E-46B4-8935-09A33F859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2" name="Line 833">
              <a:extLst>
                <a:ext uri="{FF2B5EF4-FFF2-40B4-BE49-F238E27FC236}">
                  <a16:creationId xmlns:a16="http://schemas.microsoft.com/office/drawing/2014/main" id="{38D86401-A63F-4476-B2EF-9CEAC6D3C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101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" name="Line 834">
              <a:extLst>
                <a:ext uri="{FF2B5EF4-FFF2-40B4-BE49-F238E27FC236}">
                  <a16:creationId xmlns:a16="http://schemas.microsoft.com/office/drawing/2014/main" id="{49813F78-8EA3-4D9B-A98A-3212F8726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934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4" name="Line 835">
              <a:extLst>
                <a:ext uri="{FF2B5EF4-FFF2-40B4-BE49-F238E27FC236}">
                  <a16:creationId xmlns:a16="http://schemas.microsoft.com/office/drawing/2014/main" id="{AC68CD47-A29D-41F6-80BB-01A75D58B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934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5" name="Line 836">
              <a:extLst>
                <a:ext uri="{FF2B5EF4-FFF2-40B4-BE49-F238E27FC236}">
                  <a16:creationId xmlns:a16="http://schemas.microsoft.com/office/drawing/2014/main" id="{1FDE3FD1-136C-4A56-8910-4B4EE99AB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934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6" name="Line 837">
              <a:extLst>
                <a:ext uri="{FF2B5EF4-FFF2-40B4-BE49-F238E27FC236}">
                  <a16:creationId xmlns:a16="http://schemas.microsoft.com/office/drawing/2014/main" id="{63A53889-94AF-46FE-AC70-A03A7BA80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" y="934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7" name="Line 838">
              <a:extLst>
                <a:ext uri="{FF2B5EF4-FFF2-40B4-BE49-F238E27FC236}">
                  <a16:creationId xmlns:a16="http://schemas.microsoft.com/office/drawing/2014/main" id="{729545AD-D91F-4EFC-9F35-3425755E2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8" name="Line 839">
              <a:extLst>
                <a:ext uri="{FF2B5EF4-FFF2-40B4-BE49-F238E27FC236}">
                  <a16:creationId xmlns:a16="http://schemas.microsoft.com/office/drawing/2014/main" id="{820E650B-142E-49C1-91CF-B52E6E378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934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89" name="Line 840">
              <a:extLst>
                <a:ext uri="{FF2B5EF4-FFF2-40B4-BE49-F238E27FC236}">
                  <a16:creationId xmlns:a16="http://schemas.microsoft.com/office/drawing/2014/main" id="{A815F601-77E0-4320-BFD0-720BC2C45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0" name="Line 841">
              <a:extLst>
                <a:ext uri="{FF2B5EF4-FFF2-40B4-BE49-F238E27FC236}">
                  <a16:creationId xmlns:a16="http://schemas.microsoft.com/office/drawing/2014/main" id="{0578FFB3-4C0D-48AA-A671-6C672C12E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934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1" name="Line 842">
              <a:extLst>
                <a:ext uri="{FF2B5EF4-FFF2-40B4-BE49-F238E27FC236}">
                  <a16:creationId xmlns:a16="http://schemas.microsoft.com/office/drawing/2014/main" id="{2F609591-A370-468D-9DD5-CD79521B4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934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2" name="Line 843">
              <a:extLst>
                <a:ext uri="{FF2B5EF4-FFF2-40B4-BE49-F238E27FC236}">
                  <a16:creationId xmlns:a16="http://schemas.microsoft.com/office/drawing/2014/main" id="{DFDE6911-EBDF-4E9B-9477-CC7185D22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1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3" name="Line 844">
              <a:extLst>
                <a:ext uri="{FF2B5EF4-FFF2-40B4-BE49-F238E27FC236}">
                  <a16:creationId xmlns:a16="http://schemas.microsoft.com/office/drawing/2014/main" id="{543BC182-CC98-4A14-8522-8A95C973D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4" y="934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4" name="Line 845">
              <a:extLst>
                <a:ext uri="{FF2B5EF4-FFF2-40B4-BE49-F238E27FC236}">
                  <a16:creationId xmlns:a16="http://schemas.microsoft.com/office/drawing/2014/main" id="{7F8E6748-F19A-4EDC-8DD0-F98432AD0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5" name="Line 846">
              <a:extLst>
                <a:ext uri="{FF2B5EF4-FFF2-40B4-BE49-F238E27FC236}">
                  <a16:creationId xmlns:a16="http://schemas.microsoft.com/office/drawing/2014/main" id="{09C11521-B63E-4C86-B812-539E7A987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6" name="Line 847">
              <a:extLst>
                <a:ext uri="{FF2B5EF4-FFF2-40B4-BE49-F238E27FC236}">
                  <a16:creationId xmlns:a16="http://schemas.microsoft.com/office/drawing/2014/main" id="{63581A2A-10A9-4878-9A16-777C42E86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7" name="Line 848">
              <a:extLst>
                <a:ext uri="{FF2B5EF4-FFF2-40B4-BE49-F238E27FC236}">
                  <a16:creationId xmlns:a16="http://schemas.microsoft.com/office/drawing/2014/main" id="{CB6A3279-0108-45CF-9660-2559942DE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" y="934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8" name="Line 849">
              <a:extLst>
                <a:ext uri="{FF2B5EF4-FFF2-40B4-BE49-F238E27FC236}">
                  <a16:creationId xmlns:a16="http://schemas.microsoft.com/office/drawing/2014/main" id="{03D8B698-CB84-4636-A9BB-37D9DCCA9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99" name="Line 850">
              <a:extLst>
                <a:ext uri="{FF2B5EF4-FFF2-40B4-BE49-F238E27FC236}">
                  <a16:creationId xmlns:a16="http://schemas.microsoft.com/office/drawing/2014/main" id="{87A6D1D5-6F54-4B6D-AFFD-617CEE5DA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3" y="934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0" name="Line 851">
              <a:extLst>
                <a:ext uri="{FF2B5EF4-FFF2-40B4-BE49-F238E27FC236}">
                  <a16:creationId xmlns:a16="http://schemas.microsoft.com/office/drawing/2014/main" id="{718E0A85-951E-460E-82B7-CD38866B5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1" y="932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1" name="Line 852">
              <a:extLst>
                <a:ext uri="{FF2B5EF4-FFF2-40B4-BE49-F238E27FC236}">
                  <a16:creationId xmlns:a16="http://schemas.microsoft.com/office/drawing/2014/main" id="{DC670A41-FB2A-4A75-8ACB-616CEEBA5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" y="934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2" name="Line 853">
              <a:extLst>
                <a:ext uri="{FF2B5EF4-FFF2-40B4-BE49-F238E27FC236}">
                  <a16:creationId xmlns:a16="http://schemas.microsoft.com/office/drawing/2014/main" id="{1577E0D3-B9B3-4707-AC46-A6A357FD0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3" name="Line 854">
              <a:extLst>
                <a:ext uri="{FF2B5EF4-FFF2-40B4-BE49-F238E27FC236}">
                  <a16:creationId xmlns:a16="http://schemas.microsoft.com/office/drawing/2014/main" id="{AB31E86A-D860-4344-8A28-DB57A5633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934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4" name="Line 855">
              <a:extLst>
                <a:ext uri="{FF2B5EF4-FFF2-40B4-BE49-F238E27FC236}">
                  <a16:creationId xmlns:a16="http://schemas.microsoft.com/office/drawing/2014/main" id="{1EFC8CA2-F834-482D-9D1B-0DA20DB3E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5" name="Line 856">
              <a:extLst>
                <a:ext uri="{FF2B5EF4-FFF2-40B4-BE49-F238E27FC236}">
                  <a16:creationId xmlns:a16="http://schemas.microsoft.com/office/drawing/2014/main" id="{84813E95-4E0E-41AA-9A9E-28915B85F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934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6" name="Line 857">
              <a:extLst>
                <a:ext uri="{FF2B5EF4-FFF2-40B4-BE49-F238E27FC236}">
                  <a16:creationId xmlns:a16="http://schemas.microsoft.com/office/drawing/2014/main" id="{826474E3-43CC-48BF-BC04-0318873A1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" y="934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7" name="Line 858">
              <a:extLst>
                <a:ext uri="{FF2B5EF4-FFF2-40B4-BE49-F238E27FC236}">
                  <a16:creationId xmlns:a16="http://schemas.microsoft.com/office/drawing/2014/main" id="{A87F4CFA-2DAC-40BA-BD7F-C098AE89C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" y="934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8" name="Line 859">
              <a:extLst>
                <a:ext uri="{FF2B5EF4-FFF2-40B4-BE49-F238E27FC236}">
                  <a16:creationId xmlns:a16="http://schemas.microsoft.com/office/drawing/2014/main" id="{03B4F06B-8FED-4C55-B4E7-2DB80F752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934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09" name="Line 860">
              <a:extLst>
                <a:ext uri="{FF2B5EF4-FFF2-40B4-BE49-F238E27FC236}">
                  <a16:creationId xmlns:a16="http://schemas.microsoft.com/office/drawing/2014/main" id="{9CD58C22-4D4D-4F35-9E97-9101B3896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" y="934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0" name="Line 861">
              <a:extLst>
                <a:ext uri="{FF2B5EF4-FFF2-40B4-BE49-F238E27FC236}">
                  <a16:creationId xmlns:a16="http://schemas.microsoft.com/office/drawing/2014/main" id="{CE5B0EF5-670F-4C43-B6BE-687951A73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934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1" name="Line 862">
              <a:extLst>
                <a:ext uri="{FF2B5EF4-FFF2-40B4-BE49-F238E27FC236}">
                  <a16:creationId xmlns:a16="http://schemas.microsoft.com/office/drawing/2014/main" id="{3A4C5F22-8BCE-46A2-85E4-54CA4F6AD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934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2" name="Line 863">
              <a:extLst>
                <a:ext uri="{FF2B5EF4-FFF2-40B4-BE49-F238E27FC236}">
                  <a16:creationId xmlns:a16="http://schemas.microsoft.com/office/drawing/2014/main" id="{F8F5FD35-8E65-4483-8F5C-414A4BA0A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" y="934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3" name="Line 864">
              <a:extLst>
                <a:ext uri="{FF2B5EF4-FFF2-40B4-BE49-F238E27FC236}">
                  <a16:creationId xmlns:a16="http://schemas.microsoft.com/office/drawing/2014/main" id="{2131275A-6633-4286-B7B9-38DB26D45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934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4" name="Line 865">
              <a:extLst>
                <a:ext uri="{FF2B5EF4-FFF2-40B4-BE49-F238E27FC236}">
                  <a16:creationId xmlns:a16="http://schemas.microsoft.com/office/drawing/2014/main" id="{4BB5CC91-E6CC-41B9-8170-74DB887D3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934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" name="Line 866">
              <a:extLst>
                <a:ext uri="{FF2B5EF4-FFF2-40B4-BE49-F238E27FC236}">
                  <a16:creationId xmlns:a16="http://schemas.microsoft.com/office/drawing/2014/main" id="{0764C6E9-90AD-4FAF-BADF-41EC75B29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6" name="Line 867">
              <a:extLst>
                <a:ext uri="{FF2B5EF4-FFF2-40B4-BE49-F238E27FC236}">
                  <a16:creationId xmlns:a16="http://schemas.microsoft.com/office/drawing/2014/main" id="{A0C3F234-C838-4A2B-B24C-88FE5151A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934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7" name="Line 868">
              <a:extLst>
                <a:ext uri="{FF2B5EF4-FFF2-40B4-BE49-F238E27FC236}">
                  <a16:creationId xmlns:a16="http://schemas.microsoft.com/office/drawing/2014/main" id="{CE973CEC-F0F0-4FB4-BADE-6BD70B73F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8" name="Line 869">
              <a:extLst>
                <a:ext uri="{FF2B5EF4-FFF2-40B4-BE49-F238E27FC236}">
                  <a16:creationId xmlns:a16="http://schemas.microsoft.com/office/drawing/2014/main" id="{2537EE0F-8E96-464A-A9C0-068D33B51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19" name="Line 870">
              <a:extLst>
                <a:ext uri="{FF2B5EF4-FFF2-40B4-BE49-F238E27FC236}">
                  <a16:creationId xmlns:a16="http://schemas.microsoft.com/office/drawing/2014/main" id="{8D5944E9-D35A-47D5-BB97-0E02B2B09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0" name="Line 871">
              <a:extLst>
                <a:ext uri="{FF2B5EF4-FFF2-40B4-BE49-F238E27FC236}">
                  <a16:creationId xmlns:a16="http://schemas.microsoft.com/office/drawing/2014/main" id="{02924064-B983-455F-9CAC-A0FF4CE2B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" y="934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1" name="Line 872">
              <a:extLst>
                <a:ext uri="{FF2B5EF4-FFF2-40B4-BE49-F238E27FC236}">
                  <a16:creationId xmlns:a16="http://schemas.microsoft.com/office/drawing/2014/main" id="{4AA5502A-CF61-435C-A8CD-0BF6D2D61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2" name="Line 873">
              <a:extLst>
                <a:ext uri="{FF2B5EF4-FFF2-40B4-BE49-F238E27FC236}">
                  <a16:creationId xmlns:a16="http://schemas.microsoft.com/office/drawing/2014/main" id="{FEF710C0-9F56-4E29-82B1-95B63A07E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934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3" name="Line 874">
              <a:extLst>
                <a:ext uri="{FF2B5EF4-FFF2-40B4-BE49-F238E27FC236}">
                  <a16:creationId xmlns:a16="http://schemas.microsoft.com/office/drawing/2014/main" id="{F072779F-0678-4759-9009-47185AFA0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932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4" name="Line 875">
              <a:extLst>
                <a:ext uri="{FF2B5EF4-FFF2-40B4-BE49-F238E27FC236}">
                  <a16:creationId xmlns:a16="http://schemas.microsoft.com/office/drawing/2014/main" id="{6F5E95DE-162F-4CE3-A33E-F928FD21F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" y="934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5" name="Line 876">
              <a:extLst>
                <a:ext uri="{FF2B5EF4-FFF2-40B4-BE49-F238E27FC236}">
                  <a16:creationId xmlns:a16="http://schemas.microsoft.com/office/drawing/2014/main" id="{1E7A2FF4-D983-4059-B147-4CF0F17FB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6" name="Line 877">
              <a:extLst>
                <a:ext uri="{FF2B5EF4-FFF2-40B4-BE49-F238E27FC236}">
                  <a16:creationId xmlns:a16="http://schemas.microsoft.com/office/drawing/2014/main" id="{343EA183-A9D9-491E-AF24-F3A345D58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934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7" name="Line 878">
              <a:extLst>
                <a:ext uri="{FF2B5EF4-FFF2-40B4-BE49-F238E27FC236}">
                  <a16:creationId xmlns:a16="http://schemas.microsoft.com/office/drawing/2014/main" id="{F3FB6AA1-5AC9-46E9-8FD3-7945FB2BA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8" name="Line 879">
              <a:extLst>
                <a:ext uri="{FF2B5EF4-FFF2-40B4-BE49-F238E27FC236}">
                  <a16:creationId xmlns:a16="http://schemas.microsoft.com/office/drawing/2014/main" id="{1267CE1B-1F5E-404D-8C03-82AB4E168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934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29" name="Line 880">
              <a:extLst>
                <a:ext uri="{FF2B5EF4-FFF2-40B4-BE49-F238E27FC236}">
                  <a16:creationId xmlns:a16="http://schemas.microsoft.com/office/drawing/2014/main" id="{FF9F1388-FC8B-41F2-9603-90E6079E7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86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0" name="Line 881">
              <a:extLst>
                <a:ext uri="{FF2B5EF4-FFF2-40B4-BE49-F238E27FC236}">
                  <a16:creationId xmlns:a16="http://schemas.microsoft.com/office/drawing/2014/main" id="{D0BC8E44-7A7F-45CD-A364-270EFFAAE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862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1" name="Line 882">
              <a:extLst>
                <a:ext uri="{FF2B5EF4-FFF2-40B4-BE49-F238E27FC236}">
                  <a16:creationId xmlns:a16="http://schemas.microsoft.com/office/drawing/2014/main" id="{D24CC3D5-7EA8-4E89-B2BB-48027BC98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86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2" name="Line 883">
              <a:extLst>
                <a:ext uri="{FF2B5EF4-FFF2-40B4-BE49-F238E27FC236}">
                  <a16:creationId xmlns:a16="http://schemas.microsoft.com/office/drawing/2014/main" id="{EDFC1C0B-F01B-4596-AFD1-6956FB950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86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3" name="Line 884">
              <a:extLst>
                <a:ext uri="{FF2B5EF4-FFF2-40B4-BE49-F238E27FC236}">
                  <a16:creationId xmlns:a16="http://schemas.microsoft.com/office/drawing/2014/main" id="{C365EDE4-9CAB-4422-AC07-27AFDDA43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4" name="Line 885">
              <a:extLst>
                <a:ext uri="{FF2B5EF4-FFF2-40B4-BE49-F238E27FC236}">
                  <a16:creationId xmlns:a16="http://schemas.microsoft.com/office/drawing/2014/main" id="{FAE64238-73C8-4F8C-8805-F3CB1BA74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862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5" name="Line 886">
              <a:extLst>
                <a:ext uri="{FF2B5EF4-FFF2-40B4-BE49-F238E27FC236}">
                  <a16:creationId xmlns:a16="http://schemas.microsoft.com/office/drawing/2014/main" id="{FF378037-BB2B-4E9D-9407-478888268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6" name="Line 887">
              <a:extLst>
                <a:ext uri="{FF2B5EF4-FFF2-40B4-BE49-F238E27FC236}">
                  <a16:creationId xmlns:a16="http://schemas.microsoft.com/office/drawing/2014/main" id="{52D8ECAA-7CE5-48FB-BD40-5AE938886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862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7" name="Line 888">
              <a:extLst>
                <a:ext uri="{FF2B5EF4-FFF2-40B4-BE49-F238E27FC236}">
                  <a16:creationId xmlns:a16="http://schemas.microsoft.com/office/drawing/2014/main" id="{661DE905-F98A-4F89-BA3E-A8E19BB58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862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8" name="Line 889">
              <a:extLst>
                <a:ext uri="{FF2B5EF4-FFF2-40B4-BE49-F238E27FC236}">
                  <a16:creationId xmlns:a16="http://schemas.microsoft.com/office/drawing/2014/main" id="{2315F49C-6B95-4A58-A566-5D00BA0FC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39" name="Line 890">
              <a:extLst>
                <a:ext uri="{FF2B5EF4-FFF2-40B4-BE49-F238E27FC236}">
                  <a16:creationId xmlns:a16="http://schemas.microsoft.com/office/drawing/2014/main" id="{27C8E008-708F-4F89-B45A-AF9B6096E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86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0" name="Line 891">
              <a:extLst>
                <a:ext uri="{FF2B5EF4-FFF2-40B4-BE49-F238E27FC236}">
                  <a16:creationId xmlns:a16="http://schemas.microsoft.com/office/drawing/2014/main" id="{57843928-C779-484D-AE71-98FB0FDF0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1" name="Line 892">
              <a:extLst>
                <a:ext uri="{FF2B5EF4-FFF2-40B4-BE49-F238E27FC236}">
                  <a16:creationId xmlns:a16="http://schemas.microsoft.com/office/drawing/2014/main" id="{160847DA-6A01-49B6-87A9-F18FE6029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2" name="Line 893">
              <a:extLst>
                <a:ext uri="{FF2B5EF4-FFF2-40B4-BE49-F238E27FC236}">
                  <a16:creationId xmlns:a16="http://schemas.microsoft.com/office/drawing/2014/main" id="{98C34957-4E63-4EA6-A0E4-F9014AA93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3" name="Line 894">
              <a:extLst>
                <a:ext uri="{FF2B5EF4-FFF2-40B4-BE49-F238E27FC236}">
                  <a16:creationId xmlns:a16="http://schemas.microsoft.com/office/drawing/2014/main" id="{5AFA59DF-6521-4CAC-AC9E-1FE20F6A0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" y="86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4" name="Line 895">
              <a:extLst>
                <a:ext uri="{FF2B5EF4-FFF2-40B4-BE49-F238E27FC236}">
                  <a16:creationId xmlns:a16="http://schemas.microsoft.com/office/drawing/2014/main" id="{1D955C13-CF55-4E19-AE44-8E05B322D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5" name="Line 896">
              <a:extLst>
                <a:ext uri="{FF2B5EF4-FFF2-40B4-BE49-F238E27FC236}">
                  <a16:creationId xmlns:a16="http://schemas.microsoft.com/office/drawing/2014/main" id="{4BD71163-F215-4C78-8312-AA67D49C4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86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6" name="Line 897">
              <a:extLst>
                <a:ext uri="{FF2B5EF4-FFF2-40B4-BE49-F238E27FC236}">
                  <a16:creationId xmlns:a16="http://schemas.microsoft.com/office/drawing/2014/main" id="{0428EC30-607C-413D-BD99-88F333BE2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7" y="86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Line 898">
              <a:extLst>
                <a:ext uri="{FF2B5EF4-FFF2-40B4-BE49-F238E27FC236}">
                  <a16:creationId xmlns:a16="http://schemas.microsoft.com/office/drawing/2014/main" id="{F3E86614-5434-4D77-B402-A1029D1AC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86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8" name="Line 899">
              <a:extLst>
                <a:ext uri="{FF2B5EF4-FFF2-40B4-BE49-F238E27FC236}">
                  <a16:creationId xmlns:a16="http://schemas.microsoft.com/office/drawing/2014/main" id="{17F24828-7DD7-44AC-8240-E7F044FC5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49" name="Line 900">
              <a:extLst>
                <a:ext uri="{FF2B5EF4-FFF2-40B4-BE49-F238E27FC236}">
                  <a16:creationId xmlns:a16="http://schemas.microsoft.com/office/drawing/2014/main" id="{52915043-864A-4599-8E48-39DB0BB8B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86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0" name="Line 901">
              <a:extLst>
                <a:ext uri="{FF2B5EF4-FFF2-40B4-BE49-F238E27FC236}">
                  <a16:creationId xmlns:a16="http://schemas.microsoft.com/office/drawing/2014/main" id="{DD703AF4-7FD9-478E-BBA0-B43BA40F5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1" name="Line 902">
              <a:extLst>
                <a:ext uri="{FF2B5EF4-FFF2-40B4-BE49-F238E27FC236}">
                  <a16:creationId xmlns:a16="http://schemas.microsoft.com/office/drawing/2014/main" id="{0F8951B4-226C-4092-BAFE-FC418BA06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86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2" name="Line 903">
              <a:extLst>
                <a:ext uri="{FF2B5EF4-FFF2-40B4-BE49-F238E27FC236}">
                  <a16:creationId xmlns:a16="http://schemas.microsoft.com/office/drawing/2014/main" id="{C84ED1B9-87A5-411B-9C7F-1E8C956C6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862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3" name="Line 904">
              <a:extLst>
                <a:ext uri="{FF2B5EF4-FFF2-40B4-BE49-F238E27FC236}">
                  <a16:creationId xmlns:a16="http://schemas.microsoft.com/office/drawing/2014/main" id="{D439E4DE-0A71-4CBF-9ACA-5D18B51F4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862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4" name="Line 905">
              <a:extLst>
                <a:ext uri="{FF2B5EF4-FFF2-40B4-BE49-F238E27FC236}">
                  <a16:creationId xmlns:a16="http://schemas.microsoft.com/office/drawing/2014/main" id="{AABF0A35-465D-4709-B1BE-B84BAA1A2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86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5" name="Line 906">
              <a:extLst>
                <a:ext uri="{FF2B5EF4-FFF2-40B4-BE49-F238E27FC236}">
                  <a16:creationId xmlns:a16="http://schemas.microsoft.com/office/drawing/2014/main" id="{82242B21-6E93-4241-A7C7-14FF0984E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" y="862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6" name="Line 907">
              <a:extLst>
                <a:ext uri="{FF2B5EF4-FFF2-40B4-BE49-F238E27FC236}">
                  <a16:creationId xmlns:a16="http://schemas.microsoft.com/office/drawing/2014/main" id="{952DC4E8-F316-4D92-8E73-955883622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86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7" name="Line 908">
              <a:extLst>
                <a:ext uri="{FF2B5EF4-FFF2-40B4-BE49-F238E27FC236}">
                  <a16:creationId xmlns:a16="http://schemas.microsoft.com/office/drawing/2014/main" id="{017CD5D0-6ACE-40F1-8E6B-5DE303131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862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8" name="Line 909">
              <a:extLst>
                <a:ext uri="{FF2B5EF4-FFF2-40B4-BE49-F238E27FC236}">
                  <a16:creationId xmlns:a16="http://schemas.microsoft.com/office/drawing/2014/main" id="{154D5506-308F-4D74-8BE2-D1AC1680D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862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59" name="Line 910">
              <a:extLst>
                <a:ext uri="{FF2B5EF4-FFF2-40B4-BE49-F238E27FC236}">
                  <a16:creationId xmlns:a16="http://schemas.microsoft.com/office/drawing/2014/main" id="{F97408B0-DE01-4FAF-BFEA-EA28B9DB3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" y="862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0" name="Line 911">
              <a:extLst>
                <a:ext uri="{FF2B5EF4-FFF2-40B4-BE49-F238E27FC236}">
                  <a16:creationId xmlns:a16="http://schemas.microsoft.com/office/drawing/2014/main" id="{25763288-82D6-4880-AD18-BA7036611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86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1" name="Line 912">
              <a:extLst>
                <a:ext uri="{FF2B5EF4-FFF2-40B4-BE49-F238E27FC236}">
                  <a16:creationId xmlns:a16="http://schemas.microsoft.com/office/drawing/2014/main" id="{9AAAB0E9-8157-45BA-B204-2B199D247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862"/>
              <a:ext cx="25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2" name="Line 913">
              <a:extLst>
                <a:ext uri="{FF2B5EF4-FFF2-40B4-BE49-F238E27FC236}">
                  <a16:creationId xmlns:a16="http://schemas.microsoft.com/office/drawing/2014/main" id="{08DBFAAC-1613-46D9-8914-64F7A467E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3" name="Line 914">
              <a:extLst>
                <a:ext uri="{FF2B5EF4-FFF2-40B4-BE49-F238E27FC236}">
                  <a16:creationId xmlns:a16="http://schemas.microsoft.com/office/drawing/2014/main" id="{FE98ECBD-FF8C-4BC9-B361-95061763B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86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4" name="Line 915">
              <a:extLst>
                <a:ext uri="{FF2B5EF4-FFF2-40B4-BE49-F238E27FC236}">
                  <a16:creationId xmlns:a16="http://schemas.microsoft.com/office/drawing/2014/main" id="{84A70FC7-23F4-40B5-BF1A-D765C9F1C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5" name="Line 916">
              <a:extLst>
                <a:ext uri="{FF2B5EF4-FFF2-40B4-BE49-F238E27FC236}">
                  <a16:creationId xmlns:a16="http://schemas.microsoft.com/office/drawing/2014/main" id="{C07C4E9A-2DBA-4BC7-8961-47CB4338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6" name="Line 917">
              <a:extLst>
                <a:ext uri="{FF2B5EF4-FFF2-40B4-BE49-F238E27FC236}">
                  <a16:creationId xmlns:a16="http://schemas.microsoft.com/office/drawing/2014/main" id="{DF39AFA9-C593-4E63-934E-A22D92B8C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7" name="Line 918">
              <a:extLst>
                <a:ext uri="{FF2B5EF4-FFF2-40B4-BE49-F238E27FC236}">
                  <a16:creationId xmlns:a16="http://schemas.microsoft.com/office/drawing/2014/main" id="{C14FE565-168B-49D7-92DF-8E90A96A5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86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8" name="Line 919">
              <a:extLst>
                <a:ext uri="{FF2B5EF4-FFF2-40B4-BE49-F238E27FC236}">
                  <a16:creationId xmlns:a16="http://schemas.microsoft.com/office/drawing/2014/main" id="{2FD1AAE4-474E-4344-A194-C826BB9EE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69" name="Line 920">
              <a:extLst>
                <a:ext uri="{FF2B5EF4-FFF2-40B4-BE49-F238E27FC236}">
                  <a16:creationId xmlns:a16="http://schemas.microsoft.com/office/drawing/2014/main" id="{A775280D-8390-40A1-94D1-1AAC7F385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86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0" name="Line 921">
              <a:extLst>
                <a:ext uri="{FF2B5EF4-FFF2-40B4-BE49-F238E27FC236}">
                  <a16:creationId xmlns:a16="http://schemas.microsoft.com/office/drawing/2014/main" id="{A2785057-DFD3-4B34-A249-7CAE163DA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86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1" name="Line 922">
              <a:extLst>
                <a:ext uri="{FF2B5EF4-FFF2-40B4-BE49-F238E27FC236}">
                  <a16:creationId xmlns:a16="http://schemas.microsoft.com/office/drawing/2014/main" id="{2092F84F-A731-4721-BA18-3727D2EBC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86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2" name="Line 923">
              <a:extLst>
                <a:ext uri="{FF2B5EF4-FFF2-40B4-BE49-F238E27FC236}">
                  <a16:creationId xmlns:a16="http://schemas.microsoft.com/office/drawing/2014/main" id="{DDD1BEA7-995B-48A2-BC9B-0664EE326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3" name="Line 924">
              <a:extLst>
                <a:ext uri="{FF2B5EF4-FFF2-40B4-BE49-F238E27FC236}">
                  <a16:creationId xmlns:a16="http://schemas.microsoft.com/office/drawing/2014/main" id="{8F6DEC8E-4CE1-4305-886A-DE8BC3A30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86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4" name="Line 925">
              <a:extLst>
                <a:ext uri="{FF2B5EF4-FFF2-40B4-BE49-F238E27FC236}">
                  <a16:creationId xmlns:a16="http://schemas.microsoft.com/office/drawing/2014/main" id="{A9D437F7-F354-4D7E-BF61-4CB0EEA23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5" name="Line 926">
              <a:extLst>
                <a:ext uri="{FF2B5EF4-FFF2-40B4-BE49-F238E27FC236}">
                  <a16:creationId xmlns:a16="http://schemas.microsoft.com/office/drawing/2014/main" id="{0EDF6944-EBFC-4A37-8A1C-B371E8300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86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6" name="Line 927">
              <a:extLst>
                <a:ext uri="{FF2B5EF4-FFF2-40B4-BE49-F238E27FC236}">
                  <a16:creationId xmlns:a16="http://schemas.microsoft.com/office/drawing/2014/main" id="{948A1754-3C2F-4510-B7FA-157A93B4E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79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7" name="Line 928">
              <a:extLst>
                <a:ext uri="{FF2B5EF4-FFF2-40B4-BE49-F238E27FC236}">
                  <a16:creationId xmlns:a16="http://schemas.microsoft.com/office/drawing/2014/main" id="{882A61FD-7021-4D54-A880-104D3C89F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790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8" name="Line 929">
              <a:extLst>
                <a:ext uri="{FF2B5EF4-FFF2-40B4-BE49-F238E27FC236}">
                  <a16:creationId xmlns:a16="http://schemas.microsoft.com/office/drawing/2014/main" id="{334DD84C-921D-4FAC-AD43-73E56024C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79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79" name="Line 930">
              <a:extLst>
                <a:ext uri="{FF2B5EF4-FFF2-40B4-BE49-F238E27FC236}">
                  <a16:creationId xmlns:a16="http://schemas.microsoft.com/office/drawing/2014/main" id="{A7FEBCF8-1095-4F52-89E1-B8E21F6AA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" y="79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0" name="Line 931">
              <a:extLst>
                <a:ext uri="{FF2B5EF4-FFF2-40B4-BE49-F238E27FC236}">
                  <a16:creationId xmlns:a16="http://schemas.microsoft.com/office/drawing/2014/main" id="{4CFA8F6C-E1D6-44AE-AE61-5F1E63ECE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1" name="Line 932">
              <a:extLst>
                <a:ext uri="{FF2B5EF4-FFF2-40B4-BE49-F238E27FC236}">
                  <a16:creationId xmlns:a16="http://schemas.microsoft.com/office/drawing/2014/main" id="{7FA0B335-7E3B-4ECE-A80B-7A0082045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790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2" name="Line 933">
              <a:extLst>
                <a:ext uri="{FF2B5EF4-FFF2-40B4-BE49-F238E27FC236}">
                  <a16:creationId xmlns:a16="http://schemas.microsoft.com/office/drawing/2014/main" id="{9EDB570F-FB78-44A0-9945-80D2C3A7B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3" name="Line 934">
              <a:extLst>
                <a:ext uri="{FF2B5EF4-FFF2-40B4-BE49-F238E27FC236}">
                  <a16:creationId xmlns:a16="http://schemas.microsoft.com/office/drawing/2014/main" id="{7A824FF6-1932-4609-84BB-B8F4635AA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790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4" name="Line 935">
              <a:extLst>
                <a:ext uri="{FF2B5EF4-FFF2-40B4-BE49-F238E27FC236}">
                  <a16:creationId xmlns:a16="http://schemas.microsoft.com/office/drawing/2014/main" id="{DD206AF5-C822-4F18-9E00-EE2DA2994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790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5" name="Line 936">
              <a:extLst>
                <a:ext uri="{FF2B5EF4-FFF2-40B4-BE49-F238E27FC236}">
                  <a16:creationId xmlns:a16="http://schemas.microsoft.com/office/drawing/2014/main" id="{3FFC65F5-0C75-4776-B264-1404009AE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1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6" name="Line 937">
              <a:extLst>
                <a:ext uri="{FF2B5EF4-FFF2-40B4-BE49-F238E27FC236}">
                  <a16:creationId xmlns:a16="http://schemas.microsoft.com/office/drawing/2014/main" id="{6CE3846D-5773-40DB-A309-E51B6DD28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4" y="79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7" name="Line 938">
              <a:extLst>
                <a:ext uri="{FF2B5EF4-FFF2-40B4-BE49-F238E27FC236}">
                  <a16:creationId xmlns:a16="http://schemas.microsoft.com/office/drawing/2014/main" id="{3A153AE9-2DA1-4EA6-86E9-875ED8A63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8" name="Line 939">
              <a:extLst>
                <a:ext uri="{FF2B5EF4-FFF2-40B4-BE49-F238E27FC236}">
                  <a16:creationId xmlns:a16="http://schemas.microsoft.com/office/drawing/2014/main" id="{F1D8F531-3DA0-4709-BF4D-754096DC3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89" name="Line 940">
              <a:extLst>
                <a:ext uri="{FF2B5EF4-FFF2-40B4-BE49-F238E27FC236}">
                  <a16:creationId xmlns:a16="http://schemas.microsoft.com/office/drawing/2014/main" id="{C24788F5-4ADF-4BD3-8930-C6062793C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0" name="Line 941">
              <a:extLst>
                <a:ext uri="{FF2B5EF4-FFF2-40B4-BE49-F238E27FC236}">
                  <a16:creationId xmlns:a16="http://schemas.microsoft.com/office/drawing/2014/main" id="{BC8CE898-1F15-47A9-8DF0-C2F27B9B6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" y="79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1" name="Line 942">
              <a:extLst>
                <a:ext uri="{FF2B5EF4-FFF2-40B4-BE49-F238E27FC236}">
                  <a16:creationId xmlns:a16="http://schemas.microsoft.com/office/drawing/2014/main" id="{34403C3B-EB58-47D3-8345-AE2276701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2" name="Line 943">
              <a:extLst>
                <a:ext uri="{FF2B5EF4-FFF2-40B4-BE49-F238E27FC236}">
                  <a16:creationId xmlns:a16="http://schemas.microsoft.com/office/drawing/2014/main" id="{9D15644C-0365-4142-AD9C-4253086F1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3" y="79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3" name="Line 944">
              <a:extLst>
                <a:ext uri="{FF2B5EF4-FFF2-40B4-BE49-F238E27FC236}">
                  <a16:creationId xmlns:a16="http://schemas.microsoft.com/office/drawing/2014/main" id="{16ED3AC5-574B-476C-A1AE-A08A21824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1" y="78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4" name="Line 945">
              <a:extLst>
                <a:ext uri="{FF2B5EF4-FFF2-40B4-BE49-F238E27FC236}">
                  <a16:creationId xmlns:a16="http://schemas.microsoft.com/office/drawing/2014/main" id="{EF7A636C-D802-4ADD-852B-EC6967D99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" y="79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5" name="Line 946">
              <a:extLst>
                <a:ext uri="{FF2B5EF4-FFF2-40B4-BE49-F238E27FC236}">
                  <a16:creationId xmlns:a16="http://schemas.microsoft.com/office/drawing/2014/main" id="{1E58F4AD-96DA-45FF-9DC0-B9588588D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6" name="Line 947">
              <a:extLst>
                <a:ext uri="{FF2B5EF4-FFF2-40B4-BE49-F238E27FC236}">
                  <a16:creationId xmlns:a16="http://schemas.microsoft.com/office/drawing/2014/main" id="{3E86CE0F-D7AD-41F9-AB9D-D2E3C365C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79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7" name="Line 948">
              <a:extLst>
                <a:ext uri="{FF2B5EF4-FFF2-40B4-BE49-F238E27FC236}">
                  <a16:creationId xmlns:a16="http://schemas.microsoft.com/office/drawing/2014/main" id="{9E5B977A-7D48-49F2-9729-EF6AB1913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8" name="Line 949">
              <a:extLst>
                <a:ext uri="{FF2B5EF4-FFF2-40B4-BE49-F238E27FC236}">
                  <a16:creationId xmlns:a16="http://schemas.microsoft.com/office/drawing/2014/main" id="{B1515F5E-98A1-4612-B707-0F7AD4E51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79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999" name="Line 950">
              <a:extLst>
                <a:ext uri="{FF2B5EF4-FFF2-40B4-BE49-F238E27FC236}">
                  <a16:creationId xmlns:a16="http://schemas.microsoft.com/office/drawing/2014/main" id="{57465B02-02C8-4212-BCF9-F64476124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" y="790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00" name="Line 951">
              <a:extLst>
                <a:ext uri="{FF2B5EF4-FFF2-40B4-BE49-F238E27FC236}">
                  <a16:creationId xmlns:a16="http://schemas.microsoft.com/office/drawing/2014/main" id="{EEB836BF-B776-4512-B903-043BF0DCC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" y="790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01" name="Line 952">
              <a:extLst>
                <a:ext uri="{FF2B5EF4-FFF2-40B4-BE49-F238E27FC236}">
                  <a16:creationId xmlns:a16="http://schemas.microsoft.com/office/drawing/2014/main" id="{72E5997F-9691-42C8-A2FB-D18691122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79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02" name="Line 953">
              <a:extLst>
                <a:ext uri="{FF2B5EF4-FFF2-40B4-BE49-F238E27FC236}">
                  <a16:creationId xmlns:a16="http://schemas.microsoft.com/office/drawing/2014/main" id="{01142DD0-914E-4DAD-8CC0-35020D935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" y="790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03" name="Line 954">
              <a:extLst>
                <a:ext uri="{FF2B5EF4-FFF2-40B4-BE49-F238E27FC236}">
                  <a16:creationId xmlns:a16="http://schemas.microsoft.com/office/drawing/2014/main" id="{CA3AF95F-77A1-400B-9A6F-5D8FAF8A8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79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04" name="Line 955">
              <a:extLst>
                <a:ext uri="{FF2B5EF4-FFF2-40B4-BE49-F238E27FC236}">
                  <a16:creationId xmlns:a16="http://schemas.microsoft.com/office/drawing/2014/main" id="{04A03C40-BDAF-4E61-9DD3-DC3B9E873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790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05" name="Line 956">
              <a:extLst>
                <a:ext uri="{FF2B5EF4-FFF2-40B4-BE49-F238E27FC236}">
                  <a16:creationId xmlns:a16="http://schemas.microsoft.com/office/drawing/2014/main" id="{2EEE0B3D-4B88-4D8C-8FE6-5C030A703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" y="790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06" name="Line 957">
              <a:extLst>
                <a:ext uri="{FF2B5EF4-FFF2-40B4-BE49-F238E27FC236}">
                  <a16:creationId xmlns:a16="http://schemas.microsoft.com/office/drawing/2014/main" id="{7B329198-EE0C-46FF-8A22-C75623762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790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07" name="Line 958">
              <a:extLst>
                <a:ext uri="{FF2B5EF4-FFF2-40B4-BE49-F238E27FC236}">
                  <a16:creationId xmlns:a16="http://schemas.microsoft.com/office/drawing/2014/main" id="{4029A0C3-3A3A-4025-A371-575D12D86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79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008" name="Group 959">
              <a:extLst>
                <a:ext uri="{FF2B5EF4-FFF2-40B4-BE49-F238E27FC236}">
                  <a16:creationId xmlns:a16="http://schemas.microsoft.com/office/drawing/2014/main" id="{A733FC89-1A3D-40DA-BE54-BF6242C2CE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" y="790"/>
              <a:ext cx="110" cy="220"/>
              <a:chOff x="0" y="0"/>
              <a:chExt cx="164" cy="220"/>
            </a:xfrm>
          </p:grpSpPr>
          <p:sp>
            <p:nvSpPr>
              <p:cNvPr id="33023" name="Line 960">
                <a:extLst>
                  <a:ext uri="{FF2B5EF4-FFF2-40B4-BE49-F238E27FC236}">
                    <a16:creationId xmlns:a16="http://schemas.microsoft.com/office/drawing/2014/main" id="{83554440-964F-41E9-A6EC-A75E8F67E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220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24" name="Line 961">
                <a:extLst>
                  <a:ext uri="{FF2B5EF4-FFF2-40B4-BE49-F238E27FC236}">
                    <a16:creationId xmlns:a16="http://schemas.microsoft.com/office/drawing/2014/main" id="{4EEA1874-C385-4FD1-B6D7-E10255EC3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25" name="Line 962">
                <a:extLst>
                  <a:ext uri="{FF2B5EF4-FFF2-40B4-BE49-F238E27FC236}">
                    <a16:creationId xmlns:a16="http://schemas.microsoft.com/office/drawing/2014/main" id="{4A1A6849-D2AA-42DC-B4EF-9E0EE2101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26" name="Line 963">
                <a:extLst>
                  <a:ext uri="{FF2B5EF4-FFF2-40B4-BE49-F238E27FC236}">
                    <a16:creationId xmlns:a16="http://schemas.microsoft.com/office/drawing/2014/main" id="{435CDD47-C250-4F75-94CC-B2BAF567D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27" name="Line 964">
                <a:extLst>
                  <a:ext uri="{FF2B5EF4-FFF2-40B4-BE49-F238E27FC236}">
                    <a16:creationId xmlns:a16="http://schemas.microsoft.com/office/drawing/2014/main" id="{053526C0-0B66-4406-AA55-DF70F0722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220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28" name="Line 965">
                <a:extLst>
                  <a:ext uri="{FF2B5EF4-FFF2-40B4-BE49-F238E27FC236}">
                    <a16:creationId xmlns:a16="http://schemas.microsoft.com/office/drawing/2014/main" id="{F00D112A-F9E4-40E8-88E6-743FAF5FB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144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29" name="Line 966">
                <a:extLst>
                  <a:ext uri="{FF2B5EF4-FFF2-40B4-BE49-F238E27FC236}">
                    <a16:creationId xmlns:a16="http://schemas.microsoft.com/office/drawing/2014/main" id="{4746585C-CF48-4D47-BCDB-74FF640D9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0" name="Line 967">
                <a:extLst>
                  <a:ext uri="{FF2B5EF4-FFF2-40B4-BE49-F238E27FC236}">
                    <a16:creationId xmlns:a16="http://schemas.microsoft.com/office/drawing/2014/main" id="{FF18D9F2-2F10-4827-92F9-7A720B4A6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1" name="Line 968">
                <a:extLst>
                  <a:ext uri="{FF2B5EF4-FFF2-40B4-BE49-F238E27FC236}">
                    <a16:creationId xmlns:a16="http://schemas.microsoft.com/office/drawing/2014/main" id="{3D9E0E7B-E87E-4A1F-A259-444451E94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2" name="Line 969">
                <a:extLst>
                  <a:ext uri="{FF2B5EF4-FFF2-40B4-BE49-F238E27FC236}">
                    <a16:creationId xmlns:a16="http://schemas.microsoft.com/office/drawing/2014/main" id="{083363CF-A4AC-45E0-BDE5-63A5D7BFA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144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3" name="Line 970">
                <a:extLst>
                  <a:ext uri="{FF2B5EF4-FFF2-40B4-BE49-F238E27FC236}">
                    <a16:creationId xmlns:a16="http://schemas.microsoft.com/office/drawing/2014/main" id="{9C919D48-7B31-4E60-A36A-8FFE0EDF3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44"/>
                <a:ext cx="25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4" name="Line 971">
                <a:extLst>
                  <a:ext uri="{FF2B5EF4-FFF2-40B4-BE49-F238E27FC236}">
                    <a16:creationId xmlns:a16="http://schemas.microsoft.com/office/drawing/2014/main" id="{68BF0353-8EC2-4443-9358-46469303E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7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5" name="Line 972">
                <a:extLst>
                  <a:ext uri="{FF2B5EF4-FFF2-40B4-BE49-F238E27FC236}">
                    <a16:creationId xmlns:a16="http://schemas.microsoft.com/office/drawing/2014/main" id="{34AE868D-1BD1-4303-B554-3A930C653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6" name="Line 973">
                <a:extLst>
                  <a:ext uri="{FF2B5EF4-FFF2-40B4-BE49-F238E27FC236}">
                    <a16:creationId xmlns:a16="http://schemas.microsoft.com/office/drawing/2014/main" id="{C1592708-BE21-4745-AB91-17567F28D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7" name="Line 974">
                <a:extLst>
                  <a:ext uri="{FF2B5EF4-FFF2-40B4-BE49-F238E27FC236}">
                    <a16:creationId xmlns:a16="http://schemas.microsoft.com/office/drawing/2014/main" id="{5C058674-F4C0-4EA2-BD7A-4778823E7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8" name="Line 975">
                <a:extLst>
                  <a:ext uri="{FF2B5EF4-FFF2-40B4-BE49-F238E27FC236}">
                    <a16:creationId xmlns:a16="http://schemas.microsoft.com/office/drawing/2014/main" id="{EF49E586-65F1-4D64-9BC0-849D5B038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7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39" name="Line 976">
                <a:extLst>
                  <a:ext uri="{FF2B5EF4-FFF2-40B4-BE49-F238E27FC236}">
                    <a16:creationId xmlns:a16="http://schemas.microsoft.com/office/drawing/2014/main" id="{948388FA-2C2B-44CC-81A0-49583C9CE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0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0" name="Line 977">
                <a:extLst>
                  <a:ext uri="{FF2B5EF4-FFF2-40B4-BE49-F238E27FC236}">
                    <a16:creationId xmlns:a16="http://schemas.microsoft.com/office/drawing/2014/main" id="{4B110DD9-64DF-49FA-A8D6-6630A1F26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1" name="Line 978">
                <a:extLst>
                  <a:ext uri="{FF2B5EF4-FFF2-40B4-BE49-F238E27FC236}">
                    <a16:creationId xmlns:a16="http://schemas.microsoft.com/office/drawing/2014/main" id="{D6835A14-4737-4BB1-81D2-80E9B27D0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2" name="Line 979">
                <a:extLst>
                  <a:ext uri="{FF2B5EF4-FFF2-40B4-BE49-F238E27FC236}">
                    <a16:creationId xmlns:a16="http://schemas.microsoft.com/office/drawing/2014/main" id="{F8689083-EC93-4A5D-876F-310934AB6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3" name="Line 980">
                <a:extLst>
                  <a:ext uri="{FF2B5EF4-FFF2-40B4-BE49-F238E27FC236}">
                    <a16:creationId xmlns:a16="http://schemas.microsoft.com/office/drawing/2014/main" id="{1BD0B002-C706-4B1D-BF5C-CB830C912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0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044" name="Line 981">
                <a:extLst>
                  <a:ext uri="{FF2B5EF4-FFF2-40B4-BE49-F238E27FC236}">
                    <a16:creationId xmlns:a16="http://schemas.microsoft.com/office/drawing/2014/main" id="{A50A756F-DCEF-4149-8126-8B6FAD06D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25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3009" name="Line 982">
              <a:extLst>
                <a:ext uri="{FF2B5EF4-FFF2-40B4-BE49-F238E27FC236}">
                  <a16:creationId xmlns:a16="http://schemas.microsoft.com/office/drawing/2014/main" id="{A43FD439-4DFB-4543-B1E3-F7820C34D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0" name="Line 983">
              <a:extLst>
                <a:ext uri="{FF2B5EF4-FFF2-40B4-BE49-F238E27FC236}">
                  <a16:creationId xmlns:a16="http://schemas.microsoft.com/office/drawing/2014/main" id="{B193A8C2-802F-4B23-A797-C4645F0D8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79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1" name="Line 984">
              <a:extLst>
                <a:ext uri="{FF2B5EF4-FFF2-40B4-BE49-F238E27FC236}">
                  <a16:creationId xmlns:a16="http://schemas.microsoft.com/office/drawing/2014/main" id="{497B4C34-3F59-4287-A356-D5F7A0961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2" name="Line 985">
              <a:extLst>
                <a:ext uri="{FF2B5EF4-FFF2-40B4-BE49-F238E27FC236}">
                  <a16:creationId xmlns:a16="http://schemas.microsoft.com/office/drawing/2014/main" id="{FEE9ED63-FD1C-46F4-9785-C927D2004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3" name="Line 986">
              <a:extLst>
                <a:ext uri="{FF2B5EF4-FFF2-40B4-BE49-F238E27FC236}">
                  <a16:creationId xmlns:a16="http://schemas.microsoft.com/office/drawing/2014/main" id="{58314456-187E-4185-9C85-EF3A05568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4" name="Line 987">
              <a:extLst>
                <a:ext uri="{FF2B5EF4-FFF2-40B4-BE49-F238E27FC236}">
                  <a16:creationId xmlns:a16="http://schemas.microsoft.com/office/drawing/2014/main" id="{D97F6445-BCA2-41E5-84F0-0D71A9E84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" y="79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5" name="Line 988">
              <a:extLst>
                <a:ext uri="{FF2B5EF4-FFF2-40B4-BE49-F238E27FC236}">
                  <a16:creationId xmlns:a16="http://schemas.microsoft.com/office/drawing/2014/main" id="{E4287691-041D-4853-AB11-968668A8E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6" name="Line 989">
              <a:extLst>
                <a:ext uri="{FF2B5EF4-FFF2-40B4-BE49-F238E27FC236}">
                  <a16:creationId xmlns:a16="http://schemas.microsoft.com/office/drawing/2014/main" id="{74B11588-2832-42E2-9DA6-B1F1637E1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79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7" name="Line 990">
              <a:extLst>
                <a:ext uri="{FF2B5EF4-FFF2-40B4-BE49-F238E27FC236}">
                  <a16:creationId xmlns:a16="http://schemas.microsoft.com/office/drawing/2014/main" id="{E0B4240C-90EA-448F-9369-582766B26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78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8" name="Line 991">
              <a:extLst>
                <a:ext uri="{FF2B5EF4-FFF2-40B4-BE49-F238E27FC236}">
                  <a16:creationId xmlns:a16="http://schemas.microsoft.com/office/drawing/2014/main" id="{8C0C3510-9D1A-42FE-8E09-EE5D18350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" y="79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19" name="Line 992">
              <a:extLst>
                <a:ext uri="{FF2B5EF4-FFF2-40B4-BE49-F238E27FC236}">
                  <a16:creationId xmlns:a16="http://schemas.microsoft.com/office/drawing/2014/main" id="{5561870B-F24F-4939-AC67-11484958B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20" name="Line 993">
              <a:extLst>
                <a:ext uri="{FF2B5EF4-FFF2-40B4-BE49-F238E27FC236}">
                  <a16:creationId xmlns:a16="http://schemas.microsoft.com/office/drawing/2014/main" id="{C26AEE13-5384-401F-B962-8F766A664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79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21" name="Line 994">
              <a:extLst>
                <a:ext uri="{FF2B5EF4-FFF2-40B4-BE49-F238E27FC236}">
                  <a16:creationId xmlns:a16="http://schemas.microsoft.com/office/drawing/2014/main" id="{2C805663-35FF-4D36-81AB-63F823066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022" name="Line 995">
              <a:extLst>
                <a:ext uri="{FF2B5EF4-FFF2-40B4-BE49-F238E27FC236}">
                  <a16:creationId xmlns:a16="http://schemas.microsoft.com/office/drawing/2014/main" id="{E498CAD1-1313-4334-89D5-62DB181AF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79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786" name="Line 996">
            <a:extLst>
              <a:ext uri="{FF2B5EF4-FFF2-40B4-BE49-F238E27FC236}">
                <a16:creationId xmlns:a16="http://schemas.microsoft.com/office/drawing/2014/main" id="{7148F699-9EB7-46A2-95F6-7322275F81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0850" y="1647825"/>
            <a:ext cx="171450" cy="4191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2787" name="Group 997">
            <a:extLst>
              <a:ext uri="{FF2B5EF4-FFF2-40B4-BE49-F238E27FC236}">
                <a16:creationId xmlns:a16="http://schemas.microsoft.com/office/drawing/2014/main" id="{7DD349AC-6E40-4909-837C-96188D8D2229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1309688"/>
            <a:ext cx="3798887" cy="1152525"/>
            <a:chOff x="0" y="0"/>
            <a:chExt cx="2393" cy="726"/>
          </a:xfrm>
        </p:grpSpPr>
        <p:grpSp>
          <p:nvGrpSpPr>
            <p:cNvPr id="32819" name="Group 998">
              <a:extLst>
                <a:ext uri="{FF2B5EF4-FFF2-40B4-BE49-F238E27FC236}">
                  <a16:creationId xmlns:a16="http://schemas.microsoft.com/office/drawing/2014/main" id="{960EE6C3-27A0-4B43-B04F-9F65EB170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393" cy="726"/>
              <a:chOff x="0" y="0"/>
              <a:chExt cx="2393" cy="726"/>
            </a:xfrm>
          </p:grpSpPr>
          <p:sp>
            <p:nvSpPr>
              <p:cNvPr id="32828" name="未知">
                <a:extLst>
                  <a:ext uri="{FF2B5EF4-FFF2-40B4-BE49-F238E27FC236}">
                    <a16:creationId xmlns:a16="http://schemas.microsoft.com/office/drawing/2014/main" id="{5DF055A5-7F70-4920-A374-09A9677A4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0"/>
                <a:ext cx="558" cy="726"/>
              </a:xfrm>
              <a:custGeom>
                <a:avLst/>
                <a:gdLst>
                  <a:gd name="T0" fmla="*/ 0 w 291"/>
                  <a:gd name="T1" fmla="*/ 244 h 993"/>
                  <a:gd name="T2" fmla="*/ 104 w 291"/>
                  <a:gd name="T3" fmla="*/ 366 h 993"/>
                  <a:gd name="T4" fmla="*/ 236 w 291"/>
                  <a:gd name="T5" fmla="*/ 26 h 993"/>
                  <a:gd name="T6" fmla="*/ 437 w 291"/>
                  <a:gd name="T7" fmla="*/ 521 h 993"/>
                  <a:gd name="T8" fmla="*/ 669 w 291"/>
                  <a:gd name="T9" fmla="*/ 84 h 993"/>
                  <a:gd name="T10" fmla="*/ 805 w 291"/>
                  <a:gd name="T11" fmla="*/ 356 h 993"/>
                  <a:gd name="T12" fmla="*/ 938 w 291"/>
                  <a:gd name="T13" fmla="*/ 166 h 993"/>
                  <a:gd name="T14" fmla="*/ 1070 w 291"/>
                  <a:gd name="T15" fmla="*/ 244 h 9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1"/>
                  <a:gd name="T25" fmla="*/ 0 h 993"/>
                  <a:gd name="T26" fmla="*/ 291 w 291"/>
                  <a:gd name="T27" fmla="*/ 993 h 9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1" h="993">
                    <a:moveTo>
                      <a:pt x="0" y="457"/>
                    </a:moveTo>
                    <a:cubicBezTo>
                      <a:pt x="8" y="604"/>
                      <a:pt x="17" y="752"/>
                      <a:pt x="28" y="684"/>
                    </a:cubicBezTo>
                    <a:cubicBezTo>
                      <a:pt x="39" y="616"/>
                      <a:pt x="49" y="0"/>
                      <a:pt x="64" y="48"/>
                    </a:cubicBezTo>
                    <a:cubicBezTo>
                      <a:pt x="79" y="96"/>
                      <a:pt x="99" y="957"/>
                      <a:pt x="119" y="975"/>
                    </a:cubicBezTo>
                    <a:cubicBezTo>
                      <a:pt x="139" y="993"/>
                      <a:pt x="165" y="208"/>
                      <a:pt x="182" y="157"/>
                    </a:cubicBezTo>
                    <a:cubicBezTo>
                      <a:pt x="199" y="106"/>
                      <a:pt x="207" y="640"/>
                      <a:pt x="219" y="666"/>
                    </a:cubicBezTo>
                    <a:cubicBezTo>
                      <a:pt x="231" y="692"/>
                      <a:pt x="243" y="346"/>
                      <a:pt x="255" y="311"/>
                    </a:cubicBezTo>
                    <a:cubicBezTo>
                      <a:pt x="267" y="276"/>
                      <a:pt x="279" y="366"/>
                      <a:pt x="291" y="457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29" name="Line 1000">
                <a:extLst>
                  <a:ext uri="{FF2B5EF4-FFF2-40B4-BE49-F238E27FC236}">
                    <a16:creationId xmlns:a16="http://schemas.microsoft.com/office/drawing/2014/main" id="{BF84C66A-F8D1-49C7-9EAC-5EAE8943C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6" y="328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30" name="未知">
                <a:extLst>
                  <a:ext uri="{FF2B5EF4-FFF2-40B4-BE49-F238E27FC236}">
                    <a16:creationId xmlns:a16="http://schemas.microsoft.com/office/drawing/2014/main" id="{DF5FDDE5-6B55-4CFE-9E95-6AF6E64FF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" y="104"/>
                <a:ext cx="309" cy="369"/>
              </a:xfrm>
              <a:custGeom>
                <a:avLst/>
                <a:gdLst>
                  <a:gd name="T0" fmla="*/ 0 w 391"/>
                  <a:gd name="T1" fmla="*/ 128 h 687"/>
                  <a:gd name="T2" fmla="*/ 22 w 391"/>
                  <a:gd name="T3" fmla="*/ 52 h 687"/>
                  <a:gd name="T4" fmla="*/ 79 w 391"/>
                  <a:gd name="T5" fmla="*/ 23 h 687"/>
                  <a:gd name="T6" fmla="*/ 136 w 391"/>
                  <a:gd name="T7" fmla="*/ 188 h 687"/>
                  <a:gd name="T8" fmla="*/ 193 w 391"/>
                  <a:gd name="T9" fmla="*/ 83 h 687"/>
                  <a:gd name="T10" fmla="*/ 244 w 391"/>
                  <a:gd name="T11" fmla="*/ 125 h 6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1"/>
                  <a:gd name="T19" fmla="*/ 0 h 687"/>
                  <a:gd name="T20" fmla="*/ 391 w 391"/>
                  <a:gd name="T21" fmla="*/ 687 h 6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1" h="687">
                    <a:moveTo>
                      <a:pt x="0" y="443"/>
                    </a:moveTo>
                    <a:cubicBezTo>
                      <a:pt x="7" y="341"/>
                      <a:pt x="15" y="240"/>
                      <a:pt x="36" y="179"/>
                    </a:cubicBezTo>
                    <a:cubicBezTo>
                      <a:pt x="57" y="118"/>
                      <a:pt x="97" y="0"/>
                      <a:pt x="127" y="79"/>
                    </a:cubicBezTo>
                    <a:cubicBezTo>
                      <a:pt x="157" y="158"/>
                      <a:pt x="188" y="617"/>
                      <a:pt x="218" y="652"/>
                    </a:cubicBezTo>
                    <a:cubicBezTo>
                      <a:pt x="248" y="687"/>
                      <a:pt x="280" y="324"/>
                      <a:pt x="309" y="288"/>
                    </a:cubicBezTo>
                    <a:cubicBezTo>
                      <a:pt x="338" y="252"/>
                      <a:pt x="364" y="343"/>
                      <a:pt x="391" y="434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31" name="Line 1002">
                <a:extLst>
                  <a:ext uri="{FF2B5EF4-FFF2-40B4-BE49-F238E27FC236}">
                    <a16:creationId xmlns:a16="http://schemas.microsoft.com/office/drawing/2014/main" id="{59486860-0737-4BDF-8717-E1F5D35C5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33"/>
                <a:ext cx="163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32" name="Line 1003">
                <a:extLst>
                  <a:ext uri="{FF2B5EF4-FFF2-40B4-BE49-F238E27FC236}">
                    <a16:creationId xmlns:a16="http://schemas.microsoft.com/office/drawing/2014/main" id="{1F0EEBC2-4E8D-45D2-8CEF-B5EBF229D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" y="327"/>
                <a:ext cx="1149" cy="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820" name="未知">
              <a:extLst>
                <a:ext uri="{FF2B5EF4-FFF2-40B4-BE49-F238E27FC236}">
                  <a16:creationId xmlns:a16="http://schemas.microsoft.com/office/drawing/2014/main" id="{94FAB138-0F96-40AB-B41D-C3D074874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111"/>
              <a:ext cx="258" cy="361"/>
            </a:xfrm>
            <a:custGeom>
              <a:avLst/>
              <a:gdLst>
                <a:gd name="T0" fmla="*/ 0 w 258"/>
                <a:gd name="T1" fmla="*/ 216 h 361"/>
                <a:gd name="T2" fmla="*/ 42 w 258"/>
                <a:gd name="T3" fmla="*/ 360 h 361"/>
                <a:gd name="T4" fmla="*/ 84 w 258"/>
                <a:gd name="T5" fmla="*/ 222 h 361"/>
                <a:gd name="T6" fmla="*/ 126 w 258"/>
                <a:gd name="T7" fmla="*/ 0 h 361"/>
                <a:gd name="T8" fmla="*/ 168 w 258"/>
                <a:gd name="T9" fmla="*/ 222 h 361"/>
                <a:gd name="T10" fmla="*/ 210 w 258"/>
                <a:gd name="T11" fmla="*/ 348 h 361"/>
                <a:gd name="T12" fmla="*/ 258 w 258"/>
                <a:gd name="T13" fmla="*/ 216 h 3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361"/>
                <a:gd name="T23" fmla="*/ 258 w 258"/>
                <a:gd name="T24" fmla="*/ 361 h 3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361">
                  <a:moveTo>
                    <a:pt x="0" y="216"/>
                  </a:moveTo>
                  <a:cubicBezTo>
                    <a:pt x="14" y="287"/>
                    <a:pt x="28" y="359"/>
                    <a:pt x="42" y="360"/>
                  </a:cubicBezTo>
                  <a:cubicBezTo>
                    <a:pt x="56" y="361"/>
                    <a:pt x="70" y="282"/>
                    <a:pt x="84" y="222"/>
                  </a:cubicBezTo>
                  <a:cubicBezTo>
                    <a:pt x="98" y="162"/>
                    <a:pt x="112" y="0"/>
                    <a:pt x="126" y="0"/>
                  </a:cubicBezTo>
                  <a:cubicBezTo>
                    <a:pt x="140" y="0"/>
                    <a:pt x="154" y="164"/>
                    <a:pt x="168" y="222"/>
                  </a:cubicBezTo>
                  <a:cubicBezTo>
                    <a:pt x="182" y="280"/>
                    <a:pt x="195" y="349"/>
                    <a:pt x="210" y="348"/>
                  </a:cubicBezTo>
                  <a:cubicBezTo>
                    <a:pt x="225" y="347"/>
                    <a:pt x="250" y="238"/>
                    <a:pt x="258" y="216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1" name="未知">
              <a:extLst>
                <a:ext uri="{FF2B5EF4-FFF2-40B4-BE49-F238E27FC236}">
                  <a16:creationId xmlns:a16="http://schemas.microsoft.com/office/drawing/2014/main" id="{490DEACC-DD37-4029-A916-2B6C4B32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170"/>
              <a:ext cx="258" cy="356"/>
            </a:xfrm>
            <a:custGeom>
              <a:avLst/>
              <a:gdLst>
                <a:gd name="T0" fmla="*/ 0 w 258"/>
                <a:gd name="T1" fmla="*/ 163 h 356"/>
                <a:gd name="T2" fmla="*/ 42 w 258"/>
                <a:gd name="T3" fmla="*/ 1 h 356"/>
                <a:gd name="T4" fmla="*/ 84 w 258"/>
                <a:gd name="T5" fmla="*/ 157 h 356"/>
                <a:gd name="T6" fmla="*/ 126 w 258"/>
                <a:gd name="T7" fmla="*/ 355 h 356"/>
                <a:gd name="T8" fmla="*/ 168 w 258"/>
                <a:gd name="T9" fmla="*/ 163 h 356"/>
                <a:gd name="T10" fmla="*/ 210 w 258"/>
                <a:gd name="T11" fmla="*/ 49 h 356"/>
                <a:gd name="T12" fmla="*/ 258 w 258"/>
                <a:gd name="T13" fmla="*/ 157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356"/>
                <a:gd name="T23" fmla="*/ 258 w 258"/>
                <a:gd name="T24" fmla="*/ 356 h 3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356">
                  <a:moveTo>
                    <a:pt x="0" y="163"/>
                  </a:moveTo>
                  <a:cubicBezTo>
                    <a:pt x="14" y="82"/>
                    <a:pt x="28" y="2"/>
                    <a:pt x="42" y="1"/>
                  </a:cubicBezTo>
                  <a:cubicBezTo>
                    <a:pt x="56" y="0"/>
                    <a:pt x="70" y="98"/>
                    <a:pt x="84" y="157"/>
                  </a:cubicBezTo>
                  <a:cubicBezTo>
                    <a:pt x="98" y="216"/>
                    <a:pt x="112" y="354"/>
                    <a:pt x="126" y="355"/>
                  </a:cubicBezTo>
                  <a:cubicBezTo>
                    <a:pt x="140" y="356"/>
                    <a:pt x="154" y="214"/>
                    <a:pt x="168" y="163"/>
                  </a:cubicBezTo>
                  <a:cubicBezTo>
                    <a:pt x="182" y="112"/>
                    <a:pt x="195" y="50"/>
                    <a:pt x="210" y="49"/>
                  </a:cubicBezTo>
                  <a:cubicBezTo>
                    <a:pt x="225" y="48"/>
                    <a:pt x="241" y="102"/>
                    <a:pt x="258" y="157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2" name="Line 1006">
              <a:extLst>
                <a:ext uri="{FF2B5EF4-FFF2-40B4-BE49-F238E27FC236}">
                  <a16:creationId xmlns:a16="http://schemas.microsoft.com/office/drawing/2014/main" id="{3172B146-89B7-4E83-BA7C-DDCE37261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" y="327"/>
              <a:ext cx="64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3" name="Line 1007">
              <a:extLst>
                <a:ext uri="{FF2B5EF4-FFF2-40B4-BE49-F238E27FC236}">
                  <a16:creationId xmlns:a16="http://schemas.microsoft.com/office/drawing/2014/main" id="{11E7A1AB-35EA-4B0A-B27B-0D8BA6A89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4" name="Line 1008">
              <a:extLst>
                <a:ext uri="{FF2B5EF4-FFF2-40B4-BE49-F238E27FC236}">
                  <a16:creationId xmlns:a16="http://schemas.microsoft.com/office/drawing/2014/main" id="{ADF1C32F-821A-4F4B-B13D-D08997F70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" y="327"/>
              <a:ext cx="72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5" name="Line 1009">
              <a:extLst>
                <a:ext uri="{FF2B5EF4-FFF2-40B4-BE49-F238E27FC236}">
                  <a16:creationId xmlns:a16="http://schemas.microsoft.com/office/drawing/2014/main" id="{831D8B49-185E-478D-AAC3-5C0580641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5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6" name="Line 1010">
              <a:extLst>
                <a:ext uri="{FF2B5EF4-FFF2-40B4-BE49-F238E27FC236}">
                  <a16:creationId xmlns:a16="http://schemas.microsoft.com/office/drawing/2014/main" id="{67DDD56C-AEBE-44AC-98F5-D7C4E3938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27" name="Line 1011">
              <a:extLst>
                <a:ext uri="{FF2B5EF4-FFF2-40B4-BE49-F238E27FC236}">
                  <a16:creationId xmlns:a16="http://schemas.microsoft.com/office/drawing/2014/main" id="{163C8797-1446-47D0-9849-FED8562B7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" y="331"/>
              <a:ext cx="6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788" name="Line 1012">
            <a:extLst>
              <a:ext uri="{FF2B5EF4-FFF2-40B4-BE49-F238E27FC236}">
                <a16:creationId xmlns:a16="http://schemas.microsoft.com/office/drawing/2014/main" id="{D8BFEB3B-4CAB-4356-BEF8-D0836388C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2550" y="1304925"/>
            <a:ext cx="1819275" cy="352425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9" name="Line 1013">
            <a:extLst>
              <a:ext uri="{FF2B5EF4-FFF2-40B4-BE49-F238E27FC236}">
                <a16:creationId xmlns:a16="http://schemas.microsoft.com/office/drawing/2014/main" id="{A1BAC654-0A50-4212-B26E-2C86C373E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1825" y="1295400"/>
            <a:ext cx="1085850" cy="36195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0" name="Line 1014">
            <a:extLst>
              <a:ext uri="{FF2B5EF4-FFF2-40B4-BE49-F238E27FC236}">
                <a16:creationId xmlns:a16="http://schemas.microsoft.com/office/drawing/2014/main" id="{A32895AC-C84D-4B74-93D8-10E10E6B0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1304925"/>
            <a:ext cx="1657350" cy="771525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1" name="Line 1015">
            <a:extLst>
              <a:ext uri="{FF2B5EF4-FFF2-40B4-BE49-F238E27FC236}">
                <a16:creationId xmlns:a16="http://schemas.microsoft.com/office/drawing/2014/main" id="{B740CBB7-CD79-45E8-93A4-5FEBEA07D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0850" y="1295400"/>
            <a:ext cx="1276350" cy="78105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2" name="Text Box 1016">
            <a:extLst>
              <a:ext uri="{FF2B5EF4-FFF2-40B4-BE49-F238E27FC236}">
                <a16:creationId xmlns:a16="http://schemas.microsoft.com/office/drawing/2014/main" id="{0815C8BB-C057-49D3-98DA-5ACF8657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888" y="628650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扫</a:t>
            </a:r>
          </a:p>
        </p:txBody>
      </p:sp>
      <p:sp>
        <p:nvSpPr>
          <p:cNvPr id="32793" name="Text Box 1017">
            <a:extLst>
              <a:ext uri="{FF2B5EF4-FFF2-40B4-BE49-F238E27FC236}">
                <a16:creationId xmlns:a16="http://schemas.microsoft.com/office/drawing/2014/main" id="{B05A0E34-458F-41BD-A84F-2DB8F0DE5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5867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D-scan</a:t>
            </a:r>
          </a:p>
        </p:txBody>
      </p:sp>
      <p:sp>
        <p:nvSpPr>
          <p:cNvPr id="32794" name="Line 1018">
            <a:extLst>
              <a:ext uri="{FF2B5EF4-FFF2-40B4-BE49-F238E27FC236}">
                <a16:creationId xmlns:a16="http://schemas.microsoft.com/office/drawing/2014/main" id="{D6A0F3AF-9B9F-46B0-ACDE-4E64574D2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666750"/>
            <a:ext cx="0" cy="9239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5" name="Line 1019">
            <a:extLst>
              <a:ext uri="{FF2B5EF4-FFF2-40B4-BE49-F238E27FC236}">
                <a16:creationId xmlns:a16="http://schemas.microsoft.com/office/drawing/2014/main" id="{D3455606-49AA-49FA-8B44-1A443823C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666750"/>
            <a:ext cx="0" cy="9239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1" name="Group 1020">
            <a:extLst>
              <a:ext uri="{FF2B5EF4-FFF2-40B4-BE49-F238E27FC236}">
                <a16:creationId xmlns:a16="http://schemas.microsoft.com/office/drawing/2014/main" id="{340A8267-A0F4-4BC1-B429-855F9C145179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47675"/>
            <a:ext cx="2905125" cy="457200"/>
            <a:chOff x="0" y="0"/>
            <a:chExt cx="1830" cy="288"/>
          </a:xfrm>
        </p:grpSpPr>
        <p:sp>
          <p:nvSpPr>
            <p:cNvPr id="32817" name="Line 1021">
              <a:extLst>
                <a:ext uri="{FF2B5EF4-FFF2-40B4-BE49-F238E27FC236}">
                  <a16:creationId xmlns:a16="http://schemas.microsoft.com/office/drawing/2014/main" id="{4C2B6839-04A2-43C0-A833-9BCEBA7D6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0"/>
              <a:ext cx="183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18" name="Text Box 1022">
              <a:extLst>
                <a:ext uri="{FF2B5EF4-FFF2-40B4-BE49-F238E27FC236}">
                  <a16:creationId xmlns:a16="http://schemas.microsoft.com/office/drawing/2014/main" id="{F25B6173-53B5-4DB2-8377-68FD1AA15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" y="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PCS</a:t>
              </a:r>
            </a:p>
          </p:txBody>
        </p:sp>
      </p:grpSp>
      <p:grpSp>
        <p:nvGrpSpPr>
          <p:cNvPr id="32797" name="Group 1023">
            <a:extLst>
              <a:ext uri="{FF2B5EF4-FFF2-40B4-BE49-F238E27FC236}">
                <a16:creationId xmlns:a16="http://schemas.microsoft.com/office/drawing/2014/main" id="{73D74225-9B99-4523-B13E-FE4E5BB84388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766763"/>
            <a:ext cx="4278312" cy="509587"/>
            <a:chOff x="0" y="0"/>
            <a:chExt cx="2695" cy="321"/>
          </a:xfrm>
        </p:grpSpPr>
        <p:sp>
          <p:nvSpPr>
            <p:cNvPr id="32815" name="Text Box 1024">
              <a:extLst>
                <a:ext uri="{FF2B5EF4-FFF2-40B4-BE49-F238E27FC236}">
                  <a16:creationId xmlns:a16="http://schemas.microsoft.com/office/drawing/2014/main" id="{5D5C2D4E-BC64-473E-B8AB-FF52267B3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16" name="Text Box 1025">
              <a:extLst>
                <a:ext uri="{FF2B5EF4-FFF2-40B4-BE49-F238E27FC236}">
                  <a16:creationId xmlns:a16="http://schemas.microsoft.com/office/drawing/2014/main" id="{9D240606-4190-4223-88E5-9A914F106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3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798" name="Line 1026">
            <a:extLst>
              <a:ext uri="{FF2B5EF4-FFF2-40B4-BE49-F238E27FC236}">
                <a16:creationId xmlns:a16="http://schemas.microsoft.com/office/drawing/2014/main" id="{41F2F03E-17C8-46F4-9454-3ECC0282FF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298575"/>
            <a:ext cx="995363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9" name="Line 1027">
            <a:extLst>
              <a:ext uri="{FF2B5EF4-FFF2-40B4-BE49-F238E27FC236}">
                <a16:creationId xmlns:a16="http://schemas.microsoft.com/office/drawing/2014/main" id="{C5AE7827-B219-4B48-AB1D-7BD6FC34BB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519363"/>
            <a:ext cx="995363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2851" name="Group 1028">
            <a:extLst>
              <a:ext uri="{FF2B5EF4-FFF2-40B4-BE49-F238E27FC236}">
                <a16:creationId xmlns:a16="http://schemas.microsoft.com/office/drawing/2014/main" id="{55040F53-C25C-4E4B-BC8F-BF4EA057BDB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1298575"/>
            <a:ext cx="455612" cy="1227138"/>
            <a:chOff x="0" y="0"/>
            <a:chExt cx="287" cy="773"/>
          </a:xfrm>
        </p:grpSpPr>
        <p:sp>
          <p:nvSpPr>
            <p:cNvPr id="32813" name="Line 1029">
              <a:extLst>
                <a:ext uri="{FF2B5EF4-FFF2-40B4-BE49-F238E27FC236}">
                  <a16:creationId xmlns:a16="http://schemas.microsoft.com/office/drawing/2014/main" id="{E6E75052-BB91-4817-98D0-BFE56C396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77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14" name="Text Box 1030">
              <a:extLst>
                <a:ext uri="{FF2B5EF4-FFF2-40B4-BE49-F238E27FC236}">
                  <a16:creationId xmlns:a16="http://schemas.microsoft.com/office/drawing/2014/main" id="{6E1166E9-0B74-441C-8137-6FFD9A8C7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" y="30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32801" name="Text Box 1031">
            <a:extLst>
              <a:ext uri="{FF2B5EF4-FFF2-40B4-BE49-F238E27FC236}">
                <a16:creationId xmlns:a16="http://schemas.microsoft.com/office/drawing/2014/main" id="{F5DF7AB9-BF63-4E3B-B7F1-CA5F6EC70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199390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32883" name="Group 1032">
            <a:extLst>
              <a:ext uri="{FF2B5EF4-FFF2-40B4-BE49-F238E27FC236}">
                <a16:creationId xmlns:a16="http://schemas.microsoft.com/office/drawing/2014/main" id="{DA69EC6E-7E88-4D08-910B-EDB1DA6D013C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1249363"/>
            <a:ext cx="747713" cy="4676775"/>
            <a:chOff x="0" y="0"/>
            <a:chExt cx="471" cy="2946"/>
          </a:xfrm>
        </p:grpSpPr>
        <p:sp>
          <p:nvSpPr>
            <p:cNvPr id="32810" name="Line 1033">
              <a:extLst>
                <a:ext uri="{FF2B5EF4-FFF2-40B4-BE49-F238E27FC236}">
                  <a16:creationId xmlns:a16="http://schemas.microsoft.com/office/drawing/2014/main" id="{E03D55B6-AA22-416F-8A90-C2288498B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0"/>
              <a:ext cx="0" cy="2946"/>
            </a:xfrm>
            <a:prstGeom prst="line">
              <a:avLst/>
            </a:prstGeom>
            <a:noFill/>
            <a:ln w="2857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11" name="Line 1034">
              <a:extLst>
                <a:ext uri="{FF2B5EF4-FFF2-40B4-BE49-F238E27FC236}">
                  <a16:creationId xmlns:a16="http://schemas.microsoft.com/office/drawing/2014/main" id="{7179B6A8-1D5E-4CA1-AF21-047007A73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" y="695"/>
              <a:ext cx="24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12" name="Text Box 1035">
              <a:extLst>
                <a:ext uri="{FF2B5EF4-FFF2-40B4-BE49-F238E27FC236}">
                  <a16:creationId xmlns:a16="http://schemas.microsoft.com/office/drawing/2014/main" id="{431A3D05-1B58-40D1-815D-353058207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2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LW</a:t>
              </a:r>
            </a:p>
          </p:txBody>
        </p:sp>
      </p:grpSp>
      <p:grpSp>
        <p:nvGrpSpPr>
          <p:cNvPr id="32915" name="Group 1036">
            <a:extLst>
              <a:ext uri="{FF2B5EF4-FFF2-40B4-BE49-F238E27FC236}">
                <a16:creationId xmlns:a16="http://schemas.microsoft.com/office/drawing/2014/main" id="{B19510E9-1439-40C7-BB2F-E6F6DDE90E33}"/>
              </a:ext>
            </a:extLst>
          </p:cNvPr>
          <p:cNvGrpSpPr>
            <a:grpSpLocks/>
          </p:cNvGrpSpPr>
          <p:nvPr/>
        </p:nvGrpSpPr>
        <p:grpSpPr bwMode="auto">
          <a:xfrm>
            <a:off x="6835775" y="1271588"/>
            <a:ext cx="800100" cy="4676775"/>
            <a:chOff x="0" y="0"/>
            <a:chExt cx="504" cy="2946"/>
          </a:xfrm>
        </p:grpSpPr>
        <p:sp>
          <p:nvSpPr>
            <p:cNvPr id="32807" name="Line 1037">
              <a:extLst>
                <a:ext uri="{FF2B5EF4-FFF2-40B4-BE49-F238E27FC236}">
                  <a16:creationId xmlns:a16="http://schemas.microsoft.com/office/drawing/2014/main" id="{000BF070-773D-441B-8702-9D6DD090D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0"/>
              <a:ext cx="0" cy="2946"/>
            </a:xfrm>
            <a:prstGeom prst="line">
              <a:avLst/>
            </a:prstGeom>
            <a:noFill/>
            <a:ln w="2857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08" name="Line 1038">
              <a:extLst>
                <a:ext uri="{FF2B5EF4-FFF2-40B4-BE49-F238E27FC236}">
                  <a16:creationId xmlns:a16="http://schemas.microsoft.com/office/drawing/2014/main" id="{4829F166-CCEF-44B9-8161-E28BEF744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" y="699"/>
              <a:ext cx="24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809" name="Text Box 1039">
              <a:extLst>
                <a:ext uri="{FF2B5EF4-FFF2-40B4-BE49-F238E27FC236}">
                  <a16:creationId xmlns:a16="http://schemas.microsoft.com/office/drawing/2014/main" id="{884F7F33-2530-4937-8F8B-63E5BBB04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1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BW</a:t>
              </a:r>
            </a:p>
          </p:txBody>
        </p:sp>
      </p:grpSp>
      <p:grpSp>
        <p:nvGrpSpPr>
          <p:cNvPr id="32947" name="Group 1040">
            <a:extLst>
              <a:ext uri="{FF2B5EF4-FFF2-40B4-BE49-F238E27FC236}">
                <a16:creationId xmlns:a16="http://schemas.microsoft.com/office/drawing/2014/main" id="{EE0E9CF0-F19A-4779-82E7-4021EC3D73E9}"/>
              </a:ext>
            </a:extLst>
          </p:cNvPr>
          <p:cNvGrpSpPr>
            <a:grpSpLocks/>
          </p:cNvGrpSpPr>
          <p:nvPr/>
        </p:nvGrpSpPr>
        <p:grpSpPr bwMode="auto">
          <a:xfrm>
            <a:off x="0" y="3092450"/>
            <a:ext cx="4672013" cy="2520950"/>
            <a:chOff x="0" y="0"/>
            <a:chExt cx="2943" cy="1588"/>
          </a:xfrm>
        </p:grpSpPr>
        <p:sp>
          <p:nvSpPr>
            <p:cNvPr id="32805" name="Text Box 1041">
              <a:extLst>
                <a:ext uri="{FF2B5EF4-FFF2-40B4-BE49-F238E27FC236}">
                  <a16:creationId xmlns:a16="http://schemas.microsoft.com/office/drawing/2014/main" id="{C3DA494D-A71C-47EA-8325-320CA3DF9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86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PCS</a:t>
              </a: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（探头入射点间距离）, 壁厚, 速度, 探头延时, 横向波或 内壁反射信号</a:t>
              </a:r>
            </a:p>
          </p:txBody>
        </p:sp>
        <p:sp>
          <p:nvSpPr>
            <p:cNvPr id="32806" name="Text Box 1042">
              <a:extLst>
                <a:ext uri="{FF2B5EF4-FFF2-40B4-BE49-F238E27FC236}">
                  <a16:creationId xmlns:a16="http://schemas.microsoft.com/office/drawing/2014/main" id="{B1E47ACB-EE29-490F-B01C-FBFB5B234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0"/>
              <a:ext cx="29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不需要知道所有的参数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5DC7D32-85BA-4A4F-8739-31A426E2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95400"/>
            <a:ext cx="3848100" cy="12382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3E0DAAC-79E7-4AAC-8D65-19FFD83CC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5325"/>
          </a:xfrm>
        </p:spPr>
        <p:txBody>
          <a:bodyPr/>
          <a:lstStyle/>
          <a:p>
            <a:pPr eaLnBrk="1" hangingPunct="1"/>
            <a:r>
              <a:rPr lang="zh-CN" altLang="en-US"/>
              <a:t>测量工具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F25E340F-911A-479E-A1D8-F32215BB0B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25688" y="1295400"/>
            <a:ext cx="490537" cy="123190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CDC7CE01-1367-4F5F-AE62-97D3BE7753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875" y="1295400"/>
            <a:ext cx="490538" cy="123190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49585808-7D03-4624-970E-33782624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1181100"/>
            <a:ext cx="352425" cy="1143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DA411CCC-5847-44E5-B66E-FA2A0ED7FB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1413" y="1077913"/>
            <a:ext cx="347662" cy="100012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E9D9A4A4-773A-4F6C-92E3-4499C38B527D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150938" y="1003300"/>
            <a:ext cx="158750" cy="141288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E8538030-2D9F-4ADD-A9BE-37754CCAD7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22738" y="1181100"/>
            <a:ext cx="352425" cy="1143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CE9D3C1C-8DAE-40D3-8989-1C1491997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738" y="1077913"/>
            <a:ext cx="349250" cy="100012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7F296732-ED8F-4E87-88D6-8109ADF513F8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4302125" y="1003300"/>
            <a:ext cx="158750" cy="141288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34828" name="Group 12">
            <a:extLst>
              <a:ext uri="{FF2B5EF4-FFF2-40B4-BE49-F238E27FC236}">
                <a16:creationId xmlns:a16="http://schemas.microsoft.com/office/drawing/2014/main" id="{7DED68EB-BBE4-4130-B124-F1D680E893EB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854325"/>
            <a:ext cx="3819525" cy="2632075"/>
            <a:chOff x="0" y="0"/>
            <a:chExt cx="2406" cy="1658"/>
          </a:xfrm>
        </p:grpSpPr>
        <p:grpSp>
          <p:nvGrpSpPr>
            <p:cNvPr id="34877" name="Group 13">
              <a:extLst>
                <a:ext uri="{FF2B5EF4-FFF2-40B4-BE49-F238E27FC236}">
                  <a16:creationId xmlns:a16="http://schemas.microsoft.com/office/drawing/2014/main" id="{9FFA99FE-15E0-4A9F-98DB-2B0DE23ED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03" cy="1514"/>
              <a:chOff x="0" y="0"/>
              <a:chExt cx="2403" cy="1514"/>
            </a:xfrm>
          </p:grpSpPr>
          <p:grpSp>
            <p:nvGrpSpPr>
              <p:cNvPr id="35151" name="Group 14">
                <a:extLst>
                  <a:ext uri="{FF2B5EF4-FFF2-40B4-BE49-F238E27FC236}">
                    <a16:creationId xmlns:a16="http://schemas.microsoft.com/office/drawing/2014/main" id="{18DE6526-01FE-43F0-9EF6-AAFA8A1CB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0"/>
                <a:ext cx="2398" cy="2"/>
                <a:chOff x="0" y="0"/>
                <a:chExt cx="2398" cy="2"/>
              </a:xfrm>
            </p:grpSpPr>
            <p:sp>
              <p:nvSpPr>
                <p:cNvPr id="35824" name="Line 15">
                  <a:extLst>
                    <a:ext uri="{FF2B5EF4-FFF2-40B4-BE49-F238E27FC236}">
                      <a16:creationId xmlns:a16="http://schemas.microsoft.com/office/drawing/2014/main" id="{B15E587E-CE5F-4550-98A7-E4910222A3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5" name="Line 16">
                  <a:extLst>
                    <a:ext uri="{FF2B5EF4-FFF2-40B4-BE49-F238E27FC236}">
                      <a16:creationId xmlns:a16="http://schemas.microsoft.com/office/drawing/2014/main" id="{243E1F2E-DA63-4F8B-8C5A-0096C24FC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6" name="Line 17">
                  <a:extLst>
                    <a:ext uri="{FF2B5EF4-FFF2-40B4-BE49-F238E27FC236}">
                      <a16:creationId xmlns:a16="http://schemas.microsoft.com/office/drawing/2014/main" id="{455E30D8-BBF3-484A-A894-48D9B3260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7" name="Line 18">
                  <a:extLst>
                    <a:ext uri="{FF2B5EF4-FFF2-40B4-BE49-F238E27FC236}">
                      <a16:creationId xmlns:a16="http://schemas.microsoft.com/office/drawing/2014/main" id="{FCAE470A-61C9-44DB-B337-08FB3A6E6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8" name="Line 19">
                  <a:extLst>
                    <a:ext uri="{FF2B5EF4-FFF2-40B4-BE49-F238E27FC236}">
                      <a16:creationId xmlns:a16="http://schemas.microsoft.com/office/drawing/2014/main" id="{C9E79B23-A340-4F7C-94E5-978E8B5223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9" name="Line 20">
                  <a:extLst>
                    <a:ext uri="{FF2B5EF4-FFF2-40B4-BE49-F238E27FC236}">
                      <a16:creationId xmlns:a16="http://schemas.microsoft.com/office/drawing/2014/main" id="{631D3F73-16F7-4BC9-8F14-774DD2129D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0" name="Line 21">
                  <a:extLst>
                    <a:ext uri="{FF2B5EF4-FFF2-40B4-BE49-F238E27FC236}">
                      <a16:creationId xmlns:a16="http://schemas.microsoft.com/office/drawing/2014/main" id="{0CEA0165-25DA-4D82-9884-725EE086C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1" name="Line 22">
                  <a:extLst>
                    <a:ext uri="{FF2B5EF4-FFF2-40B4-BE49-F238E27FC236}">
                      <a16:creationId xmlns:a16="http://schemas.microsoft.com/office/drawing/2014/main" id="{41B669F3-2EAC-4107-A919-C92211C9F9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2" name="Line 23">
                  <a:extLst>
                    <a:ext uri="{FF2B5EF4-FFF2-40B4-BE49-F238E27FC236}">
                      <a16:creationId xmlns:a16="http://schemas.microsoft.com/office/drawing/2014/main" id="{BD59C8CB-860B-4550-850F-1A2AA46D2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3" name="Line 24">
                  <a:extLst>
                    <a:ext uri="{FF2B5EF4-FFF2-40B4-BE49-F238E27FC236}">
                      <a16:creationId xmlns:a16="http://schemas.microsoft.com/office/drawing/2014/main" id="{450230B6-3FFD-4844-ADAF-1DAD2F131B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4" name="Line 25">
                  <a:extLst>
                    <a:ext uri="{FF2B5EF4-FFF2-40B4-BE49-F238E27FC236}">
                      <a16:creationId xmlns:a16="http://schemas.microsoft.com/office/drawing/2014/main" id="{4FFF8073-52B1-4662-A163-4FFE23F0D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5" name="Line 26">
                  <a:extLst>
                    <a:ext uri="{FF2B5EF4-FFF2-40B4-BE49-F238E27FC236}">
                      <a16:creationId xmlns:a16="http://schemas.microsoft.com/office/drawing/2014/main" id="{6DE60565-F617-45B6-BD77-CBF0B451E0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6" name="Line 27">
                  <a:extLst>
                    <a:ext uri="{FF2B5EF4-FFF2-40B4-BE49-F238E27FC236}">
                      <a16:creationId xmlns:a16="http://schemas.microsoft.com/office/drawing/2014/main" id="{49EB3DD1-2495-4C46-A757-C896511C9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7" name="Line 28">
                  <a:extLst>
                    <a:ext uri="{FF2B5EF4-FFF2-40B4-BE49-F238E27FC236}">
                      <a16:creationId xmlns:a16="http://schemas.microsoft.com/office/drawing/2014/main" id="{4436D5C1-3A5C-4E5C-880D-FC5F7A206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8" name="Line 29">
                  <a:extLst>
                    <a:ext uri="{FF2B5EF4-FFF2-40B4-BE49-F238E27FC236}">
                      <a16:creationId xmlns:a16="http://schemas.microsoft.com/office/drawing/2014/main" id="{D62A71ED-0AFA-443E-82CB-99415FF2E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39" name="Line 30">
                  <a:extLst>
                    <a:ext uri="{FF2B5EF4-FFF2-40B4-BE49-F238E27FC236}">
                      <a16:creationId xmlns:a16="http://schemas.microsoft.com/office/drawing/2014/main" id="{F4F28AEB-D91A-4F3A-9C20-DABA8950AD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0" name="Line 31">
                  <a:extLst>
                    <a:ext uri="{FF2B5EF4-FFF2-40B4-BE49-F238E27FC236}">
                      <a16:creationId xmlns:a16="http://schemas.microsoft.com/office/drawing/2014/main" id="{90275FC3-88A8-41CB-8683-8D4F1BDFE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1" name="Line 32">
                  <a:extLst>
                    <a:ext uri="{FF2B5EF4-FFF2-40B4-BE49-F238E27FC236}">
                      <a16:creationId xmlns:a16="http://schemas.microsoft.com/office/drawing/2014/main" id="{C5556176-DAA3-43D2-9ABA-32F90D941C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2" name="Line 33">
                  <a:extLst>
                    <a:ext uri="{FF2B5EF4-FFF2-40B4-BE49-F238E27FC236}">
                      <a16:creationId xmlns:a16="http://schemas.microsoft.com/office/drawing/2014/main" id="{A10209A7-E501-4AF9-818A-5D6D0701D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3" name="Line 34">
                  <a:extLst>
                    <a:ext uri="{FF2B5EF4-FFF2-40B4-BE49-F238E27FC236}">
                      <a16:creationId xmlns:a16="http://schemas.microsoft.com/office/drawing/2014/main" id="{08560D15-D19A-47C2-A85F-4E248E7876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4" name="Line 35">
                  <a:extLst>
                    <a:ext uri="{FF2B5EF4-FFF2-40B4-BE49-F238E27FC236}">
                      <a16:creationId xmlns:a16="http://schemas.microsoft.com/office/drawing/2014/main" id="{D731C960-E8DA-459A-9E6F-67AEF0720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5" name="Line 36">
                  <a:extLst>
                    <a:ext uri="{FF2B5EF4-FFF2-40B4-BE49-F238E27FC236}">
                      <a16:creationId xmlns:a16="http://schemas.microsoft.com/office/drawing/2014/main" id="{EE49DEEF-2450-4379-A90A-5036BC456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6" name="Line 37">
                  <a:extLst>
                    <a:ext uri="{FF2B5EF4-FFF2-40B4-BE49-F238E27FC236}">
                      <a16:creationId xmlns:a16="http://schemas.microsoft.com/office/drawing/2014/main" id="{0F872286-D6C2-43B0-8120-2EF802549B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7" name="Line 38">
                  <a:extLst>
                    <a:ext uri="{FF2B5EF4-FFF2-40B4-BE49-F238E27FC236}">
                      <a16:creationId xmlns:a16="http://schemas.microsoft.com/office/drawing/2014/main" id="{E8AC409C-8AD2-48A0-9BA0-779AFDC63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8" name="Line 39">
                  <a:extLst>
                    <a:ext uri="{FF2B5EF4-FFF2-40B4-BE49-F238E27FC236}">
                      <a16:creationId xmlns:a16="http://schemas.microsoft.com/office/drawing/2014/main" id="{0F9C04E3-7493-4CEA-B47E-DDBE2B39F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49" name="Line 40">
                  <a:extLst>
                    <a:ext uri="{FF2B5EF4-FFF2-40B4-BE49-F238E27FC236}">
                      <a16:creationId xmlns:a16="http://schemas.microsoft.com/office/drawing/2014/main" id="{7F71D131-0DD2-406F-B937-B188385FAA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50" name="Line 41">
                  <a:extLst>
                    <a:ext uri="{FF2B5EF4-FFF2-40B4-BE49-F238E27FC236}">
                      <a16:creationId xmlns:a16="http://schemas.microsoft.com/office/drawing/2014/main" id="{7575DB4C-25EA-4F03-AF7C-5297898B61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51" name="Line 42">
                  <a:extLst>
                    <a:ext uri="{FF2B5EF4-FFF2-40B4-BE49-F238E27FC236}">
                      <a16:creationId xmlns:a16="http://schemas.microsoft.com/office/drawing/2014/main" id="{0A19FDAE-7610-48E4-AF44-C8CE56FB3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52" name="Line 43">
                  <a:extLst>
                    <a:ext uri="{FF2B5EF4-FFF2-40B4-BE49-F238E27FC236}">
                      <a16:creationId xmlns:a16="http://schemas.microsoft.com/office/drawing/2014/main" id="{4BF4BF39-DC11-4129-99E0-BF585B5DED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53" name="Line 44">
                  <a:extLst>
                    <a:ext uri="{FF2B5EF4-FFF2-40B4-BE49-F238E27FC236}">
                      <a16:creationId xmlns:a16="http://schemas.microsoft.com/office/drawing/2014/main" id="{613AA44C-73C0-45A3-9DDD-C1E97D1D29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54" name="Line 45">
                  <a:extLst>
                    <a:ext uri="{FF2B5EF4-FFF2-40B4-BE49-F238E27FC236}">
                      <a16:creationId xmlns:a16="http://schemas.microsoft.com/office/drawing/2014/main" id="{DAA002DE-CE92-4148-B964-C96AC891EC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52" name="Group 46">
                <a:extLst>
                  <a:ext uri="{FF2B5EF4-FFF2-40B4-BE49-F238E27FC236}">
                    <a16:creationId xmlns:a16="http://schemas.microsoft.com/office/drawing/2014/main" id="{C4E6EE1E-1382-4C93-BA22-360C5A1CF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72"/>
                <a:ext cx="2398" cy="2"/>
                <a:chOff x="0" y="0"/>
                <a:chExt cx="2398" cy="2"/>
              </a:xfrm>
            </p:grpSpPr>
            <p:sp>
              <p:nvSpPr>
                <p:cNvPr id="35793" name="Line 47">
                  <a:extLst>
                    <a:ext uri="{FF2B5EF4-FFF2-40B4-BE49-F238E27FC236}">
                      <a16:creationId xmlns:a16="http://schemas.microsoft.com/office/drawing/2014/main" id="{6C563EBE-BE43-46B9-90FC-198A3BBFA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4" name="Line 48">
                  <a:extLst>
                    <a:ext uri="{FF2B5EF4-FFF2-40B4-BE49-F238E27FC236}">
                      <a16:creationId xmlns:a16="http://schemas.microsoft.com/office/drawing/2014/main" id="{773E328F-2F6D-4D68-B632-D7A6E5914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5" name="Line 49">
                  <a:extLst>
                    <a:ext uri="{FF2B5EF4-FFF2-40B4-BE49-F238E27FC236}">
                      <a16:creationId xmlns:a16="http://schemas.microsoft.com/office/drawing/2014/main" id="{33E0B028-A7EE-4C9E-B803-E3B939EFC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6" name="Line 50">
                  <a:extLst>
                    <a:ext uri="{FF2B5EF4-FFF2-40B4-BE49-F238E27FC236}">
                      <a16:creationId xmlns:a16="http://schemas.microsoft.com/office/drawing/2014/main" id="{832D4928-0331-4508-B258-1DC26376C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7" name="Line 51">
                  <a:extLst>
                    <a:ext uri="{FF2B5EF4-FFF2-40B4-BE49-F238E27FC236}">
                      <a16:creationId xmlns:a16="http://schemas.microsoft.com/office/drawing/2014/main" id="{DE70AB63-C805-414F-A497-C0D2AECE8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8" name="Line 52">
                  <a:extLst>
                    <a:ext uri="{FF2B5EF4-FFF2-40B4-BE49-F238E27FC236}">
                      <a16:creationId xmlns:a16="http://schemas.microsoft.com/office/drawing/2014/main" id="{EBBE06F5-488D-4841-93CA-3DA93F3A2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9" name="Line 53">
                  <a:extLst>
                    <a:ext uri="{FF2B5EF4-FFF2-40B4-BE49-F238E27FC236}">
                      <a16:creationId xmlns:a16="http://schemas.microsoft.com/office/drawing/2014/main" id="{D65C7B2A-C78F-41B8-A68D-04B8188FF4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0" name="Line 54">
                  <a:extLst>
                    <a:ext uri="{FF2B5EF4-FFF2-40B4-BE49-F238E27FC236}">
                      <a16:creationId xmlns:a16="http://schemas.microsoft.com/office/drawing/2014/main" id="{6244BF32-9586-4AE0-B7F0-BE074AFBA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1" name="Line 55">
                  <a:extLst>
                    <a:ext uri="{FF2B5EF4-FFF2-40B4-BE49-F238E27FC236}">
                      <a16:creationId xmlns:a16="http://schemas.microsoft.com/office/drawing/2014/main" id="{D5BCE4AF-2AFE-4FCB-AAD4-D1D8F22B3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2" name="Line 56">
                  <a:extLst>
                    <a:ext uri="{FF2B5EF4-FFF2-40B4-BE49-F238E27FC236}">
                      <a16:creationId xmlns:a16="http://schemas.microsoft.com/office/drawing/2014/main" id="{8C3D7922-14DF-4144-AC29-8941FB539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3" name="Line 57">
                  <a:extLst>
                    <a:ext uri="{FF2B5EF4-FFF2-40B4-BE49-F238E27FC236}">
                      <a16:creationId xmlns:a16="http://schemas.microsoft.com/office/drawing/2014/main" id="{06AB7ECF-4FCA-49DC-9552-47D5420FB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4" name="Line 58">
                  <a:extLst>
                    <a:ext uri="{FF2B5EF4-FFF2-40B4-BE49-F238E27FC236}">
                      <a16:creationId xmlns:a16="http://schemas.microsoft.com/office/drawing/2014/main" id="{648E387D-827D-4377-8ABC-098B0D840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5" name="Line 59">
                  <a:extLst>
                    <a:ext uri="{FF2B5EF4-FFF2-40B4-BE49-F238E27FC236}">
                      <a16:creationId xmlns:a16="http://schemas.microsoft.com/office/drawing/2014/main" id="{6E3F329B-DC97-49DF-BE67-11A0C4D24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6" name="Line 60">
                  <a:extLst>
                    <a:ext uri="{FF2B5EF4-FFF2-40B4-BE49-F238E27FC236}">
                      <a16:creationId xmlns:a16="http://schemas.microsoft.com/office/drawing/2014/main" id="{6FE05ABA-3D88-4386-9FA8-3E3BFB4214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7" name="Line 61">
                  <a:extLst>
                    <a:ext uri="{FF2B5EF4-FFF2-40B4-BE49-F238E27FC236}">
                      <a16:creationId xmlns:a16="http://schemas.microsoft.com/office/drawing/2014/main" id="{30D9C6F1-5FCA-42CE-946B-EF8E82C2C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8" name="Line 62">
                  <a:extLst>
                    <a:ext uri="{FF2B5EF4-FFF2-40B4-BE49-F238E27FC236}">
                      <a16:creationId xmlns:a16="http://schemas.microsoft.com/office/drawing/2014/main" id="{6DC01069-91EC-459E-8D44-39556FE15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09" name="Line 63">
                  <a:extLst>
                    <a:ext uri="{FF2B5EF4-FFF2-40B4-BE49-F238E27FC236}">
                      <a16:creationId xmlns:a16="http://schemas.microsoft.com/office/drawing/2014/main" id="{5B550ECE-D6A4-48A5-BCF3-C0E3AD0C13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0" name="Line 64">
                  <a:extLst>
                    <a:ext uri="{FF2B5EF4-FFF2-40B4-BE49-F238E27FC236}">
                      <a16:creationId xmlns:a16="http://schemas.microsoft.com/office/drawing/2014/main" id="{F1248A2C-8F22-438D-A0F3-E9582457B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1" name="Line 65">
                  <a:extLst>
                    <a:ext uri="{FF2B5EF4-FFF2-40B4-BE49-F238E27FC236}">
                      <a16:creationId xmlns:a16="http://schemas.microsoft.com/office/drawing/2014/main" id="{DAB207F1-D2B7-4404-A3C7-80C5129EC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2" name="Line 66">
                  <a:extLst>
                    <a:ext uri="{FF2B5EF4-FFF2-40B4-BE49-F238E27FC236}">
                      <a16:creationId xmlns:a16="http://schemas.microsoft.com/office/drawing/2014/main" id="{645673D6-3AC2-46B1-8AC6-D1E63B49D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3" name="Line 67">
                  <a:extLst>
                    <a:ext uri="{FF2B5EF4-FFF2-40B4-BE49-F238E27FC236}">
                      <a16:creationId xmlns:a16="http://schemas.microsoft.com/office/drawing/2014/main" id="{1C97242D-9D27-416F-A21D-1C89E815B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4" name="Line 68">
                  <a:extLst>
                    <a:ext uri="{FF2B5EF4-FFF2-40B4-BE49-F238E27FC236}">
                      <a16:creationId xmlns:a16="http://schemas.microsoft.com/office/drawing/2014/main" id="{6FEB6877-4C1E-4EC6-B420-80C3DFF5B8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5" name="Line 69">
                  <a:extLst>
                    <a:ext uri="{FF2B5EF4-FFF2-40B4-BE49-F238E27FC236}">
                      <a16:creationId xmlns:a16="http://schemas.microsoft.com/office/drawing/2014/main" id="{823CAB50-F717-4A8C-93B2-52A84D6C5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6" name="Line 70">
                  <a:extLst>
                    <a:ext uri="{FF2B5EF4-FFF2-40B4-BE49-F238E27FC236}">
                      <a16:creationId xmlns:a16="http://schemas.microsoft.com/office/drawing/2014/main" id="{68482801-F54D-493C-A939-11FD4E5F0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7" name="Line 71">
                  <a:extLst>
                    <a:ext uri="{FF2B5EF4-FFF2-40B4-BE49-F238E27FC236}">
                      <a16:creationId xmlns:a16="http://schemas.microsoft.com/office/drawing/2014/main" id="{EF1A4E5A-F2CE-43D5-B3E4-4F000B69C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8" name="Line 72">
                  <a:extLst>
                    <a:ext uri="{FF2B5EF4-FFF2-40B4-BE49-F238E27FC236}">
                      <a16:creationId xmlns:a16="http://schemas.microsoft.com/office/drawing/2014/main" id="{CD7894E3-35EB-400E-A262-AD76C2268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19" name="Line 73">
                  <a:extLst>
                    <a:ext uri="{FF2B5EF4-FFF2-40B4-BE49-F238E27FC236}">
                      <a16:creationId xmlns:a16="http://schemas.microsoft.com/office/drawing/2014/main" id="{FFC5DED8-F2AF-4A10-9653-703A34260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0" name="Line 74">
                  <a:extLst>
                    <a:ext uri="{FF2B5EF4-FFF2-40B4-BE49-F238E27FC236}">
                      <a16:creationId xmlns:a16="http://schemas.microsoft.com/office/drawing/2014/main" id="{CDB559D2-A5DB-47C3-8261-6D62CC667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1" name="Line 75">
                  <a:extLst>
                    <a:ext uri="{FF2B5EF4-FFF2-40B4-BE49-F238E27FC236}">
                      <a16:creationId xmlns:a16="http://schemas.microsoft.com/office/drawing/2014/main" id="{19C408E5-5015-4762-8DF2-6BB1D8B7E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2" name="Line 76">
                  <a:extLst>
                    <a:ext uri="{FF2B5EF4-FFF2-40B4-BE49-F238E27FC236}">
                      <a16:creationId xmlns:a16="http://schemas.microsoft.com/office/drawing/2014/main" id="{54CC4C7A-0BB6-42DF-B1B3-99E36A5C98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23" name="Line 77">
                  <a:extLst>
                    <a:ext uri="{FF2B5EF4-FFF2-40B4-BE49-F238E27FC236}">
                      <a16:creationId xmlns:a16="http://schemas.microsoft.com/office/drawing/2014/main" id="{C10B3506-EF16-44D3-AAA1-1C0E37E11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53" name="Group 78">
                <a:extLst>
                  <a:ext uri="{FF2B5EF4-FFF2-40B4-BE49-F238E27FC236}">
                    <a16:creationId xmlns:a16="http://schemas.microsoft.com/office/drawing/2014/main" id="{AD26B128-ED7A-4718-B9CC-E8BDD1E767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"/>
                <a:ext cx="2398" cy="2"/>
                <a:chOff x="0" y="0"/>
                <a:chExt cx="2398" cy="2"/>
              </a:xfrm>
            </p:grpSpPr>
            <p:sp>
              <p:nvSpPr>
                <p:cNvPr id="35762" name="Line 79">
                  <a:extLst>
                    <a:ext uri="{FF2B5EF4-FFF2-40B4-BE49-F238E27FC236}">
                      <a16:creationId xmlns:a16="http://schemas.microsoft.com/office/drawing/2014/main" id="{B27295F3-D898-44F1-86E3-D20B551BEF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3" name="Line 80">
                  <a:extLst>
                    <a:ext uri="{FF2B5EF4-FFF2-40B4-BE49-F238E27FC236}">
                      <a16:creationId xmlns:a16="http://schemas.microsoft.com/office/drawing/2014/main" id="{315C4DB9-0FC9-474F-B1D9-D67A32C905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4" name="Line 81">
                  <a:extLst>
                    <a:ext uri="{FF2B5EF4-FFF2-40B4-BE49-F238E27FC236}">
                      <a16:creationId xmlns:a16="http://schemas.microsoft.com/office/drawing/2014/main" id="{BEDFDA4A-4FF4-4EA6-9882-E2015C395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5" name="Line 82">
                  <a:extLst>
                    <a:ext uri="{FF2B5EF4-FFF2-40B4-BE49-F238E27FC236}">
                      <a16:creationId xmlns:a16="http://schemas.microsoft.com/office/drawing/2014/main" id="{B0F3819A-5702-4F2C-9E2B-49259E40E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6" name="Line 83">
                  <a:extLst>
                    <a:ext uri="{FF2B5EF4-FFF2-40B4-BE49-F238E27FC236}">
                      <a16:creationId xmlns:a16="http://schemas.microsoft.com/office/drawing/2014/main" id="{C7E1F23C-831F-4046-A522-3A5966136E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7" name="Line 84">
                  <a:extLst>
                    <a:ext uri="{FF2B5EF4-FFF2-40B4-BE49-F238E27FC236}">
                      <a16:creationId xmlns:a16="http://schemas.microsoft.com/office/drawing/2014/main" id="{7B8964DC-A7EF-4811-8FFE-916B0F7AE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8" name="Line 85">
                  <a:extLst>
                    <a:ext uri="{FF2B5EF4-FFF2-40B4-BE49-F238E27FC236}">
                      <a16:creationId xmlns:a16="http://schemas.microsoft.com/office/drawing/2014/main" id="{301D6673-5567-45F1-AFD4-7D7498A9B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9" name="Line 86">
                  <a:extLst>
                    <a:ext uri="{FF2B5EF4-FFF2-40B4-BE49-F238E27FC236}">
                      <a16:creationId xmlns:a16="http://schemas.microsoft.com/office/drawing/2014/main" id="{C2FC1C53-0F85-4D0F-B009-A544F62D21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0" name="Line 87">
                  <a:extLst>
                    <a:ext uri="{FF2B5EF4-FFF2-40B4-BE49-F238E27FC236}">
                      <a16:creationId xmlns:a16="http://schemas.microsoft.com/office/drawing/2014/main" id="{945DBB70-374B-4275-AFEB-A99CC61C7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1" name="Line 88">
                  <a:extLst>
                    <a:ext uri="{FF2B5EF4-FFF2-40B4-BE49-F238E27FC236}">
                      <a16:creationId xmlns:a16="http://schemas.microsoft.com/office/drawing/2014/main" id="{9C5E9646-46B4-4738-822D-966B1030C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2" name="Line 89">
                  <a:extLst>
                    <a:ext uri="{FF2B5EF4-FFF2-40B4-BE49-F238E27FC236}">
                      <a16:creationId xmlns:a16="http://schemas.microsoft.com/office/drawing/2014/main" id="{487BFF33-E2F6-4799-8E0D-32A859764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3" name="Line 90">
                  <a:extLst>
                    <a:ext uri="{FF2B5EF4-FFF2-40B4-BE49-F238E27FC236}">
                      <a16:creationId xmlns:a16="http://schemas.microsoft.com/office/drawing/2014/main" id="{DDBBC2EE-CC78-466B-B174-412474D78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4" name="Line 91">
                  <a:extLst>
                    <a:ext uri="{FF2B5EF4-FFF2-40B4-BE49-F238E27FC236}">
                      <a16:creationId xmlns:a16="http://schemas.microsoft.com/office/drawing/2014/main" id="{B5012D7A-07EB-47F0-AFE0-F177D966E3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5" name="Line 92">
                  <a:extLst>
                    <a:ext uri="{FF2B5EF4-FFF2-40B4-BE49-F238E27FC236}">
                      <a16:creationId xmlns:a16="http://schemas.microsoft.com/office/drawing/2014/main" id="{75218A57-B2F0-41D0-AF62-71E986478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6" name="Line 93">
                  <a:extLst>
                    <a:ext uri="{FF2B5EF4-FFF2-40B4-BE49-F238E27FC236}">
                      <a16:creationId xmlns:a16="http://schemas.microsoft.com/office/drawing/2014/main" id="{65294634-AF1D-439A-817E-BCF9C0238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7" name="Line 94">
                  <a:extLst>
                    <a:ext uri="{FF2B5EF4-FFF2-40B4-BE49-F238E27FC236}">
                      <a16:creationId xmlns:a16="http://schemas.microsoft.com/office/drawing/2014/main" id="{8ADC1DB5-4E69-4A48-B26C-B25587977D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8" name="Line 95">
                  <a:extLst>
                    <a:ext uri="{FF2B5EF4-FFF2-40B4-BE49-F238E27FC236}">
                      <a16:creationId xmlns:a16="http://schemas.microsoft.com/office/drawing/2014/main" id="{9667B0B0-36A3-4E75-9555-84C9C314B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79" name="Line 96">
                  <a:extLst>
                    <a:ext uri="{FF2B5EF4-FFF2-40B4-BE49-F238E27FC236}">
                      <a16:creationId xmlns:a16="http://schemas.microsoft.com/office/drawing/2014/main" id="{AB101231-9AA0-4FAB-830A-963BDAAC5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0" name="Line 97">
                  <a:extLst>
                    <a:ext uri="{FF2B5EF4-FFF2-40B4-BE49-F238E27FC236}">
                      <a16:creationId xmlns:a16="http://schemas.microsoft.com/office/drawing/2014/main" id="{6F5D109A-6243-43B5-B87F-4D66F16BD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1" name="Line 98">
                  <a:extLst>
                    <a:ext uri="{FF2B5EF4-FFF2-40B4-BE49-F238E27FC236}">
                      <a16:creationId xmlns:a16="http://schemas.microsoft.com/office/drawing/2014/main" id="{685E256E-F0E8-4213-836A-5AA3F5849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2" name="Line 99">
                  <a:extLst>
                    <a:ext uri="{FF2B5EF4-FFF2-40B4-BE49-F238E27FC236}">
                      <a16:creationId xmlns:a16="http://schemas.microsoft.com/office/drawing/2014/main" id="{05320E99-E28C-45C7-A7AD-3298B9081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3" name="Line 100">
                  <a:extLst>
                    <a:ext uri="{FF2B5EF4-FFF2-40B4-BE49-F238E27FC236}">
                      <a16:creationId xmlns:a16="http://schemas.microsoft.com/office/drawing/2014/main" id="{5CE24340-A5EF-4EA2-A712-D31CF926E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4" name="Line 101">
                  <a:extLst>
                    <a:ext uri="{FF2B5EF4-FFF2-40B4-BE49-F238E27FC236}">
                      <a16:creationId xmlns:a16="http://schemas.microsoft.com/office/drawing/2014/main" id="{05FC290A-7164-4296-843E-D74CE976A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5" name="Line 102">
                  <a:extLst>
                    <a:ext uri="{FF2B5EF4-FFF2-40B4-BE49-F238E27FC236}">
                      <a16:creationId xmlns:a16="http://schemas.microsoft.com/office/drawing/2014/main" id="{A02F6763-29ED-48F0-92DB-6E5558F5F9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6" name="Line 103">
                  <a:extLst>
                    <a:ext uri="{FF2B5EF4-FFF2-40B4-BE49-F238E27FC236}">
                      <a16:creationId xmlns:a16="http://schemas.microsoft.com/office/drawing/2014/main" id="{E11FF43C-E8BD-466A-8E2A-447EAC7280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7" name="Line 104">
                  <a:extLst>
                    <a:ext uri="{FF2B5EF4-FFF2-40B4-BE49-F238E27FC236}">
                      <a16:creationId xmlns:a16="http://schemas.microsoft.com/office/drawing/2014/main" id="{8FA1045E-E70A-4873-9037-F48E15699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8" name="Line 105">
                  <a:extLst>
                    <a:ext uri="{FF2B5EF4-FFF2-40B4-BE49-F238E27FC236}">
                      <a16:creationId xmlns:a16="http://schemas.microsoft.com/office/drawing/2014/main" id="{BEE9DF19-3CE4-4266-81CC-FB698F74C7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89" name="Line 106">
                  <a:extLst>
                    <a:ext uri="{FF2B5EF4-FFF2-40B4-BE49-F238E27FC236}">
                      <a16:creationId xmlns:a16="http://schemas.microsoft.com/office/drawing/2014/main" id="{CE0CA3E7-01D2-4D2A-8C18-2D4477995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0" name="Line 107">
                  <a:extLst>
                    <a:ext uri="{FF2B5EF4-FFF2-40B4-BE49-F238E27FC236}">
                      <a16:creationId xmlns:a16="http://schemas.microsoft.com/office/drawing/2014/main" id="{3A650227-983B-4D73-8CFE-AADBA1BDA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1" name="Line 108">
                  <a:extLst>
                    <a:ext uri="{FF2B5EF4-FFF2-40B4-BE49-F238E27FC236}">
                      <a16:creationId xmlns:a16="http://schemas.microsoft.com/office/drawing/2014/main" id="{4E7B64EB-7B84-4F66-A87A-4513D1B43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92" name="Line 109">
                  <a:extLst>
                    <a:ext uri="{FF2B5EF4-FFF2-40B4-BE49-F238E27FC236}">
                      <a16:creationId xmlns:a16="http://schemas.microsoft.com/office/drawing/2014/main" id="{EE1F4BC6-343A-4BE8-91F2-C86ECCD22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54" name="Group 110">
                <a:extLst>
                  <a:ext uri="{FF2B5EF4-FFF2-40B4-BE49-F238E27FC236}">
                    <a16:creationId xmlns:a16="http://schemas.microsoft.com/office/drawing/2014/main" id="{ECDAE6A5-6BB0-4D71-BA1D-C6652089C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216"/>
                <a:ext cx="2398" cy="2"/>
                <a:chOff x="0" y="0"/>
                <a:chExt cx="2398" cy="2"/>
              </a:xfrm>
            </p:grpSpPr>
            <p:sp>
              <p:nvSpPr>
                <p:cNvPr id="35731" name="Line 111">
                  <a:extLst>
                    <a:ext uri="{FF2B5EF4-FFF2-40B4-BE49-F238E27FC236}">
                      <a16:creationId xmlns:a16="http://schemas.microsoft.com/office/drawing/2014/main" id="{ACE18919-6C84-470E-8180-573572AC3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2" name="Line 112">
                  <a:extLst>
                    <a:ext uri="{FF2B5EF4-FFF2-40B4-BE49-F238E27FC236}">
                      <a16:creationId xmlns:a16="http://schemas.microsoft.com/office/drawing/2014/main" id="{990E750B-975D-444D-BAC9-ED9C1330A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3" name="Line 113">
                  <a:extLst>
                    <a:ext uri="{FF2B5EF4-FFF2-40B4-BE49-F238E27FC236}">
                      <a16:creationId xmlns:a16="http://schemas.microsoft.com/office/drawing/2014/main" id="{5C330A53-40C8-44F5-8B0B-F796BD223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4" name="Line 114">
                  <a:extLst>
                    <a:ext uri="{FF2B5EF4-FFF2-40B4-BE49-F238E27FC236}">
                      <a16:creationId xmlns:a16="http://schemas.microsoft.com/office/drawing/2014/main" id="{4FCCA48B-AE51-4005-BABA-A378583D7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5" name="Line 115">
                  <a:extLst>
                    <a:ext uri="{FF2B5EF4-FFF2-40B4-BE49-F238E27FC236}">
                      <a16:creationId xmlns:a16="http://schemas.microsoft.com/office/drawing/2014/main" id="{6AD9AAED-AB47-4932-9F94-655ABE035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6" name="Line 116">
                  <a:extLst>
                    <a:ext uri="{FF2B5EF4-FFF2-40B4-BE49-F238E27FC236}">
                      <a16:creationId xmlns:a16="http://schemas.microsoft.com/office/drawing/2014/main" id="{DDCA32E7-E721-46C2-9412-987565F69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7" name="Line 117">
                  <a:extLst>
                    <a:ext uri="{FF2B5EF4-FFF2-40B4-BE49-F238E27FC236}">
                      <a16:creationId xmlns:a16="http://schemas.microsoft.com/office/drawing/2014/main" id="{AF48A2F8-3A74-45E3-9C47-74AD6C59C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8" name="Line 118">
                  <a:extLst>
                    <a:ext uri="{FF2B5EF4-FFF2-40B4-BE49-F238E27FC236}">
                      <a16:creationId xmlns:a16="http://schemas.microsoft.com/office/drawing/2014/main" id="{5F4E6381-872C-43F4-9F87-15C27FF179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9" name="Line 119">
                  <a:extLst>
                    <a:ext uri="{FF2B5EF4-FFF2-40B4-BE49-F238E27FC236}">
                      <a16:creationId xmlns:a16="http://schemas.microsoft.com/office/drawing/2014/main" id="{677B4442-F31A-4899-ADAF-913208D30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0" name="Line 120">
                  <a:extLst>
                    <a:ext uri="{FF2B5EF4-FFF2-40B4-BE49-F238E27FC236}">
                      <a16:creationId xmlns:a16="http://schemas.microsoft.com/office/drawing/2014/main" id="{4A0A7D51-9B1C-43C4-88B2-D1DB4E4182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1" name="Line 121">
                  <a:extLst>
                    <a:ext uri="{FF2B5EF4-FFF2-40B4-BE49-F238E27FC236}">
                      <a16:creationId xmlns:a16="http://schemas.microsoft.com/office/drawing/2014/main" id="{170D4332-CFAC-4125-A430-24B8043D9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2" name="Line 122">
                  <a:extLst>
                    <a:ext uri="{FF2B5EF4-FFF2-40B4-BE49-F238E27FC236}">
                      <a16:creationId xmlns:a16="http://schemas.microsoft.com/office/drawing/2014/main" id="{7D0724F9-61F2-41C7-9009-DB86AE73EC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3" name="Line 123">
                  <a:extLst>
                    <a:ext uri="{FF2B5EF4-FFF2-40B4-BE49-F238E27FC236}">
                      <a16:creationId xmlns:a16="http://schemas.microsoft.com/office/drawing/2014/main" id="{7351AAB2-5EF4-4BAC-A964-48031B88EE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4" name="Line 124">
                  <a:extLst>
                    <a:ext uri="{FF2B5EF4-FFF2-40B4-BE49-F238E27FC236}">
                      <a16:creationId xmlns:a16="http://schemas.microsoft.com/office/drawing/2014/main" id="{F8E270B7-461E-4AE7-A842-22C99F62A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5" name="Line 125">
                  <a:extLst>
                    <a:ext uri="{FF2B5EF4-FFF2-40B4-BE49-F238E27FC236}">
                      <a16:creationId xmlns:a16="http://schemas.microsoft.com/office/drawing/2014/main" id="{B51BB17C-ED62-43CA-9A90-E5416B5966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6" name="Line 126">
                  <a:extLst>
                    <a:ext uri="{FF2B5EF4-FFF2-40B4-BE49-F238E27FC236}">
                      <a16:creationId xmlns:a16="http://schemas.microsoft.com/office/drawing/2014/main" id="{474E8F39-5D64-43DB-93DE-39ACC2459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7" name="Line 127">
                  <a:extLst>
                    <a:ext uri="{FF2B5EF4-FFF2-40B4-BE49-F238E27FC236}">
                      <a16:creationId xmlns:a16="http://schemas.microsoft.com/office/drawing/2014/main" id="{5591F703-4E2B-425A-B409-BC3FC5028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8" name="Line 128">
                  <a:extLst>
                    <a:ext uri="{FF2B5EF4-FFF2-40B4-BE49-F238E27FC236}">
                      <a16:creationId xmlns:a16="http://schemas.microsoft.com/office/drawing/2014/main" id="{A1576B64-24D1-4C7E-8A4C-220902293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49" name="Line 129">
                  <a:extLst>
                    <a:ext uri="{FF2B5EF4-FFF2-40B4-BE49-F238E27FC236}">
                      <a16:creationId xmlns:a16="http://schemas.microsoft.com/office/drawing/2014/main" id="{212E7C3F-A75A-4EC0-8086-98C738A78F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0" name="Line 130">
                  <a:extLst>
                    <a:ext uri="{FF2B5EF4-FFF2-40B4-BE49-F238E27FC236}">
                      <a16:creationId xmlns:a16="http://schemas.microsoft.com/office/drawing/2014/main" id="{34DADB99-2EFB-4569-BDA8-2FB11FAE8D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1" name="Line 131">
                  <a:extLst>
                    <a:ext uri="{FF2B5EF4-FFF2-40B4-BE49-F238E27FC236}">
                      <a16:creationId xmlns:a16="http://schemas.microsoft.com/office/drawing/2014/main" id="{1ACD2ED8-B219-4701-ACD8-0FDFF301F4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2" name="Line 132">
                  <a:extLst>
                    <a:ext uri="{FF2B5EF4-FFF2-40B4-BE49-F238E27FC236}">
                      <a16:creationId xmlns:a16="http://schemas.microsoft.com/office/drawing/2014/main" id="{48F2B819-29BE-4690-AFAE-3B55A43A6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3" name="Line 133">
                  <a:extLst>
                    <a:ext uri="{FF2B5EF4-FFF2-40B4-BE49-F238E27FC236}">
                      <a16:creationId xmlns:a16="http://schemas.microsoft.com/office/drawing/2014/main" id="{7BFF930D-6EE2-479E-81C2-71629FD0D3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4" name="Line 134">
                  <a:extLst>
                    <a:ext uri="{FF2B5EF4-FFF2-40B4-BE49-F238E27FC236}">
                      <a16:creationId xmlns:a16="http://schemas.microsoft.com/office/drawing/2014/main" id="{0D3C2F06-7620-4402-8001-20F5F152EA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5" name="Line 135">
                  <a:extLst>
                    <a:ext uri="{FF2B5EF4-FFF2-40B4-BE49-F238E27FC236}">
                      <a16:creationId xmlns:a16="http://schemas.microsoft.com/office/drawing/2014/main" id="{0205C23D-C177-4520-A2E2-10FAC7DE5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6" name="Line 136">
                  <a:extLst>
                    <a:ext uri="{FF2B5EF4-FFF2-40B4-BE49-F238E27FC236}">
                      <a16:creationId xmlns:a16="http://schemas.microsoft.com/office/drawing/2014/main" id="{20BF893A-2A4D-4DB0-BADA-928525FAF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7" name="Line 137">
                  <a:extLst>
                    <a:ext uri="{FF2B5EF4-FFF2-40B4-BE49-F238E27FC236}">
                      <a16:creationId xmlns:a16="http://schemas.microsoft.com/office/drawing/2014/main" id="{9C0175AE-A211-4265-A163-E24D0661D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8" name="Line 138">
                  <a:extLst>
                    <a:ext uri="{FF2B5EF4-FFF2-40B4-BE49-F238E27FC236}">
                      <a16:creationId xmlns:a16="http://schemas.microsoft.com/office/drawing/2014/main" id="{A7CB61C7-F6C7-4DBE-9579-4CB3E1AFD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59" name="Line 139">
                  <a:extLst>
                    <a:ext uri="{FF2B5EF4-FFF2-40B4-BE49-F238E27FC236}">
                      <a16:creationId xmlns:a16="http://schemas.microsoft.com/office/drawing/2014/main" id="{20FE2092-369F-4E35-A87F-835F4D58B7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0" name="Line 140">
                  <a:extLst>
                    <a:ext uri="{FF2B5EF4-FFF2-40B4-BE49-F238E27FC236}">
                      <a16:creationId xmlns:a16="http://schemas.microsoft.com/office/drawing/2014/main" id="{3C9176CA-76EF-4D23-886A-B221F3809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61" name="Line 141">
                  <a:extLst>
                    <a:ext uri="{FF2B5EF4-FFF2-40B4-BE49-F238E27FC236}">
                      <a16:creationId xmlns:a16="http://schemas.microsoft.com/office/drawing/2014/main" id="{DD9EB3F4-2555-4460-8289-718D5ECA6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55" name="Group 142">
                <a:extLst>
                  <a:ext uri="{FF2B5EF4-FFF2-40B4-BE49-F238E27FC236}">
                    <a16:creationId xmlns:a16="http://schemas.microsoft.com/office/drawing/2014/main" id="{247EA2B8-9FAF-4F11-A475-6A2B86700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8"/>
                <a:ext cx="2398" cy="2"/>
                <a:chOff x="0" y="0"/>
                <a:chExt cx="2398" cy="2"/>
              </a:xfrm>
            </p:grpSpPr>
            <p:sp>
              <p:nvSpPr>
                <p:cNvPr id="35700" name="Line 143">
                  <a:extLst>
                    <a:ext uri="{FF2B5EF4-FFF2-40B4-BE49-F238E27FC236}">
                      <a16:creationId xmlns:a16="http://schemas.microsoft.com/office/drawing/2014/main" id="{70149208-4545-4EB2-8530-485FAFCEB0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1" name="Line 144">
                  <a:extLst>
                    <a:ext uri="{FF2B5EF4-FFF2-40B4-BE49-F238E27FC236}">
                      <a16:creationId xmlns:a16="http://schemas.microsoft.com/office/drawing/2014/main" id="{2402C9F1-7B52-472F-9F04-B1F3EBDE58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2" name="Line 145">
                  <a:extLst>
                    <a:ext uri="{FF2B5EF4-FFF2-40B4-BE49-F238E27FC236}">
                      <a16:creationId xmlns:a16="http://schemas.microsoft.com/office/drawing/2014/main" id="{40395763-4216-45D0-9DE9-5DFEE5C1D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3" name="Line 146">
                  <a:extLst>
                    <a:ext uri="{FF2B5EF4-FFF2-40B4-BE49-F238E27FC236}">
                      <a16:creationId xmlns:a16="http://schemas.microsoft.com/office/drawing/2014/main" id="{538F33C6-F2F5-4A3D-9574-9AAA98C2C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4" name="Line 147">
                  <a:extLst>
                    <a:ext uri="{FF2B5EF4-FFF2-40B4-BE49-F238E27FC236}">
                      <a16:creationId xmlns:a16="http://schemas.microsoft.com/office/drawing/2014/main" id="{C3E9D84E-B594-4BAD-8E6F-8078D772F3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5" name="Line 148">
                  <a:extLst>
                    <a:ext uri="{FF2B5EF4-FFF2-40B4-BE49-F238E27FC236}">
                      <a16:creationId xmlns:a16="http://schemas.microsoft.com/office/drawing/2014/main" id="{A0701908-8F4E-4EE2-B137-6EE7F54B2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6" name="Line 149">
                  <a:extLst>
                    <a:ext uri="{FF2B5EF4-FFF2-40B4-BE49-F238E27FC236}">
                      <a16:creationId xmlns:a16="http://schemas.microsoft.com/office/drawing/2014/main" id="{C6F2CC0D-8A4C-46EB-BA5C-5117412D7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7" name="Line 150">
                  <a:extLst>
                    <a:ext uri="{FF2B5EF4-FFF2-40B4-BE49-F238E27FC236}">
                      <a16:creationId xmlns:a16="http://schemas.microsoft.com/office/drawing/2014/main" id="{77144DAB-DA9C-40F6-97A6-7C0FB3C21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8" name="Line 151">
                  <a:extLst>
                    <a:ext uri="{FF2B5EF4-FFF2-40B4-BE49-F238E27FC236}">
                      <a16:creationId xmlns:a16="http://schemas.microsoft.com/office/drawing/2014/main" id="{44C0E5BF-16D6-4BAB-BBF2-23D57E8FF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09" name="Line 152">
                  <a:extLst>
                    <a:ext uri="{FF2B5EF4-FFF2-40B4-BE49-F238E27FC236}">
                      <a16:creationId xmlns:a16="http://schemas.microsoft.com/office/drawing/2014/main" id="{35540747-E8CC-44E2-9353-3727DD6F3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0" name="Line 153">
                  <a:extLst>
                    <a:ext uri="{FF2B5EF4-FFF2-40B4-BE49-F238E27FC236}">
                      <a16:creationId xmlns:a16="http://schemas.microsoft.com/office/drawing/2014/main" id="{F034D78A-50DA-4196-B6BE-1F1278850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1" name="Line 154">
                  <a:extLst>
                    <a:ext uri="{FF2B5EF4-FFF2-40B4-BE49-F238E27FC236}">
                      <a16:creationId xmlns:a16="http://schemas.microsoft.com/office/drawing/2014/main" id="{ED872A98-8F84-4683-831F-ACE0F961F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2" name="Line 155">
                  <a:extLst>
                    <a:ext uri="{FF2B5EF4-FFF2-40B4-BE49-F238E27FC236}">
                      <a16:creationId xmlns:a16="http://schemas.microsoft.com/office/drawing/2014/main" id="{2AC36EFE-C900-490D-8FF6-802B139DEB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3" name="Line 156">
                  <a:extLst>
                    <a:ext uri="{FF2B5EF4-FFF2-40B4-BE49-F238E27FC236}">
                      <a16:creationId xmlns:a16="http://schemas.microsoft.com/office/drawing/2014/main" id="{95E59832-9831-45B2-BCD4-81C360309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4" name="Line 157">
                  <a:extLst>
                    <a:ext uri="{FF2B5EF4-FFF2-40B4-BE49-F238E27FC236}">
                      <a16:creationId xmlns:a16="http://schemas.microsoft.com/office/drawing/2014/main" id="{1BCC7B4D-AAC2-429B-B559-5A886A4D5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5" name="Line 158">
                  <a:extLst>
                    <a:ext uri="{FF2B5EF4-FFF2-40B4-BE49-F238E27FC236}">
                      <a16:creationId xmlns:a16="http://schemas.microsoft.com/office/drawing/2014/main" id="{1A9381BC-940E-4849-97F3-658B36FDC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6" name="Line 159">
                  <a:extLst>
                    <a:ext uri="{FF2B5EF4-FFF2-40B4-BE49-F238E27FC236}">
                      <a16:creationId xmlns:a16="http://schemas.microsoft.com/office/drawing/2014/main" id="{FD699C74-E58B-46F6-BB8C-68B78481F1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7" name="Line 160">
                  <a:extLst>
                    <a:ext uri="{FF2B5EF4-FFF2-40B4-BE49-F238E27FC236}">
                      <a16:creationId xmlns:a16="http://schemas.microsoft.com/office/drawing/2014/main" id="{697C9228-B039-4277-9CB9-A80F2A076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8" name="Line 161">
                  <a:extLst>
                    <a:ext uri="{FF2B5EF4-FFF2-40B4-BE49-F238E27FC236}">
                      <a16:creationId xmlns:a16="http://schemas.microsoft.com/office/drawing/2014/main" id="{BB6965F7-853F-4B7E-AD5A-700D43202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19" name="Line 162">
                  <a:extLst>
                    <a:ext uri="{FF2B5EF4-FFF2-40B4-BE49-F238E27FC236}">
                      <a16:creationId xmlns:a16="http://schemas.microsoft.com/office/drawing/2014/main" id="{26C7AD0C-4DE6-41FB-8E25-3C39B259B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0" name="Line 163">
                  <a:extLst>
                    <a:ext uri="{FF2B5EF4-FFF2-40B4-BE49-F238E27FC236}">
                      <a16:creationId xmlns:a16="http://schemas.microsoft.com/office/drawing/2014/main" id="{301AF49F-94A2-4E19-BAE0-148E57932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1" name="Line 164">
                  <a:extLst>
                    <a:ext uri="{FF2B5EF4-FFF2-40B4-BE49-F238E27FC236}">
                      <a16:creationId xmlns:a16="http://schemas.microsoft.com/office/drawing/2014/main" id="{3FD7F1FD-ADFE-4C97-BD4C-8BE437B02B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2" name="Line 165">
                  <a:extLst>
                    <a:ext uri="{FF2B5EF4-FFF2-40B4-BE49-F238E27FC236}">
                      <a16:creationId xmlns:a16="http://schemas.microsoft.com/office/drawing/2014/main" id="{DADC173B-99FC-48EE-B64F-6351BF5D6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3" name="Line 166">
                  <a:extLst>
                    <a:ext uri="{FF2B5EF4-FFF2-40B4-BE49-F238E27FC236}">
                      <a16:creationId xmlns:a16="http://schemas.microsoft.com/office/drawing/2014/main" id="{602A001C-4742-41EE-883D-6D2E40926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4" name="Line 167">
                  <a:extLst>
                    <a:ext uri="{FF2B5EF4-FFF2-40B4-BE49-F238E27FC236}">
                      <a16:creationId xmlns:a16="http://schemas.microsoft.com/office/drawing/2014/main" id="{E7000066-0F17-4645-ABBD-E644FF1E6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5" name="Line 168">
                  <a:extLst>
                    <a:ext uri="{FF2B5EF4-FFF2-40B4-BE49-F238E27FC236}">
                      <a16:creationId xmlns:a16="http://schemas.microsoft.com/office/drawing/2014/main" id="{C17B5831-0E63-4B65-9CC4-7BC4136FE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6" name="Line 169">
                  <a:extLst>
                    <a:ext uri="{FF2B5EF4-FFF2-40B4-BE49-F238E27FC236}">
                      <a16:creationId xmlns:a16="http://schemas.microsoft.com/office/drawing/2014/main" id="{44849371-53C7-4549-97DB-F3634FBB4E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7" name="Line 170">
                  <a:extLst>
                    <a:ext uri="{FF2B5EF4-FFF2-40B4-BE49-F238E27FC236}">
                      <a16:creationId xmlns:a16="http://schemas.microsoft.com/office/drawing/2014/main" id="{94931DA2-F5F6-4EE8-A149-AEC08182F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8" name="Line 171">
                  <a:extLst>
                    <a:ext uri="{FF2B5EF4-FFF2-40B4-BE49-F238E27FC236}">
                      <a16:creationId xmlns:a16="http://schemas.microsoft.com/office/drawing/2014/main" id="{A9CC7F63-8E0D-4199-AF8E-6989851F51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29" name="Line 172">
                  <a:extLst>
                    <a:ext uri="{FF2B5EF4-FFF2-40B4-BE49-F238E27FC236}">
                      <a16:creationId xmlns:a16="http://schemas.microsoft.com/office/drawing/2014/main" id="{E96FABB0-121B-4744-9588-4303A7362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730" name="Line 173">
                  <a:extLst>
                    <a:ext uri="{FF2B5EF4-FFF2-40B4-BE49-F238E27FC236}">
                      <a16:creationId xmlns:a16="http://schemas.microsoft.com/office/drawing/2014/main" id="{3FE4EA11-428F-4DDA-97AE-FEA296F828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56" name="Group 174">
                <a:extLst>
                  <a:ext uri="{FF2B5EF4-FFF2-40B4-BE49-F238E27FC236}">
                    <a16:creationId xmlns:a16="http://schemas.microsoft.com/office/drawing/2014/main" id="{E5AED8AE-474C-4F8E-A799-E4B64892B1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0"/>
                <a:ext cx="2398" cy="2"/>
                <a:chOff x="0" y="0"/>
                <a:chExt cx="2398" cy="2"/>
              </a:xfrm>
            </p:grpSpPr>
            <p:sp>
              <p:nvSpPr>
                <p:cNvPr id="35669" name="Line 175">
                  <a:extLst>
                    <a:ext uri="{FF2B5EF4-FFF2-40B4-BE49-F238E27FC236}">
                      <a16:creationId xmlns:a16="http://schemas.microsoft.com/office/drawing/2014/main" id="{B9E79701-C42A-4850-AD7F-DF655F7B8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0" name="Line 176">
                  <a:extLst>
                    <a:ext uri="{FF2B5EF4-FFF2-40B4-BE49-F238E27FC236}">
                      <a16:creationId xmlns:a16="http://schemas.microsoft.com/office/drawing/2014/main" id="{08CC1AE1-1C5B-4A1A-BCA2-AC953B91F9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1" name="Line 177">
                  <a:extLst>
                    <a:ext uri="{FF2B5EF4-FFF2-40B4-BE49-F238E27FC236}">
                      <a16:creationId xmlns:a16="http://schemas.microsoft.com/office/drawing/2014/main" id="{5B6612E1-A367-42F8-82DE-400C680BB0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2" name="Line 178">
                  <a:extLst>
                    <a:ext uri="{FF2B5EF4-FFF2-40B4-BE49-F238E27FC236}">
                      <a16:creationId xmlns:a16="http://schemas.microsoft.com/office/drawing/2014/main" id="{5721975B-5244-4BDA-946C-8060D6C70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3" name="Line 179">
                  <a:extLst>
                    <a:ext uri="{FF2B5EF4-FFF2-40B4-BE49-F238E27FC236}">
                      <a16:creationId xmlns:a16="http://schemas.microsoft.com/office/drawing/2014/main" id="{AC77FE0A-3DD8-433B-BD0C-477D2F50F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4" name="Line 180">
                  <a:extLst>
                    <a:ext uri="{FF2B5EF4-FFF2-40B4-BE49-F238E27FC236}">
                      <a16:creationId xmlns:a16="http://schemas.microsoft.com/office/drawing/2014/main" id="{856E66DA-35EC-4C61-AC32-01D59A7A2F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5" name="Line 181">
                  <a:extLst>
                    <a:ext uri="{FF2B5EF4-FFF2-40B4-BE49-F238E27FC236}">
                      <a16:creationId xmlns:a16="http://schemas.microsoft.com/office/drawing/2014/main" id="{09B9C40A-6E64-47FA-9246-65C8B19C5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6" name="Line 182">
                  <a:extLst>
                    <a:ext uri="{FF2B5EF4-FFF2-40B4-BE49-F238E27FC236}">
                      <a16:creationId xmlns:a16="http://schemas.microsoft.com/office/drawing/2014/main" id="{19ACDF8D-DAA0-4B9B-9D2B-709413649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7" name="Line 183">
                  <a:extLst>
                    <a:ext uri="{FF2B5EF4-FFF2-40B4-BE49-F238E27FC236}">
                      <a16:creationId xmlns:a16="http://schemas.microsoft.com/office/drawing/2014/main" id="{490CB82D-DFE7-4024-B3F1-AA90806EE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8" name="Line 184">
                  <a:extLst>
                    <a:ext uri="{FF2B5EF4-FFF2-40B4-BE49-F238E27FC236}">
                      <a16:creationId xmlns:a16="http://schemas.microsoft.com/office/drawing/2014/main" id="{2A26197C-49FC-40A1-883A-2503953C0D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79" name="Line 185">
                  <a:extLst>
                    <a:ext uri="{FF2B5EF4-FFF2-40B4-BE49-F238E27FC236}">
                      <a16:creationId xmlns:a16="http://schemas.microsoft.com/office/drawing/2014/main" id="{AD0ED7E8-B673-4E77-A74F-FD67FB8D7D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0" name="Line 186">
                  <a:extLst>
                    <a:ext uri="{FF2B5EF4-FFF2-40B4-BE49-F238E27FC236}">
                      <a16:creationId xmlns:a16="http://schemas.microsoft.com/office/drawing/2014/main" id="{E30C93C2-AFA7-4F6C-A15B-474E17699F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1" name="Line 187">
                  <a:extLst>
                    <a:ext uri="{FF2B5EF4-FFF2-40B4-BE49-F238E27FC236}">
                      <a16:creationId xmlns:a16="http://schemas.microsoft.com/office/drawing/2014/main" id="{FADC587A-6B7A-40EC-B923-50F17AE5F2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2" name="Line 188">
                  <a:extLst>
                    <a:ext uri="{FF2B5EF4-FFF2-40B4-BE49-F238E27FC236}">
                      <a16:creationId xmlns:a16="http://schemas.microsoft.com/office/drawing/2014/main" id="{C03EAB34-A731-415E-A6CC-620E99659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3" name="Line 189">
                  <a:extLst>
                    <a:ext uri="{FF2B5EF4-FFF2-40B4-BE49-F238E27FC236}">
                      <a16:creationId xmlns:a16="http://schemas.microsoft.com/office/drawing/2014/main" id="{90BF784D-DCE6-4808-83F9-184B330333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4" name="Line 190">
                  <a:extLst>
                    <a:ext uri="{FF2B5EF4-FFF2-40B4-BE49-F238E27FC236}">
                      <a16:creationId xmlns:a16="http://schemas.microsoft.com/office/drawing/2014/main" id="{EFE5D731-054B-4268-A325-65EE42D81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5" name="Line 191">
                  <a:extLst>
                    <a:ext uri="{FF2B5EF4-FFF2-40B4-BE49-F238E27FC236}">
                      <a16:creationId xmlns:a16="http://schemas.microsoft.com/office/drawing/2014/main" id="{5F48F148-C795-4860-A704-30C352B614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6" name="Line 192">
                  <a:extLst>
                    <a:ext uri="{FF2B5EF4-FFF2-40B4-BE49-F238E27FC236}">
                      <a16:creationId xmlns:a16="http://schemas.microsoft.com/office/drawing/2014/main" id="{3AE3AAC2-BEDC-4341-B3C8-0D4FC5A9F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7" name="Line 193">
                  <a:extLst>
                    <a:ext uri="{FF2B5EF4-FFF2-40B4-BE49-F238E27FC236}">
                      <a16:creationId xmlns:a16="http://schemas.microsoft.com/office/drawing/2014/main" id="{D7D5057C-766D-439E-88FA-C1A3029C0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8" name="Line 194">
                  <a:extLst>
                    <a:ext uri="{FF2B5EF4-FFF2-40B4-BE49-F238E27FC236}">
                      <a16:creationId xmlns:a16="http://schemas.microsoft.com/office/drawing/2014/main" id="{BADB5BB7-A15C-4062-9D34-591C7789A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89" name="Line 195">
                  <a:extLst>
                    <a:ext uri="{FF2B5EF4-FFF2-40B4-BE49-F238E27FC236}">
                      <a16:creationId xmlns:a16="http://schemas.microsoft.com/office/drawing/2014/main" id="{63F9D54A-89E3-4506-83DD-00882659E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0" name="Line 196">
                  <a:extLst>
                    <a:ext uri="{FF2B5EF4-FFF2-40B4-BE49-F238E27FC236}">
                      <a16:creationId xmlns:a16="http://schemas.microsoft.com/office/drawing/2014/main" id="{881E8BF4-78A4-4603-AF31-CBB0AA115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1" name="Line 197">
                  <a:extLst>
                    <a:ext uri="{FF2B5EF4-FFF2-40B4-BE49-F238E27FC236}">
                      <a16:creationId xmlns:a16="http://schemas.microsoft.com/office/drawing/2014/main" id="{EBE2D6B0-B476-404B-B19F-B5037C7C1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2" name="Line 198">
                  <a:extLst>
                    <a:ext uri="{FF2B5EF4-FFF2-40B4-BE49-F238E27FC236}">
                      <a16:creationId xmlns:a16="http://schemas.microsoft.com/office/drawing/2014/main" id="{85BF5417-8779-4635-84F4-11E1915B1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3" name="Line 199">
                  <a:extLst>
                    <a:ext uri="{FF2B5EF4-FFF2-40B4-BE49-F238E27FC236}">
                      <a16:creationId xmlns:a16="http://schemas.microsoft.com/office/drawing/2014/main" id="{66ECADB4-6AA2-4AA3-9DAE-553B5E3660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4" name="Line 200">
                  <a:extLst>
                    <a:ext uri="{FF2B5EF4-FFF2-40B4-BE49-F238E27FC236}">
                      <a16:creationId xmlns:a16="http://schemas.microsoft.com/office/drawing/2014/main" id="{E3509C01-B807-40AD-933A-0604CFAF60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5" name="Line 201">
                  <a:extLst>
                    <a:ext uri="{FF2B5EF4-FFF2-40B4-BE49-F238E27FC236}">
                      <a16:creationId xmlns:a16="http://schemas.microsoft.com/office/drawing/2014/main" id="{355590C5-F390-4175-ABC3-C9A59D935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6" name="Line 202">
                  <a:extLst>
                    <a:ext uri="{FF2B5EF4-FFF2-40B4-BE49-F238E27FC236}">
                      <a16:creationId xmlns:a16="http://schemas.microsoft.com/office/drawing/2014/main" id="{1F659644-271F-434F-A4F2-F39EF4455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7" name="Line 203">
                  <a:extLst>
                    <a:ext uri="{FF2B5EF4-FFF2-40B4-BE49-F238E27FC236}">
                      <a16:creationId xmlns:a16="http://schemas.microsoft.com/office/drawing/2014/main" id="{E987013E-1D8A-47B5-A006-3A043099B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8" name="Line 204">
                  <a:extLst>
                    <a:ext uri="{FF2B5EF4-FFF2-40B4-BE49-F238E27FC236}">
                      <a16:creationId xmlns:a16="http://schemas.microsoft.com/office/drawing/2014/main" id="{8D3398CA-248A-42B8-8896-72A6FC19DC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99" name="Line 205">
                  <a:extLst>
                    <a:ext uri="{FF2B5EF4-FFF2-40B4-BE49-F238E27FC236}">
                      <a16:creationId xmlns:a16="http://schemas.microsoft.com/office/drawing/2014/main" id="{D5215A9A-FB4E-436D-B45E-2C65B83CC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57" name="Group 206">
                <a:extLst>
                  <a:ext uri="{FF2B5EF4-FFF2-40B4-BE49-F238E27FC236}">
                    <a16:creationId xmlns:a16="http://schemas.microsoft.com/office/drawing/2014/main" id="{C800CC17-FF16-4094-ADAA-5C2B69C8A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432"/>
                <a:ext cx="2398" cy="2"/>
                <a:chOff x="0" y="0"/>
                <a:chExt cx="2398" cy="2"/>
              </a:xfrm>
            </p:grpSpPr>
            <p:sp>
              <p:nvSpPr>
                <p:cNvPr id="35638" name="Line 207">
                  <a:extLst>
                    <a:ext uri="{FF2B5EF4-FFF2-40B4-BE49-F238E27FC236}">
                      <a16:creationId xmlns:a16="http://schemas.microsoft.com/office/drawing/2014/main" id="{61674FC1-1ED8-41B2-8C09-B0C6F09885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9" name="Line 208">
                  <a:extLst>
                    <a:ext uri="{FF2B5EF4-FFF2-40B4-BE49-F238E27FC236}">
                      <a16:creationId xmlns:a16="http://schemas.microsoft.com/office/drawing/2014/main" id="{8CDCD8FD-D2A5-4910-9165-E3616D730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0" name="Line 209">
                  <a:extLst>
                    <a:ext uri="{FF2B5EF4-FFF2-40B4-BE49-F238E27FC236}">
                      <a16:creationId xmlns:a16="http://schemas.microsoft.com/office/drawing/2014/main" id="{C977D8A5-0B88-432C-89CD-E23F90A39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1" name="Line 210">
                  <a:extLst>
                    <a:ext uri="{FF2B5EF4-FFF2-40B4-BE49-F238E27FC236}">
                      <a16:creationId xmlns:a16="http://schemas.microsoft.com/office/drawing/2014/main" id="{F87E2B4C-1243-48E9-80BE-01B5631C4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2" name="Line 211">
                  <a:extLst>
                    <a:ext uri="{FF2B5EF4-FFF2-40B4-BE49-F238E27FC236}">
                      <a16:creationId xmlns:a16="http://schemas.microsoft.com/office/drawing/2014/main" id="{7EA9AA08-4965-4711-ACF4-FD2DEEDA4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3" name="Line 212">
                  <a:extLst>
                    <a:ext uri="{FF2B5EF4-FFF2-40B4-BE49-F238E27FC236}">
                      <a16:creationId xmlns:a16="http://schemas.microsoft.com/office/drawing/2014/main" id="{6EA03B4C-4175-41E3-845C-EAF4B22A5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4" name="Line 213">
                  <a:extLst>
                    <a:ext uri="{FF2B5EF4-FFF2-40B4-BE49-F238E27FC236}">
                      <a16:creationId xmlns:a16="http://schemas.microsoft.com/office/drawing/2014/main" id="{E43986E7-A025-4CFC-9338-7D43098A9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5" name="Line 214">
                  <a:extLst>
                    <a:ext uri="{FF2B5EF4-FFF2-40B4-BE49-F238E27FC236}">
                      <a16:creationId xmlns:a16="http://schemas.microsoft.com/office/drawing/2014/main" id="{ADFA6DE8-21C0-4478-8C7B-7E6A93332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6" name="Line 215">
                  <a:extLst>
                    <a:ext uri="{FF2B5EF4-FFF2-40B4-BE49-F238E27FC236}">
                      <a16:creationId xmlns:a16="http://schemas.microsoft.com/office/drawing/2014/main" id="{51C552A6-85CD-41BE-A460-D27BFD977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7" name="Line 216">
                  <a:extLst>
                    <a:ext uri="{FF2B5EF4-FFF2-40B4-BE49-F238E27FC236}">
                      <a16:creationId xmlns:a16="http://schemas.microsoft.com/office/drawing/2014/main" id="{3444BCAB-6D6C-427A-9951-469CDB228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8" name="Line 217">
                  <a:extLst>
                    <a:ext uri="{FF2B5EF4-FFF2-40B4-BE49-F238E27FC236}">
                      <a16:creationId xmlns:a16="http://schemas.microsoft.com/office/drawing/2014/main" id="{7E35C748-4081-4DE7-9397-A177F3438D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49" name="Line 218">
                  <a:extLst>
                    <a:ext uri="{FF2B5EF4-FFF2-40B4-BE49-F238E27FC236}">
                      <a16:creationId xmlns:a16="http://schemas.microsoft.com/office/drawing/2014/main" id="{2701E082-9E03-45C4-A366-2821D8CFB4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0" name="Line 219">
                  <a:extLst>
                    <a:ext uri="{FF2B5EF4-FFF2-40B4-BE49-F238E27FC236}">
                      <a16:creationId xmlns:a16="http://schemas.microsoft.com/office/drawing/2014/main" id="{EA9574D9-30B9-4219-A233-B03F1051D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1" name="Line 220">
                  <a:extLst>
                    <a:ext uri="{FF2B5EF4-FFF2-40B4-BE49-F238E27FC236}">
                      <a16:creationId xmlns:a16="http://schemas.microsoft.com/office/drawing/2014/main" id="{2EE55959-92F8-4A0D-A310-1224A3497C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2" name="Line 221">
                  <a:extLst>
                    <a:ext uri="{FF2B5EF4-FFF2-40B4-BE49-F238E27FC236}">
                      <a16:creationId xmlns:a16="http://schemas.microsoft.com/office/drawing/2014/main" id="{A1B5B579-87E1-4CFF-AA8E-0EA933731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3" name="Line 222">
                  <a:extLst>
                    <a:ext uri="{FF2B5EF4-FFF2-40B4-BE49-F238E27FC236}">
                      <a16:creationId xmlns:a16="http://schemas.microsoft.com/office/drawing/2014/main" id="{F49262FF-8E1E-4649-989C-A403629BF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4" name="Line 223">
                  <a:extLst>
                    <a:ext uri="{FF2B5EF4-FFF2-40B4-BE49-F238E27FC236}">
                      <a16:creationId xmlns:a16="http://schemas.microsoft.com/office/drawing/2014/main" id="{6CC389C5-91E6-47C7-A2EB-2B99A048E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5" name="Line 224">
                  <a:extLst>
                    <a:ext uri="{FF2B5EF4-FFF2-40B4-BE49-F238E27FC236}">
                      <a16:creationId xmlns:a16="http://schemas.microsoft.com/office/drawing/2014/main" id="{95BDBDA1-753B-4F30-94EA-99C1C161D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6" name="Line 225">
                  <a:extLst>
                    <a:ext uri="{FF2B5EF4-FFF2-40B4-BE49-F238E27FC236}">
                      <a16:creationId xmlns:a16="http://schemas.microsoft.com/office/drawing/2014/main" id="{3C4B820D-5FCE-41F4-8765-24BF589061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7" name="Line 226">
                  <a:extLst>
                    <a:ext uri="{FF2B5EF4-FFF2-40B4-BE49-F238E27FC236}">
                      <a16:creationId xmlns:a16="http://schemas.microsoft.com/office/drawing/2014/main" id="{FAFDEC48-F0C1-4282-AB6C-DD7125FC1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8" name="Line 227">
                  <a:extLst>
                    <a:ext uri="{FF2B5EF4-FFF2-40B4-BE49-F238E27FC236}">
                      <a16:creationId xmlns:a16="http://schemas.microsoft.com/office/drawing/2014/main" id="{F56D5095-8BEE-4690-AAFE-E0265A2C5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59" name="Line 228">
                  <a:extLst>
                    <a:ext uri="{FF2B5EF4-FFF2-40B4-BE49-F238E27FC236}">
                      <a16:creationId xmlns:a16="http://schemas.microsoft.com/office/drawing/2014/main" id="{E938AA0E-8E88-4035-B5C1-3AD1EBF96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0" name="Line 229">
                  <a:extLst>
                    <a:ext uri="{FF2B5EF4-FFF2-40B4-BE49-F238E27FC236}">
                      <a16:creationId xmlns:a16="http://schemas.microsoft.com/office/drawing/2014/main" id="{2AE7E879-823C-412F-B0FD-3D6405971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1" name="Line 230">
                  <a:extLst>
                    <a:ext uri="{FF2B5EF4-FFF2-40B4-BE49-F238E27FC236}">
                      <a16:creationId xmlns:a16="http://schemas.microsoft.com/office/drawing/2014/main" id="{C66A0A52-F991-4B2E-8D2B-C2352792A8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2" name="Line 231">
                  <a:extLst>
                    <a:ext uri="{FF2B5EF4-FFF2-40B4-BE49-F238E27FC236}">
                      <a16:creationId xmlns:a16="http://schemas.microsoft.com/office/drawing/2014/main" id="{AEA36210-DEB8-484D-BDC1-7F55619B1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3" name="Line 232">
                  <a:extLst>
                    <a:ext uri="{FF2B5EF4-FFF2-40B4-BE49-F238E27FC236}">
                      <a16:creationId xmlns:a16="http://schemas.microsoft.com/office/drawing/2014/main" id="{059AEC9C-8241-4567-AFCA-3D46474D7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4" name="Line 233">
                  <a:extLst>
                    <a:ext uri="{FF2B5EF4-FFF2-40B4-BE49-F238E27FC236}">
                      <a16:creationId xmlns:a16="http://schemas.microsoft.com/office/drawing/2014/main" id="{1F8E3DFB-9C38-413B-BE12-B14CC6EB7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5" name="Line 234">
                  <a:extLst>
                    <a:ext uri="{FF2B5EF4-FFF2-40B4-BE49-F238E27FC236}">
                      <a16:creationId xmlns:a16="http://schemas.microsoft.com/office/drawing/2014/main" id="{7730DD86-716F-4C9D-910E-8332A5E77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6" name="Line 235">
                  <a:extLst>
                    <a:ext uri="{FF2B5EF4-FFF2-40B4-BE49-F238E27FC236}">
                      <a16:creationId xmlns:a16="http://schemas.microsoft.com/office/drawing/2014/main" id="{E9F7748A-652A-4E30-9F34-6010EF5442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7" name="Line 236">
                  <a:extLst>
                    <a:ext uri="{FF2B5EF4-FFF2-40B4-BE49-F238E27FC236}">
                      <a16:creationId xmlns:a16="http://schemas.microsoft.com/office/drawing/2014/main" id="{7E8525CF-41FA-4953-B6F6-C38EC11C1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68" name="Line 237">
                  <a:extLst>
                    <a:ext uri="{FF2B5EF4-FFF2-40B4-BE49-F238E27FC236}">
                      <a16:creationId xmlns:a16="http://schemas.microsoft.com/office/drawing/2014/main" id="{93A36A12-3EB6-4815-B5C1-634E069B1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58" name="Group 238">
                <a:extLst>
                  <a:ext uri="{FF2B5EF4-FFF2-40B4-BE49-F238E27FC236}">
                    <a16:creationId xmlns:a16="http://schemas.microsoft.com/office/drawing/2014/main" id="{0AF2E0D7-0845-45CF-89D2-0F21971725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04"/>
                <a:ext cx="2398" cy="2"/>
                <a:chOff x="0" y="0"/>
                <a:chExt cx="2398" cy="2"/>
              </a:xfrm>
            </p:grpSpPr>
            <p:sp>
              <p:nvSpPr>
                <p:cNvPr id="35607" name="Line 239">
                  <a:extLst>
                    <a:ext uri="{FF2B5EF4-FFF2-40B4-BE49-F238E27FC236}">
                      <a16:creationId xmlns:a16="http://schemas.microsoft.com/office/drawing/2014/main" id="{8B04CE3B-2F86-41F2-8E75-A3DCB9CDC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8" name="Line 240">
                  <a:extLst>
                    <a:ext uri="{FF2B5EF4-FFF2-40B4-BE49-F238E27FC236}">
                      <a16:creationId xmlns:a16="http://schemas.microsoft.com/office/drawing/2014/main" id="{B23EC7B6-DF49-4760-9C8E-8AC09C3D0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9" name="Line 241">
                  <a:extLst>
                    <a:ext uri="{FF2B5EF4-FFF2-40B4-BE49-F238E27FC236}">
                      <a16:creationId xmlns:a16="http://schemas.microsoft.com/office/drawing/2014/main" id="{7086E22E-0508-4BA1-8482-EC9AC01886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0" name="Line 242">
                  <a:extLst>
                    <a:ext uri="{FF2B5EF4-FFF2-40B4-BE49-F238E27FC236}">
                      <a16:creationId xmlns:a16="http://schemas.microsoft.com/office/drawing/2014/main" id="{F3226A67-34E4-4053-A643-CA1F814E25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1" name="Line 243">
                  <a:extLst>
                    <a:ext uri="{FF2B5EF4-FFF2-40B4-BE49-F238E27FC236}">
                      <a16:creationId xmlns:a16="http://schemas.microsoft.com/office/drawing/2014/main" id="{01D03C1A-59DE-4DC6-95BD-C348B5AAD5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2" name="Line 244">
                  <a:extLst>
                    <a:ext uri="{FF2B5EF4-FFF2-40B4-BE49-F238E27FC236}">
                      <a16:creationId xmlns:a16="http://schemas.microsoft.com/office/drawing/2014/main" id="{A3691D06-D3AF-465F-8646-1FB4226EC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3" name="Line 245">
                  <a:extLst>
                    <a:ext uri="{FF2B5EF4-FFF2-40B4-BE49-F238E27FC236}">
                      <a16:creationId xmlns:a16="http://schemas.microsoft.com/office/drawing/2014/main" id="{E00D93F4-BF1C-4B7A-B32A-209A0C2D3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4" name="Line 246">
                  <a:extLst>
                    <a:ext uri="{FF2B5EF4-FFF2-40B4-BE49-F238E27FC236}">
                      <a16:creationId xmlns:a16="http://schemas.microsoft.com/office/drawing/2014/main" id="{88FA8842-1A1A-4C14-A988-B00325197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5" name="Line 247">
                  <a:extLst>
                    <a:ext uri="{FF2B5EF4-FFF2-40B4-BE49-F238E27FC236}">
                      <a16:creationId xmlns:a16="http://schemas.microsoft.com/office/drawing/2014/main" id="{102B7D86-3F74-482F-94A1-3EEEB70CA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6" name="Line 248">
                  <a:extLst>
                    <a:ext uri="{FF2B5EF4-FFF2-40B4-BE49-F238E27FC236}">
                      <a16:creationId xmlns:a16="http://schemas.microsoft.com/office/drawing/2014/main" id="{A55FAFDB-89AA-4EED-BDC7-65F279E10C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7" name="Line 249">
                  <a:extLst>
                    <a:ext uri="{FF2B5EF4-FFF2-40B4-BE49-F238E27FC236}">
                      <a16:creationId xmlns:a16="http://schemas.microsoft.com/office/drawing/2014/main" id="{B8A1D214-FDEA-44E3-A12B-2907D7B07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8" name="Line 250">
                  <a:extLst>
                    <a:ext uri="{FF2B5EF4-FFF2-40B4-BE49-F238E27FC236}">
                      <a16:creationId xmlns:a16="http://schemas.microsoft.com/office/drawing/2014/main" id="{11D0A6AF-2218-4014-A3AD-743F79826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19" name="Line 251">
                  <a:extLst>
                    <a:ext uri="{FF2B5EF4-FFF2-40B4-BE49-F238E27FC236}">
                      <a16:creationId xmlns:a16="http://schemas.microsoft.com/office/drawing/2014/main" id="{8DF37ED9-6593-4B33-AEB3-30DD8E0FA0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0" name="Line 252">
                  <a:extLst>
                    <a:ext uri="{FF2B5EF4-FFF2-40B4-BE49-F238E27FC236}">
                      <a16:creationId xmlns:a16="http://schemas.microsoft.com/office/drawing/2014/main" id="{599031E1-8B7D-43E8-A9C5-9CAE386769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1" name="Line 253">
                  <a:extLst>
                    <a:ext uri="{FF2B5EF4-FFF2-40B4-BE49-F238E27FC236}">
                      <a16:creationId xmlns:a16="http://schemas.microsoft.com/office/drawing/2014/main" id="{CC88C76A-29DA-4F51-932E-EEEF62C6CB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2" name="Line 254">
                  <a:extLst>
                    <a:ext uri="{FF2B5EF4-FFF2-40B4-BE49-F238E27FC236}">
                      <a16:creationId xmlns:a16="http://schemas.microsoft.com/office/drawing/2014/main" id="{66DFCB40-F205-4899-9F46-D412E04F9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3" name="Line 255">
                  <a:extLst>
                    <a:ext uri="{FF2B5EF4-FFF2-40B4-BE49-F238E27FC236}">
                      <a16:creationId xmlns:a16="http://schemas.microsoft.com/office/drawing/2014/main" id="{5903AC0F-04FC-44D9-87F3-8FA05C535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4" name="Line 256">
                  <a:extLst>
                    <a:ext uri="{FF2B5EF4-FFF2-40B4-BE49-F238E27FC236}">
                      <a16:creationId xmlns:a16="http://schemas.microsoft.com/office/drawing/2014/main" id="{1C62B5D9-BE1B-4458-8D10-6F5310FAD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5" name="Line 257">
                  <a:extLst>
                    <a:ext uri="{FF2B5EF4-FFF2-40B4-BE49-F238E27FC236}">
                      <a16:creationId xmlns:a16="http://schemas.microsoft.com/office/drawing/2014/main" id="{F5B4FF98-9395-4EC3-8505-289436F194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6" name="Line 258">
                  <a:extLst>
                    <a:ext uri="{FF2B5EF4-FFF2-40B4-BE49-F238E27FC236}">
                      <a16:creationId xmlns:a16="http://schemas.microsoft.com/office/drawing/2014/main" id="{073FD594-CA94-40C4-B1DD-0302832665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7" name="Line 259">
                  <a:extLst>
                    <a:ext uri="{FF2B5EF4-FFF2-40B4-BE49-F238E27FC236}">
                      <a16:creationId xmlns:a16="http://schemas.microsoft.com/office/drawing/2014/main" id="{489EF4D0-BC32-4EBA-880F-48965F597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8" name="Line 260">
                  <a:extLst>
                    <a:ext uri="{FF2B5EF4-FFF2-40B4-BE49-F238E27FC236}">
                      <a16:creationId xmlns:a16="http://schemas.microsoft.com/office/drawing/2014/main" id="{789A1366-D59F-4198-82CE-9DB1B4CB3D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29" name="Line 261">
                  <a:extLst>
                    <a:ext uri="{FF2B5EF4-FFF2-40B4-BE49-F238E27FC236}">
                      <a16:creationId xmlns:a16="http://schemas.microsoft.com/office/drawing/2014/main" id="{CA2757F3-D869-4AB9-917F-04B99855B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0" name="Line 262">
                  <a:extLst>
                    <a:ext uri="{FF2B5EF4-FFF2-40B4-BE49-F238E27FC236}">
                      <a16:creationId xmlns:a16="http://schemas.microsoft.com/office/drawing/2014/main" id="{546C0462-179F-48C1-9ED2-327D6B2662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1" name="Line 263">
                  <a:extLst>
                    <a:ext uri="{FF2B5EF4-FFF2-40B4-BE49-F238E27FC236}">
                      <a16:creationId xmlns:a16="http://schemas.microsoft.com/office/drawing/2014/main" id="{EDCC6296-F5C8-44A1-8D0F-E3E7C16905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2" name="Line 264">
                  <a:extLst>
                    <a:ext uri="{FF2B5EF4-FFF2-40B4-BE49-F238E27FC236}">
                      <a16:creationId xmlns:a16="http://schemas.microsoft.com/office/drawing/2014/main" id="{9A5E837D-C2D4-4128-ACB8-C50BDFC8D0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3" name="Line 265">
                  <a:extLst>
                    <a:ext uri="{FF2B5EF4-FFF2-40B4-BE49-F238E27FC236}">
                      <a16:creationId xmlns:a16="http://schemas.microsoft.com/office/drawing/2014/main" id="{5492D289-E822-4488-BF82-C739CABBC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4" name="Line 266">
                  <a:extLst>
                    <a:ext uri="{FF2B5EF4-FFF2-40B4-BE49-F238E27FC236}">
                      <a16:creationId xmlns:a16="http://schemas.microsoft.com/office/drawing/2014/main" id="{B083A28A-95FB-40AF-967E-56EE0B0A4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5" name="Line 267">
                  <a:extLst>
                    <a:ext uri="{FF2B5EF4-FFF2-40B4-BE49-F238E27FC236}">
                      <a16:creationId xmlns:a16="http://schemas.microsoft.com/office/drawing/2014/main" id="{212D64FA-F553-468A-BF27-2E231B95E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6" name="Line 268">
                  <a:extLst>
                    <a:ext uri="{FF2B5EF4-FFF2-40B4-BE49-F238E27FC236}">
                      <a16:creationId xmlns:a16="http://schemas.microsoft.com/office/drawing/2014/main" id="{48A37430-994B-4D7A-8CEA-BC2D7E083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37" name="Line 269">
                  <a:extLst>
                    <a:ext uri="{FF2B5EF4-FFF2-40B4-BE49-F238E27FC236}">
                      <a16:creationId xmlns:a16="http://schemas.microsoft.com/office/drawing/2014/main" id="{D54286EA-BFE0-4375-9F86-CC42A9C31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59" name="Group 270">
                <a:extLst>
                  <a:ext uri="{FF2B5EF4-FFF2-40B4-BE49-F238E27FC236}">
                    <a16:creationId xmlns:a16="http://schemas.microsoft.com/office/drawing/2014/main" id="{B19A2541-E978-4060-9EA2-DFE2C401F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76"/>
                <a:ext cx="2398" cy="2"/>
                <a:chOff x="0" y="0"/>
                <a:chExt cx="2398" cy="2"/>
              </a:xfrm>
            </p:grpSpPr>
            <p:sp>
              <p:nvSpPr>
                <p:cNvPr id="35576" name="Line 271">
                  <a:extLst>
                    <a:ext uri="{FF2B5EF4-FFF2-40B4-BE49-F238E27FC236}">
                      <a16:creationId xmlns:a16="http://schemas.microsoft.com/office/drawing/2014/main" id="{DB54C5D7-A9E1-4DC3-8899-0CEAC0AAC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7" name="Line 272">
                  <a:extLst>
                    <a:ext uri="{FF2B5EF4-FFF2-40B4-BE49-F238E27FC236}">
                      <a16:creationId xmlns:a16="http://schemas.microsoft.com/office/drawing/2014/main" id="{2B14FE9F-06C1-4132-B40B-34DA1402C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8" name="Line 273">
                  <a:extLst>
                    <a:ext uri="{FF2B5EF4-FFF2-40B4-BE49-F238E27FC236}">
                      <a16:creationId xmlns:a16="http://schemas.microsoft.com/office/drawing/2014/main" id="{628095D2-DF37-4B81-B88C-9B2F805DD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9" name="Line 274">
                  <a:extLst>
                    <a:ext uri="{FF2B5EF4-FFF2-40B4-BE49-F238E27FC236}">
                      <a16:creationId xmlns:a16="http://schemas.microsoft.com/office/drawing/2014/main" id="{CEE04AC7-45EB-4279-B84B-FD7050251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0" name="Line 275">
                  <a:extLst>
                    <a:ext uri="{FF2B5EF4-FFF2-40B4-BE49-F238E27FC236}">
                      <a16:creationId xmlns:a16="http://schemas.microsoft.com/office/drawing/2014/main" id="{514E7097-2F50-4BF9-9D14-22D880F67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1" name="Line 276">
                  <a:extLst>
                    <a:ext uri="{FF2B5EF4-FFF2-40B4-BE49-F238E27FC236}">
                      <a16:creationId xmlns:a16="http://schemas.microsoft.com/office/drawing/2014/main" id="{029230B5-2118-4A57-82C4-6442F4A33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2" name="Line 277">
                  <a:extLst>
                    <a:ext uri="{FF2B5EF4-FFF2-40B4-BE49-F238E27FC236}">
                      <a16:creationId xmlns:a16="http://schemas.microsoft.com/office/drawing/2014/main" id="{D9E9C361-3CF2-4BF0-B543-73B0BD5F9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3" name="Line 278">
                  <a:extLst>
                    <a:ext uri="{FF2B5EF4-FFF2-40B4-BE49-F238E27FC236}">
                      <a16:creationId xmlns:a16="http://schemas.microsoft.com/office/drawing/2014/main" id="{5EB21D15-E93C-4910-A0CD-42D579B3AA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4" name="Line 279">
                  <a:extLst>
                    <a:ext uri="{FF2B5EF4-FFF2-40B4-BE49-F238E27FC236}">
                      <a16:creationId xmlns:a16="http://schemas.microsoft.com/office/drawing/2014/main" id="{582A99EA-F98B-403D-B62B-03604E7E6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5" name="Line 280">
                  <a:extLst>
                    <a:ext uri="{FF2B5EF4-FFF2-40B4-BE49-F238E27FC236}">
                      <a16:creationId xmlns:a16="http://schemas.microsoft.com/office/drawing/2014/main" id="{43874BF8-7893-4AC1-A2E6-9FA7E9AA3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6" name="Line 281">
                  <a:extLst>
                    <a:ext uri="{FF2B5EF4-FFF2-40B4-BE49-F238E27FC236}">
                      <a16:creationId xmlns:a16="http://schemas.microsoft.com/office/drawing/2014/main" id="{9A170B14-E854-4961-9101-61A9EB393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7" name="Line 282">
                  <a:extLst>
                    <a:ext uri="{FF2B5EF4-FFF2-40B4-BE49-F238E27FC236}">
                      <a16:creationId xmlns:a16="http://schemas.microsoft.com/office/drawing/2014/main" id="{C893D41A-2B1C-4477-92CB-C9448DCD4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8" name="Line 283">
                  <a:extLst>
                    <a:ext uri="{FF2B5EF4-FFF2-40B4-BE49-F238E27FC236}">
                      <a16:creationId xmlns:a16="http://schemas.microsoft.com/office/drawing/2014/main" id="{C9AEC329-8F5B-473A-A978-F875C5F4F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89" name="Line 284">
                  <a:extLst>
                    <a:ext uri="{FF2B5EF4-FFF2-40B4-BE49-F238E27FC236}">
                      <a16:creationId xmlns:a16="http://schemas.microsoft.com/office/drawing/2014/main" id="{D81B7646-69D4-4E7E-B326-DAA275FA2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0" name="Line 285">
                  <a:extLst>
                    <a:ext uri="{FF2B5EF4-FFF2-40B4-BE49-F238E27FC236}">
                      <a16:creationId xmlns:a16="http://schemas.microsoft.com/office/drawing/2014/main" id="{BAB9303B-AD2A-43B5-A5FD-6491A5011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1" name="Line 286">
                  <a:extLst>
                    <a:ext uri="{FF2B5EF4-FFF2-40B4-BE49-F238E27FC236}">
                      <a16:creationId xmlns:a16="http://schemas.microsoft.com/office/drawing/2014/main" id="{F9CFDDE2-8879-4297-9DC1-669ADB2510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2" name="Line 287">
                  <a:extLst>
                    <a:ext uri="{FF2B5EF4-FFF2-40B4-BE49-F238E27FC236}">
                      <a16:creationId xmlns:a16="http://schemas.microsoft.com/office/drawing/2014/main" id="{5AC508E7-402B-41CC-A2AC-3EA3C5714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3" name="Line 288">
                  <a:extLst>
                    <a:ext uri="{FF2B5EF4-FFF2-40B4-BE49-F238E27FC236}">
                      <a16:creationId xmlns:a16="http://schemas.microsoft.com/office/drawing/2014/main" id="{025B38EB-277C-4B57-AA77-3D98A78ED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4" name="Line 289">
                  <a:extLst>
                    <a:ext uri="{FF2B5EF4-FFF2-40B4-BE49-F238E27FC236}">
                      <a16:creationId xmlns:a16="http://schemas.microsoft.com/office/drawing/2014/main" id="{C0AB9881-65D9-4042-A396-D7B0CCF959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5" name="Line 290">
                  <a:extLst>
                    <a:ext uri="{FF2B5EF4-FFF2-40B4-BE49-F238E27FC236}">
                      <a16:creationId xmlns:a16="http://schemas.microsoft.com/office/drawing/2014/main" id="{949B4F03-3EAC-44C4-B0B2-11B851D337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6" name="Line 291">
                  <a:extLst>
                    <a:ext uri="{FF2B5EF4-FFF2-40B4-BE49-F238E27FC236}">
                      <a16:creationId xmlns:a16="http://schemas.microsoft.com/office/drawing/2014/main" id="{151FC0B7-BA08-436B-8F3C-F6A9CDA51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7" name="Line 292">
                  <a:extLst>
                    <a:ext uri="{FF2B5EF4-FFF2-40B4-BE49-F238E27FC236}">
                      <a16:creationId xmlns:a16="http://schemas.microsoft.com/office/drawing/2014/main" id="{F2CCD32E-28B8-4449-97C4-35377CFCD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8" name="Line 293">
                  <a:extLst>
                    <a:ext uri="{FF2B5EF4-FFF2-40B4-BE49-F238E27FC236}">
                      <a16:creationId xmlns:a16="http://schemas.microsoft.com/office/drawing/2014/main" id="{012F0AF6-50B2-4EBA-AB12-5AA72B669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99" name="Line 294">
                  <a:extLst>
                    <a:ext uri="{FF2B5EF4-FFF2-40B4-BE49-F238E27FC236}">
                      <a16:creationId xmlns:a16="http://schemas.microsoft.com/office/drawing/2014/main" id="{4279E526-B9CE-4C4A-B2A6-4DDACC098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0" name="Line 295">
                  <a:extLst>
                    <a:ext uri="{FF2B5EF4-FFF2-40B4-BE49-F238E27FC236}">
                      <a16:creationId xmlns:a16="http://schemas.microsoft.com/office/drawing/2014/main" id="{90A3C234-D7E4-4144-8BC7-01C759D37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1" name="Line 296">
                  <a:extLst>
                    <a:ext uri="{FF2B5EF4-FFF2-40B4-BE49-F238E27FC236}">
                      <a16:creationId xmlns:a16="http://schemas.microsoft.com/office/drawing/2014/main" id="{BB1E3C36-CC5A-41B8-A8A7-1811F0224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2" name="Line 297">
                  <a:extLst>
                    <a:ext uri="{FF2B5EF4-FFF2-40B4-BE49-F238E27FC236}">
                      <a16:creationId xmlns:a16="http://schemas.microsoft.com/office/drawing/2014/main" id="{E969D8A1-6E48-45BA-8A08-FBC39B52F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3" name="Line 298">
                  <a:extLst>
                    <a:ext uri="{FF2B5EF4-FFF2-40B4-BE49-F238E27FC236}">
                      <a16:creationId xmlns:a16="http://schemas.microsoft.com/office/drawing/2014/main" id="{11A4F40B-EF1E-4E9D-9E41-4B41315C6C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4" name="Line 299">
                  <a:extLst>
                    <a:ext uri="{FF2B5EF4-FFF2-40B4-BE49-F238E27FC236}">
                      <a16:creationId xmlns:a16="http://schemas.microsoft.com/office/drawing/2014/main" id="{3FD05586-4F42-4F40-98DE-CF34CAE45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5" name="Line 300">
                  <a:extLst>
                    <a:ext uri="{FF2B5EF4-FFF2-40B4-BE49-F238E27FC236}">
                      <a16:creationId xmlns:a16="http://schemas.microsoft.com/office/drawing/2014/main" id="{43147E36-10D9-4A8E-B536-C3D7FB8AD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606" name="Line 301">
                  <a:extLst>
                    <a:ext uri="{FF2B5EF4-FFF2-40B4-BE49-F238E27FC236}">
                      <a16:creationId xmlns:a16="http://schemas.microsoft.com/office/drawing/2014/main" id="{0EAC571F-EA17-43A5-AFB2-AE951510B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0" name="Group 302">
                <a:extLst>
                  <a:ext uri="{FF2B5EF4-FFF2-40B4-BE49-F238E27FC236}">
                    <a16:creationId xmlns:a16="http://schemas.microsoft.com/office/drawing/2014/main" id="{FEF78043-723D-4CE7-BF7D-857973C1A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648"/>
                <a:ext cx="2398" cy="2"/>
                <a:chOff x="0" y="0"/>
                <a:chExt cx="2398" cy="2"/>
              </a:xfrm>
            </p:grpSpPr>
            <p:sp>
              <p:nvSpPr>
                <p:cNvPr id="35545" name="Line 303">
                  <a:extLst>
                    <a:ext uri="{FF2B5EF4-FFF2-40B4-BE49-F238E27FC236}">
                      <a16:creationId xmlns:a16="http://schemas.microsoft.com/office/drawing/2014/main" id="{9CDC5CA0-85AE-4C6C-8A53-59527FEE16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6" name="Line 304">
                  <a:extLst>
                    <a:ext uri="{FF2B5EF4-FFF2-40B4-BE49-F238E27FC236}">
                      <a16:creationId xmlns:a16="http://schemas.microsoft.com/office/drawing/2014/main" id="{352D1B24-A55E-4936-B72E-4762F999D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7" name="Line 305">
                  <a:extLst>
                    <a:ext uri="{FF2B5EF4-FFF2-40B4-BE49-F238E27FC236}">
                      <a16:creationId xmlns:a16="http://schemas.microsoft.com/office/drawing/2014/main" id="{7FFBDFD5-D41C-485D-84E6-8DE63523E9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8" name="Line 306">
                  <a:extLst>
                    <a:ext uri="{FF2B5EF4-FFF2-40B4-BE49-F238E27FC236}">
                      <a16:creationId xmlns:a16="http://schemas.microsoft.com/office/drawing/2014/main" id="{7A7BF022-98A2-48C4-A8A1-76D401670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9" name="Line 307">
                  <a:extLst>
                    <a:ext uri="{FF2B5EF4-FFF2-40B4-BE49-F238E27FC236}">
                      <a16:creationId xmlns:a16="http://schemas.microsoft.com/office/drawing/2014/main" id="{C65C5990-9AD3-4999-A3A7-47AA41957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0" name="Line 308">
                  <a:extLst>
                    <a:ext uri="{FF2B5EF4-FFF2-40B4-BE49-F238E27FC236}">
                      <a16:creationId xmlns:a16="http://schemas.microsoft.com/office/drawing/2014/main" id="{60078EB6-D4E8-4733-9C6B-1A578989F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1" name="Line 309">
                  <a:extLst>
                    <a:ext uri="{FF2B5EF4-FFF2-40B4-BE49-F238E27FC236}">
                      <a16:creationId xmlns:a16="http://schemas.microsoft.com/office/drawing/2014/main" id="{7397EF48-6974-47B6-8D4C-ED71C09BFF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2" name="Line 310">
                  <a:extLst>
                    <a:ext uri="{FF2B5EF4-FFF2-40B4-BE49-F238E27FC236}">
                      <a16:creationId xmlns:a16="http://schemas.microsoft.com/office/drawing/2014/main" id="{4929ADDD-3FBE-4183-B51F-FDB50BB76F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3" name="Line 311">
                  <a:extLst>
                    <a:ext uri="{FF2B5EF4-FFF2-40B4-BE49-F238E27FC236}">
                      <a16:creationId xmlns:a16="http://schemas.microsoft.com/office/drawing/2014/main" id="{CAF6C528-BCC5-4730-83AF-C45B7AEF00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4" name="Line 312">
                  <a:extLst>
                    <a:ext uri="{FF2B5EF4-FFF2-40B4-BE49-F238E27FC236}">
                      <a16:creationId xmlns:a16="http://schemas.microsoft.com/office/drawing/2014/main" id="{DE41A7F9-AF0A-4382-AD42-4FFBCCF05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5" name="Line 313">
                  <a:extLst>
                    <a:ext uri="{FF2B5EF4-FFF2-40B4-BE49-F238E27FC236}">
                      <a16:creationId xmlns:a16="http://schemas.microsoft.com/office/drawing/2014/main" id="{55CAE5F3-3E75-4508-92B3-6E2089FC8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6" name="Line 314">
                  <a:extLst>
                    <a:ext uri="{FF2B5EF4-FFF2-40B4-BE49-F238E27FC236}">
                      <a16:creationId xmlns:a16="http://schemas.microsoft.com/office/drawing/2014/main" id="{5441D010-8800-4890-BA33-CD32149CF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7" name="Line 315">
                  <a:extLst>
                    <a:ext uri="{FF2B5EF4-FFF2-40B4-BE49-F238E27FC236}">
                      <a16:creationId xmlns:a16="http://schemas.microsoft.com/office/drawing/2014/main" id="{E0D18570-EC2E-4F8F-8114-87B8BA748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8" name="Line 316">
                  <a:extLst>
                    <a:ext uri="{FF2B5EF4-FFF2-40B4-BE49-F238E27FC236}">
                      <a16:creationId xmlns:a16="http://schemas.microsoft.com/office/drawing/2014/main" id="{D03A3878-5895-4FA3-A75D-BD1348E4A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59" name="Line 317">
                  <a:extLst>
                    <a:ext uri="{FF2B5EF4-FFF2-40B4-BE49-F238E27FC236}">
                      <a16:creationId xmlns:a16="http://schemas.microsoft.com/office/drawing/2014/main" id="{DEE2D434-610C-4C47-BE41-83A092A62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0" name="Line 318">
                  <a:extLst>
                    <a:ext uri="{FF2B5EF4-FFF2-40B4-BE49-F238E27FC236}">
                      <a16:creationId xmlns:a16="http://schemas.microsoft.com/office/drawing/2014/main" id="{3DFBFDDB-06B9-471D-BE2D-8B0A06CCDB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1" name="Line 319">
                  <a:extLst>
                    <a:ext uri="{FF2B5EF4-FFF2-40B4-BE49-F238E27FC236}">
                      <a16:creationId xmlns:a16="http://schemas.microsoft.com/office/drawing/2014/main" id="{73496CD5-3D5E-4CFA-9971-8CF4FC8CA3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2" name="Line 320">
                  <a:extLst>
                    <a:ext uri="{FF2B5EF4-FFF2-40B4-BE49-F238E27FC236}">
                      <a16:creationId xmlns:a16="http://schemas.microsoft.com/office/drawing/2014/main" id="{30562865-C685-4EC1-BD88-E71F7DBB8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3" name="Line 321">
                  <a:extLst>
                    <a:ext uri="{FF2B5EF4-FFF2-40B4-BE49-F238E27FC236}">
                      <a16:creationId xmlns:a16="http://schemas.microsoft.com/office/drawing/2014/main" id="{479BDBD8-C4F4-48B8-A1ED-315925978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4" name="Line 322">
                  <a:extLst>
                    <a:ext uri="{FF2B5EF4-FFF2-40B4-BE49-F238E27FC236}">
                      <a16:creationId xmlns:a16="http://schemas.microsoft.com/office/drawing/2014/main" id="{60269F78-D5F7-4D1B-ADCF-B74E2A006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5" name="Line 323">
                  <a:extLst>
                    <a:ext uri="{FF2B5EF4-FFF2-40B4-BE49-F238E27FC236}">
                      <a16:creationId xmlns:a16="http://schemas.microsoft.com/office/drawing/2014/main" id="{84FBA25A-C5BB-486A-B8EA-F9F86E63D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6" name="Line 324">
                  <a:extLst>
                    <a:ext uri="{FF2B5EF4-FFF2-40B4-BE49-F238E27FC236}">
                      <a16:creationId xmlns:a16="http://schemas.microsoft.com/office/drawing/2014/main" id="{E2483BD9-812F-49AA-806B-D79DFB58C0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7" name="Line 325">
                  <a:extLst>
                    <a:ext uri="{FF2B5EF4-FFF2-40B4-BE49-F238E27FC236}">
                      <a16:creationId xmlns:a16="http://schemas.microsoft.com/office/drawing/2014/main" id="{B3E68460-F897-4569-BF4F-5E9A34D880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8" name="Line 326">
                  <a:extLst>
                    <a:ext uri="{FF2B5EF4-FFF2-40B4-BE49-F238E27FC236}">
                      <a16:creationId xmlns:a16="http://schemas.microsoft.com/office/drawing/2014/main" id="{14691C49-7F7E-464D-9DA1-3791430A5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69" name="Line 327">
                  <a:extLst>
                    <a:ext uri="{FF2B5EF4-FFF2-40B4-BE49-F238E27FC236}">
                      <a16:creationId xmlns:a16="http://schemas.microsoft.com/office/drawing/2014/main" id="{A8447CC9-EFE9-4158-93A2-EB2649B22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0" name="Line 328">
                  <a:extLst>
                    <a:ext uri="{FF2B5EF4-FFF2-40B4-BE49-F238E27FC236}">
                      <a16:creationId xmlns:a16="http://schemas.microsoft.com/office/drawing/2014/main" id="{D8827118-2397-4265-B9D0-ACC6886D2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1" name="Line 329">
                  <a:extLst>
                    <a:ext uri="{FF2B5EF4-FFF2-40B4-BE49-F238E27FC236}">
                      <a16:creationId xmlns:a16="http://schemas.microsoft.com/office/drawing/2014/main" id="{F8CEEBF2-B05E-465C-A4A3-E65758D33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2" name="Line 330">
                  <a:extLst>
                    <a:ext uri="{FF2B5EF4-FFF2-40B4-BE49-F238E27FC236}">
                      <a16:creationId xmlns:a16="http://schemas.microsoft.com/office/drawing/2014/main" id="{8849EA3C-1C83-4654-B162-7AA14707C9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3" name="Line 331">
                  <a:extLst>
                    <a:ext uri="{FF2B5EF4-FFF2-40B4-BE49-F238E27FC236}">
                      <a16:creationId xmlns:a16="http://schemas.microsoft.com/office/drawing/2014/main" id="{A58734DE-D5F4-43CB-8F58-1871C8FD1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4" name="Line 332">
                  <a:extLst>
                    <a:ext uri="{FF2B5EF4-FFF2-40B4-BE49-F238E27FC236}">
                      <a16:creationId xmlns:a16="http://schemas.microsoft.com/office/drawing/2014/main" id="{91BDF724-9112-49F0-88AF-796D06F1E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75" name="Line 333">
                  <a:extLst>
                    <a:ext uri="{FF2B5EF4-FFF2-40B4-BE49-F238E27FC236}">
                      <a16:creationId xmlns:a16="http://schemas.microsoft.com/office/drawing/2014/main" id="{073363D2-4023-40A4-8CA4-FAAE06EF5F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1" name="Group 334">
                <a:extLst>
                  <a:ext uri="{FF2B5EF4-FFF2-40B4-BE49-F238E27FC236}">
                    <a16:creationId xmlns:a16="http://schemas.microsoft.com/office/drawing/2014/main" id="{F5C931A8-4A9D-4911-AE1B-16F5DB0B19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"/>
                <a:ext cx="2398" cy="2"/>
                <a:chOff x="0" y="0"/>
                <a:chExt cx="2398" cy="2"/>
              </a:xfrm>
            </p:grpSpPr>
            <p:sp>
              <p:nvSpPr>
                <p:cNvPr id="35514" name="Line 335">
                  <a:extLst>
                    <a:ext uri="{FF2B5EF4-FFF2-40B4-BE49-F238E27FC236}">
                      <a16:creationId xmlns:a16="http://schemas.microsoft.com/office/drawing/2014/main" id="{A0E497CE-EE9D-4BAD-90AA-DF36F32795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5" name="Line 336">
                  <a:extLst>
                    <a:ext uri="{FF2B5EF4-FFF2-40B4-BE49-F238E27FC236}">
                      <a16:creationId xmlns:a16="http://schemas.microsoft.com/office/drawing/2014/main" id="{DD6088C4-AA88-46D9-874D-53875740E7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6" name="Line 337">
                  <a:extLst>
                    <a:ext uri="{FF2B5EF4-FFF2-40B4-BE49-F238E27FC236}">
                      <a16:creationId xmlns:a16="http://schemas.microsoft.com/office/drawing/2014/main" id="{CD5110AA-6BF0-42A9-B790-0B4D016DC2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7" name="Line 338">
                  <a:extLst>
                    <a:ext uri="{FF2B5EF4-FFF2-40B4-BE49-F238E27FC236}">
                      <a16:creationId xmlns:a16="http://schemas.microsoft.com/office/drawing/2014/main" id="{BF9ED612-82DD-4F0B-90FD-302B1852B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8" name="Line 339">
                  <a:extLst>
                    <a:ext uri="{FF2B5EF4-FFF2-40B4-BE49-F238E27FC236}">
                      <a16:creationId xmlns:a16="http://schemas.microsoft.com/office/drawing/2014/main" id="{51E5BF84-4A1A-4AE3-9822-BFE540AA2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9" name="Line 340">
                  <a:extLst>
                    <a:ext uri="{FF2B5EF4-FFF2-40B4-BE49-F238E27FC236}">
                      <a16:creationId xmlns:a16="http://schemas.microsoft.com/office/drawing/2014/main" id="{2905B859-7C09-40D0-A23C-845846648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0" name="Line 341">
                  <a:extLst>
                    <a:ext uri="{FF2B5EF4-FFF2-40B4-BE49-F238E27FC236}">
                      <a16:creationId xmlns:a16="http://schemas.microsoft.com/office/drawing/2014/main" id="{015BF428-472E-4FC3-B034-E55B53784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1" name="Line 342">
                  <a:extLst>
                    <a:ext uri="{FF2B5EF4-FFF2-40B4-BE49-F238E27FC236}">
                      <a16:creationId xmlns:a16="http://schemas.microsoft.com/office/drawing/2014/main" id="{11C94356-D1DD-418F-8B6A-08B41F22D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2" name="Line 343">
                  <a:extLst>
                    <a:ext uri="{FF2B5EF4-FFF2-40B4-BE49-F238E27FC236}">
                      <a16:creationId xmlns:a16="http://schemas.microsoft.com/office/drawing/2014/main" id="{847C8765-5892-4DEB-9C82-10BB22E5C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3" name="Line 344">
                  <a:extLst>
                    <a:ext uri="{FF2B5EF4-FFF2-40B4-BE49-F238E27FC236}">
                      <a16:creationId xmlns:a16="http://schemas.microsoft.com/office/drawing/2014/main" id="{7825A554-37B6-443C-B512-E773E567BF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4" name="Line 345">
                  <a:extLst>
                    <a:ext uri="{FF2B5EF4-FFF2-40B4-BE49-F238E27FC236}">
                      <a16:creationId xmlns:a16="http://schemas.microsoft.com/office/drawing/2014/main" id="{5672B7CD-B053-4006-8BF6-D2318001E4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5" name="Line 346">
                  <a:extLst>
                    <a:ext uri="{FF2B5EF4-FFF2-40B4-BE49-F238E27FC236}">
                      <a16:creationId xmlns:a16="http://schemas.microsoft.com/office/drawing/2014/main" id="{B7215D17-FB7A-41AB-8C33-09241144D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6" name="Line 347">
                  <a:extLst>
                    <a:ext uri="{FF2B5EF4-FFF2-40B4-BE49-F238E27FC236}">
                      <a16:creationId xmlns:a16="http://schemas.microsoft.com/office/drawing/2014/main" id="{F19FEB44-D798-45F4-BDDD-DAAA1D7E6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7" name="Line 348">
                  <a:extLst>
                    <a:ext uri="{FF2B5EF4-FFF2-40B4-BE49-F238E27FC236}">
                      <a16:creationId xmlns:a16="http://schemas.microsoft.com/office/drawing/2014/main" id="{03F0A6DC-5DEC-4A51-9B16-6C4C17A8D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8" name="Line 349">
                  <a:extLst>
                    <a:ext uri="{FF2B5EF4-FFF2-40B4-BE49-F238E27FC236}">
                      <a16:creationId xmlns:a16="http://schemas.microsoft.com/office/drawing/2014/main" id="{D9AB6FE8-ECA2-48D0-86C1-DF842AAC1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29" name="Line 350">
                  <a:extLst>
                    <a:ext uri="{FF2B5EF4-FFF2-40B4-BE49-F238E27FC236}">
                      <a16:creationId xmlns:a16="http://schemas.microsoft.com/office/drawing/2014/main" id="{97FB3911-6CA8-4E1C-8B2F-ED2C80BC7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0" name="Line 351">
                  <a:extLst>
                    <a:ext uri="{FF2B5EF4-FFF2-40B4-BE49-F238E27FC236}">
                      <a16:creationId xmlns:a16="http://schemas.microsoft.com/office/drawing/2014/main" id="{BD054E8C-26FB-4520-8658-97A68D279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1" name="Line 352">
                  <a:extLst>
                    <a:ext uri="{FF2B5EF4-FFF2-40B4-BE49-F238E27FC236}">
                      <a16:creationId xmlns:a16="http://schemas.microsoft.com/office/drawing/2014/main" id="{70A2D7A2-CB06-499B-8155-1A9A0F027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2" name="Line 353">
                  <a:extLst>
                    <a:ext uri="{FF2B5EF4-FFF2-40B4-BE49-F238E27FC236}">
                      <a16:creationId xmlns:a16="http://schemas.microsoft.com/office/drawing/2014/main" id="{CCAD823F-FADD-4FA4-8CAF-8415D8E266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3" name="Line 354">
                  <a:extLst>
                    <a:ext uri="{FF2B5EF4-FFF2-40B4-BE49-F238E27FC236}">
                      <a16:creationId xmlns:a16="http://schemas.microsoft.com/office/drawing/2014/main" id="{12D8B1F1-EDE5-4C04-B6A5-9E39FB9E23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4" name="Line 355">
                  <a:extLst>
                    <a:ext uri="{FF2B5EF4-FFF2-40B4-BE49-F238E27FC236}">
                      <a16:creationId xmlns:a16="http://schemas.microsoft.com/office/drawing/2014/main" id="{6F230BA9-8655-4E43-8943-E88E2EBE6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5" name="Line 356">
                  <a:extLst>
                    <a:ext uri="{FF2B5EF4-FFF2-40B4-BE49-F238E27FC236}">
                      <a16:creationId xmlns:a16="http://schemas.microsoft.com/office/drawing/2014/main" id="{8CF680ED-D20F-4E2E-97A1-3ECB261A0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6" name="Line 357">
                  <a:extLst>
                    <a:ext uri="{FF2B5EF4-FFF2-40B4-BE49-F238E27FC236}">
                      <a16:creationId xmlns:a16="http://schemas.microsoft.com/office/drawing/2014/main" id="{C7189AA2-A877-4CBC-9E76-FE5FBCDA5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7" name="Line 358">
                  <a:extLst>
                    <a:ext uri="{FF2B5EF4-FFF2-40B4-BE49-F238E27FC236}">
                      <a16:creationId xmlns:a16="http://schemas.microsoft.com/office/drawing/2014/main" id="{9A47FEA6-F8C5-4D26-AB59-90D9996959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8" name="Line 359">
                  <a:extLst>
                    <a:ext uri="{FF2B5EF4-FFF2-40B4-BE49-F238E27FC236}">
                      <a16:creationId xmlns:a16="http://schemas.microsoft.com/office/drawing/2014/main" id="{B8BBF38D-9C61-47AF-8B13-8DD6B98D1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39" name="Line 360">
                  <a:extLst>
                    <a:ext uri="{FF2B5EF4-FFF2-40B4-BE49-F238E27FC236}">
                      <a16:creationId xmlns:a16="http://schemas.microsoft.com/office/drawing/2014/main" id="{8714232F-F7B2-4250-9B18-08C7CAAC2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0" name="Line 361">
                  <a:extLst>
                    <a:ext uri="{FF2B5EF4-FFF2-40B4-BE49-F238E27FC236}">
                      <a16:creationId xmlns:a16="http://schemas.microsoft.com/office/drawing/2014/main" id="{B42679D2-36F7-42FA-9859-404C7DBDC5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1" name="Line 362">
                  <a:extLst>
                    <a:ext uri="{FF2B5EF4-FFF2-40B4-BE49-F238E27FC236}">
                      <a16:creationId xmlns:a16="http://schemas.microsoft.com/office/drawing/2014/main" id="{EB983C52-C7B1-445E-A910-C151A5640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2" name="Line 363">
                  <a:extLst>
                    <a:ext uri="{FF2B5EF4-FFF2-40B4-BE49-F238E27FC236}">
                      <a16:creationId xmlns:a16="http://schemas.microsoft.com/office/drawing/2014/main" id="{EC4C2FF1-3620-4936-92E2-70FB31C8F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3" name="Line 364">
                  <a:extLst>
                    <a:ext uri="{FF2B5EF4-FFF2-40B4-BE49-F238E27FC236}">
                      <a16:creationId xmlns:a16="http://schemas.microsoft.com/office/drawing/2014/main" id="{83FC4304-0C38-4B72-939D-E9EB6F38E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44" name="Line 365">
                  <a:extLst>
                    <a:ext uri="{FF2B5EF4-FFF2-40B4-BE49-F238E27FC236}">
                      <a16:creationId xmlns:a16="http://schemas.microsoft.com/office/drawing/2014/main" id="{1D8ADBE4-8142-4D90-BB5F-8FB4EFE3B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2" name="Group 366">
                <a:extLst>
                  <a:ext uri="{FF2B5EF4-FFF2-40B4-BE49-F238E27FC236}">
                    <a16:creationId xmlns:a16="http://schemas.microsoft.com/office/drawing/2014/main" id="{44A16C51-9728-411D-A8D4-2047FE159A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92"/>
                <a:ext cx="2398" cy="2"/>
                <a:chOff x="0" y="0"/>
                <a:chExt cx="2398" cy="2"/>
              </a:xfrm>
            </p:grpSpPr>
            <p:sp>
              <p:nvSpPr>
                <p:cNvPr id="35483" name="Line 367">
                  <a:extLst>
                    <a:ext uri="{FF2B5EF4-FFF2-40B4-BE49-F238E27FC236}">
                      <a16:creationId xmlns:a16="http://schemas.microsoft.com/office/drawing/2014/main" id="{A6D811CC-E0DC-4701-9C9D-06238C4A2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4" name="Line 368">
                  <a:extLst>
                    <a:ext uri="{FF2B5EF4-FFF2-40B4-BE49-F238E27FC236}">
                      <a16:creationId xmlns:a16="http://schemas.microsoft.com/office/drawing/2014/main" id="{F848F9D0-DCA3-4410-BEFB-E4D7813DC0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5" name="Line 369">
                  <a:extLst>
                    <a:ext uri="{FF2B5EF4-FFF2-40B4-BE49-F238E27FC236}">
                      <a16:creationId xmlns:a16="http://schemas.microsoft.com/office/drawing/2014/main" id="{B49FABE5-E09F-41CF-9AE0-68614AB0C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6" name="Line 370">
                  <a:extLst>
                    <a:ext uri="{FF2B5EF4-FFF2-40B4-BE49-F238E27FC236}">
                      <a16:creationId xmlns:a16="http://schemas.microsoft.com/office/drawing/2014/main" id="{651D7DD3-A7EB-4475-8645-60F922F7D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7" name="Line 371">
                  <a:extLst>
                    <a:ext uri="{FF2B5EF4-FFF2-40B4-BE49-F238E27FC236}">
                      <a16:creationId xmlns:a16="http://schemas.microsoft.com/office/drawing/2014/main" id="{C6730886-2582-4A5F-A057-B612E4E9A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8" name="Line 372">
                  <a:extLst>
                    <a:ext uri="{FF2B5EF4-FFF2-40B4-BE49-F238E27FC236}">
                      <a16:creationId xmlns:a16="http://schemas.microsoft.com/office/drawing/2014/main" id="{F07DF20D-4BD0-401F-BEF9-742C760F92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9" name="Line 373">
                  <a:extLst>
                    <a:ext uri="{FF2B5EF4-FFF2-40B4-BE49-F238E27FC236}">
                      <a16:creationId xmlns:a16="http://schemas.microsoft.com/office/drawing/2014/main" id="{BDAED844-C154-41AF-86B9-D61FF60CA3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0" name="Line 374">
                  <a:extLst>
                    <a:ext uri="{FF2B5EF4-FFF2-40B4-BE49-F238E27FC236}">
                      <a16:creationId xmlns:a16="http://schemas.microsoft.com/office/drawing/2014/main" id="{C24C8623-B176-45F2-924C-D5737095BD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1" name="Line 375">
                  <a:extLst>
                    <a:ext uri="{FF2B5EF4-FFF2-40B4-BE49-F238E27FC236}">
                      <a16:creationId xmlns:a16="http://schemas.microsoft.com/office/drawing/2014/main" id="{6FA67939-EF16-4D21-8DDE-7A4BDFEE8C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2" name="Line 376">
                  <a:extLst>
                    <a:ext uri="{FF2B5EF4-FFF2-40B4-BE49-F238E27FC236}">
                      <a16:creationId xmlns:a16="http://schemas.microsoft.com/office/drawing/2014/main" id="{1833AF37-0EC9-45A2-89AF-CC7A3E62E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3" name="Line 377">
                  <a:extLst>
                    <a:ext uri="{FF2B5EF4-FFF2-40B4-BE49-F238E27FC236}">
                      <a16:creationId xmlns:a16="http://schemas.microsoft.com/office/drawing/2014/main" id="{433992F8-A16B-40BA-BEB2-2994F9086A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4" name="Line 378">
                  <a:extLst>
                    <a:ext uri="{FF2B5EF4-FFF2-40B4-BE49-F238E27FC236}">
                      <a16:creationId xmlns:a16="http://schemas.microsoft.com/office/drawing/2014/main" id="{D1E0D4F3-210A-414C-BDC0-F82D0E843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5" name="Line 379">
                  <a:extLst>
                    <a:ext uri="{FF2B5EF4-FFF2-40B4-BE49-F238E27FC236}">
                      <a16:creationId xmlns:a16="http://schemas.microsoft.com/office/drawing/2014/main" id="{E46FA544-14E3-42EC-B850-E855BC752F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6" name="Line 380">
                  <a:extLst>
                    <a:ext uri="{FF2B5EF4-FFF2-40B4-BE49-F238E27FC236}">
                      <a16:creationId xmlns:a16="http://schemas.microsoft.com/office/drawing/2014/main" id="{424D2D23-19C4-4902-95E4-28C1E0EC3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7" name="Line 381">
                  <a:extLst>
                    <a:ext uri="{FF2B5EF4-FFF2-40B4-BE49-F238E27FC236}">
                      <a16:creationId xmlns:a16="http://schemas.microsoft.com/office/drawing/2014/main" id="{4AA79F06-EBB3-4F03-81DC-EE3124E38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8" name="Line 382">
                  <a:extLst>
                    <a:ext uri="{FF2B5EF4-FFF2-40B4-BE49-F238E27FC236}">
                      <a16:creationId xmlns:a16="http://schemas.microsoft.com/office/drawing/2014/main" id="{87DAA6D0-17D1-4ABA-841F-030BCC43A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99" name="Line 383">
                  <a:extLst>
                    <a:ext uri="{FF2B5EF4-FFF2-40B4-BE49-F238E27FC236}">
                      <a16:creationId xmlns:a16="http://schemas.microsoft.com/office/drawing/2014/main" id="{575B477C-F51B-4A43-BF2B-155BFD0E81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0" name="Line 384">
                  <a:extLst>
                    <a:ext uri="{FF2B5EF4-FFF2-40B4-BE49-F238E27FC236}">
                      <a16:creationId xmlns:a16="http://schemas.microsoft.com/office/drawing/2014/main" id="{408C4993-BE55-4542-A976-3A3CED3A1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1" name="Line 385">
                  <a:extLst>
                    <a:ext uri="{FF2B5EF4-FFF2-40B4-BE49-F238E27FC236}">
                      <a16:creationId xmlns:a16="http://schemas.microsoft.com/office/drawing/2014/main" id="{57D136AB-912A-4D8B-85C2-E43BE4A8F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2" name="Line 386">
                  <a:extLst>
                    <a:ext uri="{FF2B5EF4-FFF2-40B4-BE49-F238E27FC236}">
                      <a16:creationId xmlns:a16="http://schemas.microsoft.com/office/drawing/2014/main" id="{311CC3FD-2DE2-49FB-B494-DB4156E2D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3" name="Line 387">
                  <a:extLst>
                    <a:ext uri="{FF2B5EF4-FFF2-40B4-BE49-F238E27FC236}">
                      <a16:creationId xmlns:a16="http://schemas.microsoft.com/office/drawing/2014/main" id="{B345B5A3-69BB-4723-8DB0-EF29F1C92A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4" name="Line 388">
                  <a:extLst>
                    <a:ext uri="{FF2B5EF4-FFF2-40B4-BE49-F238E27FC236}">
                      <a16:creationId xmlns:a16="http://schemas.microsoft.com/office/drawing/2014/main" id="{8B71B6CE-202A-45DA-813C-933963CF97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5" name="Line 389">
                  <a:extLst>
                    <a:ext uri="{FF2B5EF4-FFF2-40B4-BE49-F238E27FC236}">
                      <a16:creationId xmlns:a16="http://schemas.microsoft.com/office/drawing/2014/main" id="{84201265-7A2A-4473-83B1-DAA49AAA3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6" name="Line 390">
                  <a:extLst>
                    <a:ext uri="{FF2B5EF4-FFF2-40B4-BE49-F238E27FC236}">
                      <a16:creationId xmlns:a16="http://schemas.microsoft.com/office/drawing/2014/main" id="{C5D962EA-F18F-4562-B94D-D9FEC79DD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7" name="Line 391">
                  <a:extLst>
                    <a:ext uri="{FF2B5EF4-FFF2-40B4-BE49-F238E27FC236}">
                      <a16:creationId xmlns:a16="http://schemas.microsoft.com/office/drawing/2014/main" id="{5CA8392B-6FA5-4418-B0B7-BDFE33EB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8" name="Line 392">
                  <a:extLst>
                    <a:ext uri="{FF2B5EF4-FFF2-40B4-BE49-F238E27FC236}">
                      <a16:creationId xmlns:a16="http://schemas.microsoft.com/office/drawing/2014/main" id="{FD5BE046-67A2-4EF4-BDDF-0E9A9B6989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09" name="Line 393">
                  <a:extLst>
                    <a:ext uri="{FF2B5EF4-FFF2-40B4-BE49-F238E27FC236}">
                      <a16:creationId xmlns:a16="http://schemas.microsoft.com/office/drawing/2014/main" id="{66C7BE0C-0AA1-42A2-BECA-81CE717743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0" name="Line 394">
                  <a:extLst>
                    <a:ext uri="{FF2B5EF4-FFF2-40B4-BE49-F238E27FC236}">
                      <a16:creationId xmlns:a16="http://schemas.microsoft.com/office/drawing/2014/main" id="{55213FF5-19FE-4FA8-B7CC-0D0730786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1" name="Line 395">
                  <a:extLst>
                    <a:ext uri="{FF2B5EF4-FFF2-40B4-BE49-F238E27FC236}">
                      <a16:creationId xmlns:a16="http://schemas.microsoft.com/office/drawing/2014/main" id="{AFDD7348-9A63-4080-8D5B-1FC9E4E33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2" name="Line 396">
                  <a:extLst>
                    <a:ext uri="{FF2B5EF4-FFF2-40B4-BE49-F238E27FC236}">
                      <a16:creationId xmlns:a16="http://schemas.microsoft.com/office/drawing/2014/main" id="{174DED2F-47DC-461D-BF1B-FF32D0197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513" name="Line 397">
                  <a:extLst>
                    <a:ext uri="{FF2B5EF4-FFF2-40B4-BE49-F238E27FC236}">
                      <a16:creationId xmlns:a16="http://schemas.microsoft.com/office/drawing/2014/main" id="{60CA3087-6CF0-471B-AD0E-133944A2E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3" name="Group 398">
                <a:extLst>
                  <a:ext uri="{FF2B5EF4-FFF2-40B4-BE49-F238E27FC236}">
                    <a16:creationId xmlns:a16="http://schemas.microsoft.com/office/drawing/2014/main" id="{4884CF13-0AF0-4819-87D3-773B37D496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864"/>
                <a:ext cx="2398" cy="2"/>
                <a:chOff x="0" y="0"/>
                <a:chExt cx="2398" cy="2"/>
              </a:xfrm>
            </p:grpSpPr>
            <p:sp>
              <p:nvSpPr>
                <p:cNvPr id="35452" name="Line 399">
                  <a:extLst>
                    <a:ext uri="{FF2B5EF4-FFF2-40B4-BE49-F238E27FC236}">
                      <a16:creationId xmlns:a16="http://schemas.microsoft.com/office/drawing/2014/main" id="{28498ABB-B2C6-4679-A2CD-C1FACA1AE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3" name="Line 400">
                  <a:extLst>
                    <a:ext uri="{FF2B5EF4-FFF2-40B4-BE49-F238E27FC236}">
                      <a16:creationId xmlns:a16="http://schemas.microsoft.com/office/drawing/2014/main" id="{1A7E31D5-63B6-43AD-BCD3-1A21E262F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4" name="Line 401">
                  <a:extLst>
                    <a:ext uri="{FF2B5EF4-FFF2-40B4-BE49-F238E27FC236}">
                      <a16:creationId xmlns:a16="http://schemas.microsoft.com/office/drawing/2014/main" id="{C0C111FE-A396-41BB-BF02-68BA9F465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5" name="Line 402">
                  <a:extLst>
                    <a:ext uri="{FF2B5EF4-FFF2-40B4-BE49-F238E27FC236}">
                      <a16:creationId xmlns:a16="http://schemas.microsoft.com/office/drawing/2014/main" id="{801924DF-E8B3-4805-B18F-1227DFBF65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6" name="Line 403">
                  <a:extLst>
                    <a:ext uri="{FF2B5EF4-FFF2-40B4-BE49-F238E27FC236}">
                      <a16:creationId xmlns:a16="http://schemas.microsoft.com/office/drawing/2014/main" id="{D585712A-8B48-496F-979A-F13BEBEFF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7" name="Line 404">
                  <a:extLst>
                    <a:ext uri="{FF2B5EF4-FFF2-40B4-BE49-F238E27FC236}">
                      <a16:creationId xmlns:a16="http://schemas.microsoft.com/office/drawing/2014/main" id="{7C52B89F-D611-4672-A31A-4C1092F1DE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8" name="Line 405">
                  <a:extLst>
                    <a:ext uri="{FF2B5EF4-FFF2-40B4-BE49-F238E27FC236}">
                      <a16:creationId xmlns:a16="http://schemas.microsoft.com/office/drawing/2014/main" id="{5739218E-CF1C-4AB5-9992-E1A778D54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9" name="Line 406">
                  <a:extLst>
                    <a:ext uri="{FF2B5EF4-FFF2-40B4-BE49-F238E27FC236}">
                      <a16:creationId xmlns:a16="http://schemas.microsoft.com/office/drawing/2014/main" id="{AF70EEAB-8711-4D60-8667-FB4479FDFA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0" name="Line 407">
                  <a:extLst>
                    <a:ext uri="{FF2B5EF4-FFF2-40B4-BE49-F238E27FC236}">
                      <a16:creationId xmlns:a16="http://schemas.microsoft.com/office/drawing/2014/main" id="{A6A8DDC4-132D-4151-9E8B-F1BA80327E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1" name="Line 408">
                  <a:extLst>
                    <a:ext uri="{FF2B5EF4-FFF2-40B4-BE49-F238E27FC236}">
                      <a16:creationId xmlns:a16="http://schemas.microsoft.com/office/drawing/2014/main" id="{9839CB3C-B8C2-49A7-987C-1ABD7018A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2" name="Line 409">
                  <a:extLst>
                    <a:ext uri="{FF2B5EF4-FFF2-40B4-BE49-F238E27FC236}">
                      <a16:creationId xmlns:a16="http://schemas.microsoft.com/office/drawing/2014/main" id="{41D57275-6BBB-4F07-9C55-A3CB63A4D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3" name="Line 410">
                  <a:extLst>
                    <a:ext uri="{FF2B5EF4-FFF2-40B4-BE49-F238E27FC236}">
                      <a16:creationId xmlns:a16="http://schemas.microsoft.com/office/drawing/2014/main" id="{A8CCCDEC-5072-4DE1-AC11-082B78B5E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4" name="Line 411">
                  <a:extLst>
                    <a:ext uri="{FF2B5EF4-FFF2-40B4-BE49-F238E27FC236}">
                      <a16:creationId xmlns:a16="http://schemas.microsoft.com/office/drawing/2014/main" id="{B98439D2-8238-4056-A7F2-12C7921792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5" name="Line 412">
                  <a:extLst>
                    <a:ext uri="{FF2B5EF4-FFF2-40B4-BE49-F238E27FC236}">
                      <a16:creationId xmlns:a16="http://schemas.microsoft.com/office/drawing/2014/main" id="{AB403566-C465-456A-BEAA-AC7AC0FFB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6" name="Line 413">
                  <a:extLst>
                    <a:ext uri="{FF2B5EF4-FFF2-40B4-BE49-F238E27FC236}">
                      <a16:creationId xmlns:a16="http://schemas.microsoft.com/office/drawing/2014/main" id="{DC4D8F00-8D30-4327-B6B8-5007E9282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7" name="Line 414">
                  <a:extLst>
                    <a:ext uri="{FF2B5EF4-FFF2-40B4-BE49-F238E27FC236}">
                      <a16:creationId xmlns:a16="http://schemas.microsoft.com/office/drawing/2014/main" id="{24DEE1A1-A3BB-47B0-9DBF-D9CF3C9CF4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8" name="Line 415">
                  <a:extLst>
                    <a:ext uri="{FF2B5EF4-FFF2-40B4-BE49-F238E27FC236}">
                      <a16:creationId xmlns:a16="http://schemas.microsoft.com/office/drawing/2014/main" id="{FACE52F7-46DB-4A97-9119-E83551E1DB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69" name="Line 416">
                  <a:extLst>
                    <a:ext uri="{FF2B5EF4-FFF2-40B4-BE49-F238E27FC236}">
                      <a16:creationId xmlns:a16="http://schemas.microsoft.com/office/drawing/2014/main" id="{81665D4E-DCC5-47D6-ABAB-3D6DCDEDC2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" name="Line 417">
                  <a:extLst>
                    <a:ext uri="{FF2B5EF4-FFF2-40B4-BE49-F238E27FC236}">
                      <a16:creationId xmlns:a16="http://schemas.microsoft.com/office/drawing/2014/main" id="{DDDD4677-29CD-406E-8169-16353F300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1" name="Line 418">
                  <a:extLst>
                    <a:ext uri="{FF2B5EF4-FFF2-40B4-BE49-F238E27FC236}">
                      <a16:creationId xmlns:a16="http://schemas.microsoft.com/office/drawing/2014/main" id="{10CE9A09-AAE6-48A5-B70E-5A35CCBAC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2" name="Line 419">
                  <a:extLst>
                    <a:ext uri="{FF2B5EF4-FFF2-40B4-BE49-F238E27FC236}">
                      <a16:creationId xmlns:a16="http://schemas.microsoft.com/office/drawing/2014/main" id="{712A2DE8-506C-4EE9-9E50-4E9596383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3" name="Line 420">
                  <a:extLst>
                    <a:ext uri="{FF2B5EF4-FFF2-40B4-BE49-F238E27FC236}">
                      <a16:creationId xmlns:a16="http://schemas.microsoft.com/office/drawing/2014/main" id="{FCE8A2ED-8FD2-4839-8D2F-20EBB12A0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4" name="Line 421">
                  <a:extLst>
                    <a:ext uri="{FF2B5EF4-FFF2-40B4-BE49-F238E27FC236}">
                      <a16:creationId xmlns:a16="http://schemas.microsoft.com/office/drawing/2014/main" id="{97D600C4-5CC7-4F28-8335-0A9B3C0A49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5" name="Line 422">
                  <a:extLst>
                    <a:ext uri="{FF2B5EF4-FFF2-40B4-BE49-F238E27FC236}">
                      <a16:creationId xmlns:a16="http://schemas.microsoft.com/office/drawing/2014/main" id="{898670BD-BEAC-4682-9EB1-3D3F8EB8D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6" name="Line 423">
                  <a:extLst>
                    <a:ext uri="{FF2B5EF4-FFF2-40B4-BE49-F238E27FC236}">
                      <a16:creationId xmlns:a16="http://schemas.microsoft.com/office/drawing/2014/main" id="{10738CE9-3903-4BCD-B653-869611BC2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7" name="Line 424">
                  <a:extLst>
                    <a:ext uri="{FF2B5EF4-FFF2-40B4-BE49-F238E27FC236}">
                      <a16:creationId xmlns:a16="http://schemas.microsoft.com/office/drawing/2014/main" id="{05F5AE64-3E68-4A0D-A1C5-850DB5741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8" name="Line 425">
                  <a:extLst>
                    <a:ext uri="{FF2B5EF4-FFF2-40B4-BE49-F238E27FC236}">
                      <a16:creationId xmlns:a16="http://schemas.microsoft.com/office/drawing/2014/main" id="{E6C09AF9-980C-4A45-B2F8-64DFC0EDE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79" name="Line 426">
                  <a:extLst>
                    <a:ext uri="{FF2B5EF4-FFF2-40B4-BE49-F238E27FC236}">
                      <a16:creationId xmlns:a16="http://schemas.microsoft.com/office/drawing/2014/main" id="{1FA7FE46-DDBC-4758-8414-7D0B69C4C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0" name="Line 427">
                  <a:extLst>
                    <a:ext uri="{FF2B5EF4-FFF2-40B4-BE49-F238E27FC236}">
                      <a16:creationId xmlns:a16="http://schemas.microsoft.com/office/drawing/2014/main" id="{68C2B724-B8D1-4F28-A30D-CA868A4A6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1" name="Line 428">
                  <a:extLst>
                    <a:ext uri="{FF2B5EF4-FFF2-40B4-BE49-F238E27FC236}">
                      <a16:creationId xmlns:a16="http://schemas.microsoft.com/office/drawing/2014/main" id="{253063D1-FEBF-4C9C-B608-DFFA732FF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82" name="Line 429">
                  <a:extLst>
                    <a:ext uri="{FF2B5EF4-FFF2-40B4-BE49-F238E27FC236}">
                      <a16:creationId xmlns:a16="http://schemas.microsoft.com/office/drawing/2014/main" id="{847AF6F2-C0D9-47FF-9C17-50E38D38A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4" name="Group 430">
                <a:extLst>
                  <a:ext uri="{FF2B5EF4-FFF2-40B4-BE49-F238E27FC236}">
                    <a16:creationId xmlns:a16="http://schemas.microsoft.com/office/drawing/2014/main" id="{ACDF4B3F-D245-4B1E-99CF-CBB79B8CF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936"/>
                <a:ext cx="2398" cy="2"/>
                <a:chOff x="0" y="0"/>
                <a:chExt cx="2398" cy="2"/>
              </a:xfrm>
            </p:grpSpPr>
            <p:sp>
              <p:nvSpPr>
                <p:cNvPr id="35421" name="Line 431">
                  <a:extLst>
                    <a:ext uri="{FF2B5EF4-FFF2-40B4-BE49-F238E27FC236}">
                      <a16:creationId xmlns:a16="http://schemas.microsoft.com/office/drawing/2014/main" id="{0704954C-6C22-4108-B300-9F849F791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2" name="Line 432">
                  <a:extLst>
                    <a:ext uri="{FF2B5EF4-FFF2-40B4-BE49-F238E27FC236}">
                      <a16:creationId xmlns:a16="http://schemas.microsoft.com/office/drawing/2014/main" id="{83E28696-0087-4C31-B9F3-4480F1FAA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3" name="Line 433">
                  <a:extLst>
                    <a:ext uri="{FF2B5EF4-FFF2-40B4-BE49-F238E27FC236}">
                      <a16:creationId xmlns:a16="http://schemas.microsoft.com/office/drawing/2014/main" id="{25C29595-9020-4D4A-A5D8-6473BC3FD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4" name="Line 434">
                  <a:extLst>
                    <a:ext uri="{FF2B5EF4-FFF2-40B4-BE49-F238E27FC236}">
                      <a16:creationId xmlns:a16="http://schemas.microsoft.com/office/drawing/2014/main" id="{7F4532AE-5359-47B5-AF09-4F52366ED6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5" name="Line 435">
                  <a:extLst>
                    <a:ext uri="{FF2B5EF4-FFF2-40B4-BE49-F238E27FC236}">
                      <a16:creationId xmlns:a16="http://schemas.microsoft.com/office/drawing/2014/main" id="{AD6EB51A-C9C9-44D9-923B-05AF3819E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6" name="Line 436">
                  <a:extLst>
                    <a:ext uri="{FF2B5EF4-FFF2-40B4-BE49-F238E27FC236}">
                      <a16:creationId xmlns:a16="http://schemas.microsoft.com/office/drawing/2014/main" id="{777890EA-1848-4A5F-B6D7-3C38DAB32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7" name="Line 437">
                  <a:extLst>
                    <a:ext uri="{FF2B5EF4-FFF2-40B4-BE49-F238E27FC236}">
                      <a16:creationId xmlns:a16="http://schemas.microsoft.com/office/drawing/2014/main" id="{CDDE771B-BE70-4579-95AC-DD3E36A91E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8" name="Line 438">
                  <a:extLst>
                    <a:ext uri="{FF2B5EF4-FFF2-40B4-BE49-F238E27FC236}">
                      <a16:creationId xmlns:a16="http://schemas.microsoft.com/office/drawing/2014/main" id="{B452E54F-A24A-4004-93F1-847CC1202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9" name="Line 439">
                  <a:extLst>
                    <a:ext uri="{FF2B5EF4-FFF2-40B4-BE49-F238E27FC236}">
                      <a16:creationId xmlns:a16="http://schemas.microsoft.com/office/drawing/2014/main" id="{83A3F3D1-6952-495D-AEEF-4E21472660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0" name="Line 440">
                  <a:extLst>
                    <a:ext uri="{FF2B5EF4-FFF2-40B4-BE49-F238E27FC236}">
                      <a16:creationId xmlns:a16="http://schemas.microsoft.com/office/drawing/2014/main" id="{92E058D4-831B-4BFA-8697-DDFBE830B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1" name="Line 441">
                  <a:extLst>
                    <a:ext uri="{FF2B5EF4-FFF2-40B4-BE49-F238E27FC236}">
                      <a16:creationId xmlns:a16="http://schemas.microsoft.com/office/drawing/2014/main" id="{1CCC1946-866B-4600-8837-5406C49F2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2" name="Line 442">
                  <a:extLst>
                    <a:ext uri="{FF2B5EF4-FFF2-40B4-BE49-F238E27FC236}">
                      <a16:creationId xmlns:a16="http://schemas.microsoft.com/office/drawing/2014/main" id="{291FDA4E-C57F-40F1-B878-9D4F8CAB3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3" name="Line 443">
                  <a:extLst>
                    <a:ext uri="{FF2B5EF4-FFF2-40B4-BE49-F238E27FC236}">
                      <a16:creationId xmlns:a16="http://schemas.microsoft.com/office/drawing/2014/main" id="{4CE87C2B-211F-41EC-89CC-00460DE5F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4" name="Line 444">
                  <a:extLst>
                    <a:ext uri="{FF2B5EF4-FFF2-40B4-BE49-F238E27FC236}">
                      <a16:creationId xmlns:a16="http://schemas.microsoft.com/office/drawing/2014/main" id="{67E1D634-C38A-4719-8305-49C6A726A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5" name="Line 445">
                  <a:extLst>
                    <a:ext uri="{FF2B5EF4-FFF2-40B4-BE49-F238E27FC236}">
                      <a16:creationId xmlns:a16="http://schemas.microsoft.com/office/drawing/2014/main" id="{F3CAD306-656B-4403-B13E-73F0176F7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6" name="Line 446">
                  <a:extLst>
                    <a:ext uri="{FF2B5EF4-FFF2-40B4-BE49-F238E27FC236}">
                      <a16:creationId xmlns:a16="http://schemas.microsoft.com/office/drawing/2014/main" id="{837DF2B2-4645-4370-844D-B2F52B649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7" name="Line 447">
                  <a:extLst>
                    <a:ext uri="{FF2B5EF4-FFF2-40B4-BE49-F238E27FC236}">
                      <a16:creationId xmlns:a16="http://schemas.microsoft.com/office/drawing/2014/main" id="{B0FA6EA4-389A-41D1-A80F-83CB3DA88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" name="Line 448">
                  <a:extLst>
                    <a:ext uri="{FF2B5EF4-FFF2-40B4-BE49-F238E27FC236}">
                      <a16:creationId xmlns:a16="http://schemas.microsoft.com/office/drawing/2014/main" id="{A4BF969D-98DE-4B9C-BD21-F6DB6ADCF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39" name="Line 449">
                  <a:extLst>
                    <a:ext uri="{FF2B5EF4-FFF2-40B4-BE49-F238E27FC236}">
                      <a16:creationId xmlns:a16="http://schemas.microsoft.com/office/drawing/2014/main" id="{C1FF309F-3C7D-444F-BACF-881C05367A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0" name="Line 450">
                  <a:extLst>
                    <a:ext uri="{FF2B5EF4-FFF2-40B4-BE49-F238E27FC236}">
                      <a16:creationId xmlns:a16="http://schemas.microsoft.com/office/drawing/2014/main" id="{FF322038-75E4-4EA2-992D-90CC4D3D0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1" name="Line 451">
                  <a:extLst>
                    <a:ext uri="{FF2B5EF4-FFF2-40B4-BE49-F238E27FC236}">
                      <a16:creationId xmlns:a16="http://schemas.microsoft.com/office/drawing/2014/main" id="{338C2000-40EF-488F-98AB-3824EA0E6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2" name="Line 452">
                  <a:extLst>
                    <a:ext uri="{FF2B5EF4-FFF2-40B4-BE49-F238E27FC236}">
                      <a16:creationId xmlns:a16="http://schemas.microsoft.com/office/drawing/2014/main" id="{848C8545-7B5D-4FF2-BD45-5E52689DD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3" name="Line 453">
                  <a:extLst>
                    <a:ext uri="{FF2B5EF4-FFF2-40B4-BE49-F238E27FC236}">
                      <a16:creationId xmlns:a16="http://schemas.microsoft.com/office/drawing/2014/main" id="{935076C6-35C9-4536-8705-8EF8E55D0F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4" name="Line 454">
                  <a:extLst>
                    <a:ext uri="{FF2B5EF4-FFF2-40B4-BE49-F238E27FC236}">
                      <a16:creationId xmlns:a16="http://schemas.microsoft.com/office/drawing/2014/main" id="{5DB45547-F44F-466C-A204-C2CFFE30F1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5" name="Line 455">
                  <a:extLst>
                    <a:ext uri="{FF2B5EF4-FFF2-40B4-BE49-F238E27FC236}">
                      <a16:creationId xmlns:a16="http://schemas.microsoft.com/office/drawing/2014/main" id="{C9B5D9BF-548B-4519-8653-9B9591183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6" name="Line 456">
                  <a:extLst>
                    <a:ext uri="{FF2B5EF4-FFF2-40B4-BE49-F238E27FC236}">
                      <a16:creationId xmlns:a16="http://schemas.microsoft.com/office/drawing/2014/main" id="{DE90183E-BCCE-4E3F-A266-DF4C7DBBC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7" name="Line 457">
                  <a:extLst>
                    <a:ext uri="{FF2B5EF4-FFF2-40B4-BE49-F238E27FC236}">
                      <a16:creationId xmlns:a16="http://schemas.microsoft.com/office/drawing/2014/main" id="{E60911C7-9516-4F80-8AFC-E1DBC8FB5A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8" name="Line 458">
                  <a:extLst>
                    <a:ext uri="{FF2B5EF4-FFF2-40B4-BE49-F238E27FC236}">
                      <a16:creationId xmlns:a16="http://schemas.microsoft.com/office/drawing/2014/main" id="{B724B6DB-DFB3-4F49-9971-4CA259C7A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49" name="Line 459">
                  <a:extLst>
                    <a:ext uri="{FF2B5EF4-FFF2-40B4-BE49-F238E27FC236}">
                      <a16:creationId xmlns:a16="http://schemas.microsoft.com/office/drawing/2014/main" id="{A9C9231A-10EA-484B-8EC0-A328C17B7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0" name="Line 460">
                  <a:extLst>
                    <a:ext uri="{FF2B5EF4-FFF2-40B4-BE49-F238E27FC236}">
                      <a16:creationId xmlns:a16="http://schemas.microsoft.com/office/drawing/2014/main" id="{2894FC7C-86D3-40B3-862B-34A2ACCC3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51" name="Line 461">
                  <a:extLst>
                    <a:ext uri="{FF2B5EF4-FFF2-40B4-BE49-F238E27FC236}">
                      <a16:creationId xmlns:a16="http://schemas.microsoft.com/office/drawing/2014/main" id="{3D0F0856-B33C-4E75-9480-ADF8F05F8E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5" name="Group 462">
                <a:extLst>
                  <a:ext uri="{FF2B5EF4-FFF2-40B4-BE49-F238E27FC236}">
                    <a16:creationId xmlns:a16="http://schemas.microsoft.com/office/drawing/2014/main" id="{86BE2DF5-7F4C-4A5B-98A5-2CAAAC946F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008"/>
                <a:ext cx="2398" cy="2"/>
                <a:chOff x="0" y="0"/>
                <a:chExt cx="2398" cy="2"/>
              </a:xfrm>
            </p:grpSpPr>
            <p:sp>
              <p:nvSpPr>
                <p:cNvPr id="35390" name="Line 463">
                  <a:extLst>
                    <a:ext uri="{FF2B5EF4-FFF2-40B4-BE49-F238E27FC236}">
                      <a16:creationId xmlns:a16="http://schemas.microsoft.com/office/drawing/2014/main" id="{F106EC79-2784-4F57-9EC4-5611EADC53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1" name="Line 464">
                  <a:extLst>
                    <a:ext uri="{FF2B5EF4-FFF2-40B4-BE49-F238E27FC236}">
                      <a16:creationId xmlns:a16="http://schemas.microsoft.com/office/drawing/2014/main" id="{E6D9267F-11B2-4D82-B4D2-31D453D7E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2" name="Line 465">
                  <a:extLst>
                    <a:ext uri="{FF2B5EF4-FFF2-40B4-BE49-F238E27FC236}">
                      <a16:creationId xmlns:a16="http://schemas.microsoft.com/office/drawing/2014/main" id="{BA527D7E-E89D-46AF-BD83-7AED7304B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3" name="Line 466">
                  <a:extLst>
                    <a:ext uri="{FF2B5EF4-FFF2-40B4-BE49-F238E27FC236}">
                      <a16:creationId xmlns:a16="http://schemas.microsoft.com/office/drawing/2014/main" id="{08E5C369-0D9D-4114-9675-C0490130A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4" name="Line 467">
                  <a:extLst>
                    <a:ext uri="{FF2B5EF4-FFF2-40B4-BE49-F238E27FC236}">
                      <a16:creationId xmlns:a16="http://schemas.microsoft.com/office/drawing/2014/main" id="{55B54ABC-BBF1-4159-B77A-006E880E5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5" name="Line 468">
                  <a:extLst>
                    <a:ext uri="{FF2B5EF4-FFF2-40B4-BE49-F238E27FC236}">
                      <a16:creationId xmlns:a16="http://schemas.microsoft.com/office/drawing/2014/main" id="{A56B595B-0C06-4361-977F-B065403625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6" name="Line 469">
                  <a:extLst>
                    <a:ext uri="{FF2B5EF4-FFF2-40B4-BE49-F238E27FC236}">
                      <a16:creationId xmlns:a16="http://schemas.microsoft.com/office/drawing/2014/main" id="{CECB04A9-D68F-4B33-9112-88227FE0C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7" name="Line 470">
                  <a:extLst>
                    <a:ext uri="{FF2B5EF4-FFF2-40B4-BE49-F238E27FC236}">
                      <a16:creationId xmlns:a16="http://schemas.microsoft.com/office/drawing/2014/main" id="{61130498-EE21-48CE-ACCA-E4464297F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8" name="Line 471">
                  <a:extLst>
                    <a:ext uri="{FF2B5EF4-FFF2-40B4-BE49-F238E27FC236}">
                      <a16:creationId xmlns:a16="http://schemas.microsoft.com/office/drawing/2014/main" id="{94B31945-BC3B-40BC-B905-04E1AD055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99" name="Line 472">
                  <a:extLst>
                    <a:ext uri="{FF2B5EF4-FFF2-40B4-BE49-F238E27FC236}">
                      <a16:creationId xmlns:a16="http://schemas.microsoft.com/office/drawing/2014/main" id="{20C10150-ECAD-4FCD-8913-42C4DD060B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0" name="Line 473">
                  <a:extLst>
                    <a:ext uri="{FF2B5EF4-FFF2-40B4-BE49-F238E27FC236}">
                      <a16:creationId xmlns:a16="http://schemas.microsoft.com/office/drawing/2014/main" id="{5D44A093-FD9E-4A6F-8BAF-2AD7C5624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1" name="Line 474">
                  <a:extLst>
                    <a:ext uri="{FF2B5EF4-FFF2-40B4-BE49-F238E27FC236}">
                      <a16:creationId xmlns:a16="http://schemas.microsoft.com/office/drawing/2014/main" id="{396E6712-D24A-4E41-8D47-E40AD2391D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2" name="Line 475">
                  <a:extLst>
                    <a:ext uri="{FF2B5EF4-FFF2-40B4-BE49-F238E27FC236}">
                      <a16:creationId xmlns:a16="http://schemas.microsoft.com/office/drawing/2014/main" id="{080E411C-8D4D-4056-A6E1-50D848AC87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3" name="Line 476">
                  <a:extLst>
                    <a:ext uri="{FF2B5EF4-FFF2-40B4-BE49-F238E27FC236}">
                      <a16:creationId xmlns:a16="http://schemas.microsoft.com/office/drawing/2014/main" id="{7DD64141-E513-4B9C-BC6E-26E82C5AA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4" name="Line 477">
                  <a:extLst>
                    <a:ext uri="{FF2B5EF4-FFF2-40B4-BE49-F238E27FC236}">
                      <a16:creationId xmlns:a16="http://schemas.microsoft.com/office/drawing/2014/main" id="{CEF5FF2E-D6C3-4BB2-99C8-9A5D06396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5" name="Line 478">
                  <a:extLst>
                    <a:ext uri="{FF2B5EF4-FFF2-40B4-BE49-F238E27FC236}">
                      <a16:creationId xmlns:a16="http://schemas.microsoft.com/office/drawing/2014/main" id="{D766756A-FBD3-4834-8858-B4C36D2A9B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6" name="Line 479">
                  <a:extLst>
                    <a:ext uri="{FF2B5EF4-FFF2-40B4-BE49-F238E27FC236}">
                      <a16:creationId xmlns:a16="http://schemas.microsoft.com/office/drawing/2014/main" id="{0B3CD36F-DC64-447D-93E7-A78F0C7513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7" name="Line 480">
                  <a:extLst>
                    <a:ext uri="{FF2B5EF4-FFF2-40B4-BE49-F238E27FC236}">
                      <a16:creationId xmlns:a16="http://schemas.microsoft.com/office/drawing/2014/main" id="{2451F72D-1A7A-4B12-BBE3-F133EDD2D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8" name="Line 481">
                  <a:extLst>
                    <a:ext uri="{FF2B5EF4-FFF2-40B4-BE49-F238E27FC236}">
                      <a16:creationId xmlns:a16="http://schemas.microsoft.com/office/drawing/2014/main" id="{09002E82-FFB1-4EC4-B138-1F7569662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09" name="Line 482">
                  <a:extLst>
                    <a:ext uri="{FF2B5EF4-FFF2-40B4-BE49-F238E27FC236}">
                      <a16:creationId xmlns:a16="http://schemas.microsoft.com/office/drawing/2014/main" id="{BB93D7DC-03E2-4229-9225-D8D0CBB3E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0" name="Line 483">
                  <a:extLst>
                    <a:ext uri="{FF2B5EF4-FFF2-40B4-BE49-F238E27FC236}">
                      <a16:creationId xmlns:a16="http://schemas.microsoft.com/office/drawing/2014/main" id="{59EBDC5E-CEE6-414F-8C1E-18E0C7ADB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1" name="Line 484">
                  <a:extLst>
                    <a:ext uri="{FF2B5EF4-FFF2-40B4-BE49-F238E27FC236}">
                      <a16:creationId xmlns:a16="http://schemas.microsoft.com/office/drawing/2014/main" id="{C3E5D2CB-9DCE-4FEE-9CA7-7714E3DA0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2" name="Line 485">
                  <a:extLst>
                    <a:ext uri="{FF2B5EF4-FFF2-40B4-BE49-F238E27FC236}">
                      <a16:creationId xmlns:a16="http://schemas.microsoft.com/office/drawing/2014/main" id="{8766195E-18B4-4A90-B065-9E3460FAC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3" name="Line 486">
                  <a:extLst>
                    <a:ext uri="{FF2B5EF4-FFF2-40B4-BE49-F238E27FC236}">
                      <a16:creationId xmlns:a16="http://schemas.microsoft.com/office/drawing/2014/main" id="{671AA4B0-B527-4373-AA44-034AB69F4E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4" name="Line 487">
                  <a:extLst>
                    <a:ext uri="{FF2B5EF4-FFF2-40B4-BE49-F238E27FC236}">
                      <a16:creationId xmlns:a16="http://schemas.microsoft.com/office/drawing/2014/main" id="{E7B39E2B-F924-4CBE-8AA3-1C4CAED1A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5" name="Line 488">
                  <a:extLst>
                    <a:ext uri="{FF2B5EF4-FFF2-40B4-BE49-F238E27FC236}">
                      <a16:creationId xmlns:a16="http://schemas.microsoft.com/office/drawing/2014/main" id="{75A53E6F-8E2D-46DD-B66B-2735972351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6" name="Line 489">
                  <a:extLst>
                    <a:ext uri="{FF2B5EF4-FFF2-40B4-BE49-F238E27FC236}">
                      <a16:creationId xmlns:a16="http://schemas.microsoft.com/office/drawing/2014/main" id="{02664251-D4FD-478E-AFB2-6546BF1A5C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7" name="Line 490">
                  <a:extLst>
                    <a:ext uri="{FF2B5EF4-FFF2-40B4-BE49-F238E27FC236}">
                      <a16:creationId xmlns:a16="http://schemas.microsoft.com/office/drawing/2014/main" id="{9D00CB1C-BEE0-4D77-9BA9-0FB5EF46B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8" name="Line 491">
                  <a:extLst>
                    <a:ext uri="{FF2B5EF4-FFF2-40B4-BE49-F238E27FC236}">
                      <a16:creationId xmlns:a16="http://schemas.microsoft.com/office/drawing/2014/main" id="{54E86230-3B51-4750-B2C9-E15DDBD8E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19" name="Line 492">
                  <a:extLst>
                    <a:ext uri="{FF2B5EF4-FFF2-40B4-BE49-F238E27FC236}">
                      <a16:creationId xmlns:a16="http://schemas.microsoft.com/office/drawing/2014/main" id="{EB32DF1A-86E8-4D7C-A481-234663763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420" name="Line 493">
                  <a:extLst>
                    <a:ext uri="{FF2B5EF4-FFF2-40B4-BE49-F238E27FC236}">
                      <a16:creationId xmlns:a16="http://schemas.microsoft.com/office/drawing/2014/main" id="{88A3A765-07B1-4FF9-9BD7-22E06DE91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6" name="Group 494">
                <a:extLst>
                  <a:ext uri="{FF2B5EF4-FFF2-40B4-BE49-F238E27FC236}">
                    <a16:creationId xmlns:a16="http://schemas.microsoft.com/office/drawing/2014/main" id="{F5DF05B3-3B21-4D08-89F8-FD707B9A02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080"/>
                <a:ext cx="2398" cy="2"/>
                <a:chOff x="0" y="0"/>
                <a:chExt cx="2398" cy="2"/>
              </a:xfrm>
            </p:grpSpPr>
            <p:sp>
              <p:nvSpPr>
                <p:cNvPr id="35359" name="Line 495">
                  <a:extLst>
                    <a:ext uri="{FF2B5EF4-FFF2-40B4-BE49-F238E27FC236}">
                      <a16:creationId xmlns:a16="http://schemas.microsoft.com/office/drawing/2014/main" id="{53295421-3C19-4454-8F93-4C6C573B8F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0" name="Line 496">
                  <a:extLst>
                    <a:ext uri="{FF2B5EF4-FFF2-40B4-BE49-F238E27FC236}">
                      <a16:creationId xmlns:a16="http://schemas.microsoft.com/office/drawing/2014/main" id="{1A058253-3AA4-4842-86C5-326C03FCA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1" name="Line 497">
                  <a:extLst>
                    <a:ext uri="{FF2B5EF4-FFF2-40B4-BE49-F238E27FC236}">
                      <a16:creationId xmlns:a16="http://schemas.microsoft.com/office/drawing/2014/main" id="{11478A50-8CB5-4CBD-9222-64B16E75F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2" name="Line 498">
                  <a:extLst>
                    <a:ext uri="{FF2B5EF4-FFF2-40B4-BE49-F238E27FC236}">
                      <a16:creationId xmlns:a16="http://schemas.microsoft.com/office/drawing/2014/main" id="{3F5DB8BD-DF05-496E-B83A-B5EEC0143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3" name="Line 499">
                  <a:extLst>
                    <a:ext uri="{FF2B5EF4-FFF2-40B4-BE49-F238E27FC236}">
                      <a16:creationId xmlns:a16="http://schemas.microsoft.com/office/drawing/2014/main" id="{F16D4161-8D2A-4A12-A810-E30E925465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4" name="Line 500">
                  <a:extLst>
                    <a:ext uri="{FF2B5EF4-FFF2-40B4-BE49-F238E27FC236}">
                      <a16:creationId xmlns:a16="http://schemas.microsoft.com/office/drawing/2014/main" id="{45C194A0-B8BE-4C64-BB91-FE636986C4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5" name="Line 501">
                  <a:extLst>
                    <a:ext uri="{FF2B5EF4-FFF2-40B4-BE49-F238E27FC236}">
                      <a16:creationId xmlns:a16="http://schemas.microsoft.com/office/drawing/2014/main" id="{86D6F877-593E-4818-A2DA-FB8629A825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6" name="Line 502">
                  <a:extLst>
                    <a:ext uri="{FF2B5EF4-FFF2-40B4-BE49-F238E27FC236}">
                      <a16:creationId xmlns:a16="http://schemas.microsoft.com/office/drawing/2014/main" id="{E59FA993-5C2B-41F5-85A0-998426CED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7" name="Line 503">
                  <a:extLst>
                    <a:ext uri="{FF2B5EF4-FFF2-40B4-BE49-F238E27FC236}">
                      <a16:creationId xmlns:a16="http://schemas.microsoft.com/office/drawing/2014/main" id="{7B89E653-B566-478D-8412-B057EED1B7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8" name="Line 504">
                  <a:extLst>
                    <a:ext uri="{FF2B5EF4-FFF2-40B4-BE49-F238E27FC236}">
                      <a16:creationId xmlns:a16="http://schemas.microsoft.com/office/drawing/2014/main" id="{BDC21072-B25C-4771-9FD6-B33F726004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69" name="Line 505">
                  <a:extLst>
                    <a:ext uri="{FF2B5EF4-FFF2-40B4-BE49-F238E27FC236}">
                      <a16:creationId xmlns:a16="http://schemas.microsoft.com/office/drawing/2014/main" id="{271435FD-613C-4B0B-806E-2785D2453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0" name="Line 506">
                  <a:extLst>
                    <a:ext uri="{FF2B5EF4-FFF2-40B4-BE49-F238E27FC236}">
                      <a16:creationId xmlns:a16="http://schemas.microsoft.com/office/drawing/2014/main" id="{AE20E860-929E-4DB7-BA69-10B0C9344A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1" name="Line 507">
                  <a:extLst>
                    <a:ext uri="{FF2B5EF4-FFF2-40B4-BE49-F238E27FC236}">
                      <a16:creationId xmlns:a16="http://schemas.microsoft.com/office/drawing/2014/main" id="{C1D52E8C-1B84-4E69-8C54-BC4C1C7CF2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2" name="Line 508">
                  <a:extLst>
                    <a:ext uri="{FF2B5EF4-FFF2-40B4-BE49-F238E27FC236}">
                      <a16:creationId xmlns:a16="http://schemas.microsoft.com/office/drawing/2014/main" id="{2E3D5F49-A014-44EE-B13A-103B8B180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3" name="Line 509">
                  <a:extLst>
                    <a:ext uri="{FF2B5EF4-FFF2-40B4-BE49-F238E27FC236}">
                      <a16:creationId xmlns:a16="http://schemas.microsoft.com/office/drawing/2014/main" id="{A13BA979-9512-45D5-803C-18D409EF7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4" name="Line 510">
                  <a:extLst>
                    <a:ext uri="{FF2B5EF4-FFF2-40B4-BE49-F238E27FC236}">
                      <a16:creationId xmlns:a16="http://schemas.microsoft.com/office/drawing/2014/main" id="{4CA653B1-0C8D-4424-9E2D-413A6767A2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5" name="Line 511">
                  <a:extLst>
                    <a:ext uri="{FF2B5EF4-FFF2-40B4-BE49-F238E27FC236}">
                      <a16:creationId xmlns:a16="http://schemas.microsoft.com/office/drawing/2014/main" id="{ABE25055-DBD8-4305-96A6-A3D2965FC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6" name="Line 512">
                  <a:extLst>
                    <a:ext uri="{FF2B5EF4-FFF2-40B4-BE49-F238E27FC236}">
                      <a16:creationId xmlns:a16="http://schemas.microsoft.com/office/drawing/2014/main" id="{BD492A74-0B7E-4B9B-AA9F-1CF8EBBB2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7" name="Line 513">
                  <a:extLst>
                    <a:ext uri="{FF2B5EF4-FFF2-40B4-BE49-F238E27FC236}">
                      <a16:creationId xmlns:a16="http://schemas.microsoft.com/office/drawing/2014/main" id="{52F739C4-2D08-46B5-AE8C-502636B71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8" name="Line 514">
                  <a:extLst>
                    <a:ext uri="{FF2B5EF4-FFF2-40B4-BE49-F238E27FC236}">
                      <a16:creationId xmlns:a16="http://schemas.microsoft.com/office/drawing/2014/main" id="{D7783FB3-BF77-4FDD-95DA-B81BCC712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79" name="Line 515">
                  <a:extLst>
                    <a:ext uri="{FF2B5EF4-FFF2-40B4-BE49-F238E27FC236}">
                      <a16:creationId xmlns:a16="http://schemas.microsoft.com/office/drawing/2014/main" id="{285BFA7C-2887-43C4-89CB-567D80A03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0" name="Line 516">
                  <a:extLst>
                    <a:ext uri="{FF2B5EF4-FFF2-40B4-BE49-F238E27FC236}">
                      <a16:creationId xmlns:a16="http://schemas.microsoft.com/office/drawing/2014/main" id="{DA9DD81E-833C-4690-9E60-E30B582A6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1" name="Line 517">
                  <a:extLst>
                    <a:ext uri="{FF2B5EF4-FFF2-40B4-BE49-F238E27FC236}">
                      <a16:creationId xmlns:a16="http://schemas.microsoft.com/office/drawing/2014/main" id="{A6A0B4D5-4F43-4693-9E95-ECBA02B10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2" name="Line 518">
                  <a:extLst>
                    <a:ext uri="{FF2B5EF4-FFF2-40B4-BE49-F238E27FC236}">
                      <a16:creationId xmlns:a16="http://schemas.microsoft.com/office/drawing/2014/main" id="{A23C2C4B-50C4-4342-BBEE-4370C23F45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3" name="Line 519">
                  <a:extLst>
                    <a:ext uri="{FF2B5EF4-FFF2-40B4-BE49-F238E27FC236}">
                      <a16:creationId xmlns:a16="http://schemas.microsoft.com/office/drawing/2014/main" id="{366C3576-1FC5-4176-B86C-B4DC78CD1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4" name="Line 520">
                  <a:extLst>
                    <a:ext uri="{FF2B5EF4-FFF2-40B4-BE49-F238E27FC236}">
                      <a16:creationId xmlns:a16="http://schemas.microsoft.com/office/drawing/2014/main" id="{6A21A092-15E8-4A98-ADED-29E5B2C1B1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5" name="Line 521">
                  <a:extLst>
                    <a:ext uri="{FF2B5EF4-FFF2-40B4-BE49-F238E27FC236}">
                      <a16:creationId xmlns:a16="http://schemas.microsoft.com/office/drawing/2014/main" id="{D2ECC53C-6847-40B3-9E97-51843C356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6" name="Line 522">
                  <a:extLst>
                    <a:ext uri="{FF2B5EF4-FFF2-40B4-BE49-F238E27FC236}">
                      <a16:creationId xmlns:a16="http://schemas.microsoft.com/office/drawing/2014/main" id="{CD0B8B75-C758-42F9-A179-55094CDEB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7" name="Line 523">
                  <a:extLst>
                    <a:ext uri="{FF2B5EF4-FFF2-40B4-BE49-F238E27FC236}">
                      <a16:creationId xmlns:a16="http://schemas.microsoft.com/office/drawing/2014/main" id="{415268D0-D17B-4309-91CB-8C77D7E658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8" name="Line 524">
                  <a:extLst>
                    <a:ext uri="{FF2B5EF4-FFF2-40B4-BE49-F238E27FC236}">
                      <a16:creationId xmlns:a16="http://schemas.microsoft.com/office/drawing/2014/main" id="{5F62C313-FD8C-4CF3-9DE1-74511BC4F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89" name="Line 525">
                  <a:extLst>
                    <a:ext uri="{FF2B5EF4-FFF2-40B4-BE49-F238E27FC236}">
                      <a16:creationId xmlns:a16="http://schemas.microsoft.com/office/drawing/2014/main" id="{A7B0CF55-D026-48A4-866B-0FFEA4013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7" name="Group 526">
                <a:extLst>
                  <a:ext uri="{FF2B5EF4-FFF2-40B4-BE49-F238E27FC236}">
                    <a16:creationId xmlns:a16="http://schemas.microsoft.com/office/drawing/2014/main" id="{9C5E33C3-C1F5-4671-A198-994C29E95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52"/>
                <a:ext cx="2398" cy="2"/>
                <a:chOff x="0" y="0"/>
                <a:chExt cx="2398" cy="2"/>
              </a:xfrm>
            </p:grpSpPr>
            <p:sp>
              <p:nvSpPr>
                <p:cNvPr id="35328" name="Line 527">
                  <a:extLst>
                    <a:ext uri="{FF2B5EF4-FFF2-40B4-BE49-F238E27FC236}">
                      <a16:creationId xmlns:a16="http://schemas.microsoft.com/office/drawing/2014/main" id="{F7858D38-9F9D-49A4-BB76-547834A4A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9" name="Line 528">
                  <a:extLst>
                    <a:ext uri="{FF2B5EF4-FFF2-40B4-BE49-F238E27FC236}">
                      <a16:creationId xmlns:a16="http://schemas.microsoft.com/office/drawing/2014/main" id="{842CC22C-A3FA-42F1-91B5-CCB6228C55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0" name="Line 529">
                  <a:extLst>
                    <a:ext uri="{FF2B5EF4-FFF2-40B4-BE49-F238E27FC236}">
                      <a16:creationId xmlns:a16="http://schemas.microsoft.com/office/drawing/2014/main" id="{2FA91230-8F72-40CE-98D4-F70BBFC4B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1" name="Line 530">
                  <a:extLst>
                    <a:ext uri="{FF2B5EF4-FFF2-40B4-BE49-F238E27FC236}">
                      <a16:creationId xmlns:a16="http://schemas.microsoft.com/office/drawing/2014/main" id="{11249B1D-E651-453C-96FC-7FE90EEFBF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2" name="Line 531">
                  <a:extLst>
                    <a:ext uri="{FF2B5EF4-FFF2-40B4-BE49-F238E27FC236}">
                      <a16:creationId xmlns:a16="http://schemas.microsoft.com/office/drawing/2014/main" id="{A56FB6DC-BBFE-4299-86DC-3C36E8C209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3" name="Line 532">
                  <a:extLst>
                    <a:ext uri="{FF2B5EF4-FFF2-40B4-BE49-F238E27FC236}">
                      <a16:creationId xmlns:a16="http://schemas.microsoft.com/office/drawing/2014/main" id="{5310562E-C0E7-4044-A0CA-A7215A149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4" name="Line 533">
                  <a:extLst>
                    <a:ext uri="{FF2B5EF4-FFF2-40B4-BE49-F238E27FC236}">
                      <a16:creationId xmlns:a16="http://schemas.microsoft.com/office/drawing/2014/main" id="{FA09119A-BB11-4ED8-A0D0-BF38CE29A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5" name="Line 534">
                  <a:extLst>
                    <a:ext uri="{FF2B5EF4-FFF2-40B4-BE49-F238E27FC236}">
                      <a16:creationId xmlns:a16="http://schemas.microsoft.com/office/drawing/2014/main" id="{FEA3122B-65C6-4BB1-82D3-756B0886B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6" name="Line 535">
                  <a:extLst>
                    <a:ext uri="{FF2B5EF4-FFF2-40B4-BE49-F238E27FC236}">
                      <a16:creationId xmlns:a16="http://schemas.microsoft.com/office/drawing/2014/main" id="{0BE9FF56-F320-4FA4-BDAB-4DA4B1854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7" name="Line 536">
                  <a:extLst>
                    <a:ext uri="{FF2B5EF4-FFF2-40B4-BE49-F238E27FC236}">
                      <a16:creationId xmlns:a16="http://schemas.microsoft.com/office/drawing/2014/main" id="{6BB9B79E-6212-4492-9158-B94EAE6D0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8" name="Line 537">
                  <a:extLst>
                    <a:ext uri="{FF2B5EF4-FFF2-40B4-BE49-F238E27FC236}">
                      <a16:creationId xmlns:a16="http://schemas.microsoft.com/office/drawing/2014/main" id="{5434E291-4071-4791-9C7E-A61281E063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39" name="Line 538">
                  <a:extLst>
                    <a:ext uri="{FF2B5EF4-FFF2-40B4-BE49-F238E27FC236}">
                      <a16:creationId xmlns:a16="http://schemas.microsoft.com/office/drawing/2014/main" id="{181B55B2-90AF-4A9F-B0FF-784735671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0" name="Line 539">
                  <a:extLst>
                    <a:ext uri="{FF2B5EF4-FFF2-40B4-BE49-F238E27FC236}">
                      <a16:creationId xmlns:a16="http://schemas.microsoft.com/office/drawing/2014/main" id="{59039A5E-AEB2-4DAC-9A9A-EE3539AB8F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1" name="Line 540">
                  <a:extLst>
                    <a:ext uri="{FF2B5EF4-FFF2-40B4-BE49-F238E27FC236}">
                      <a16:creationId xmlns:a16="http://schemas.microsoft.com/office/drawing/2014/main" id="{F0F1AE5A-A779-43D2-8ED9-06A0CFFC9A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2" name="Line 541">
                  <a:extLst>
                    <a:ext uri="{FF2B5EF4-FFF2-40B4-BE49-F238E27FC236}">
                      <a16:creationId xmlns:a16="http://schemas.microsoft.com/office/drawing/2014/main" id="{27F6CE7F-3378-4FFE-A5CA-730799348C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3" name="Line 542">
                  <a:extLst>
                    <a:ext uri="{FF2B5EF4-FFF2-40B4-BE49-F238E27FC236}">
                      <a16:creationId xmlns:a16="http://schemas.microsoft.com/office/drawing/2014/main" id="{0F645C4A-1C98-460F-B208-525AEDF8EA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4" name="Line 543">
                  <a:extLst>
                    <a:ext uri="{FF2B5EF4-FFF2-40B4-BE49-F238E27FC236}">
                      <a16:creationId xmlns:a16="http://schemas.microsoft.com/office/drawing/2014/main" id="{D0C543B2-2F69-48E8-B462-EBFEFD58D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5" name="Line 544">
                  <a:extLst>
                    <a:ext uri="{FF2B5EF4-FFF2-40B4-BE49-F238E27FC236}">
                      <a16:creationId xmlns:a16="http://schemas.microsoft.com/office/drawing/2014/main" id="{1C988212-8A8D-46A0-8E05-F414F87436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6" name="Line 545">
                  <a:extLst>
                    <a:ext uri="{FF2B5EF4-FFF2-40B4-BE49-F238E27FC236}">
                      <a16:creationId xmlns:a16="http://schemas.microsoft.com/office/drawing/2014/main" id="{41514113-DFBE-4922-805B-ADFD38D68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7" name="Line 546">
                  <a:extLst>
                    <a:ext uri="{FF2B5EF4-FFF2-40B4-BE49-F238E27FC236}">
                      <a16:creationId xmlns:a16="http://schemas.microsoft.com/office/drawing/2014/main" id="{D56FCD2A-A117-417C-8A41-0654AE2C9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8" name="Line 547">
                  <a:extLst>
                    <a:ext uri="{FF2B5EF4-FFF2-40B4-BE49-F238E27FC236}">
                      <a16:creationId xmlns:a16="http://schemas.microsoft.com/office/drawing/2014/main" id="{423A574E-F4FA-44BE-BEEC-EFE14BC68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49" name="Line 548">
                  <a:extLst>
                    <a:ext uri="{FF2B5EF4-FFF2-40B4-BE49-F238E27FC236}">
                      <a16:creationId xmlns:a16="http://schemas.microsoft.com/office/drawing/2014/main" id="{3F6285AB-E6AD-42E5-A84E-1C8BE61987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0" name="Line 549">
                  <a:extLst>
                    <a:ext uri="{FF2B5EF4-FFF2-40B4-BE49-F238E27FC236}">
                      <a16:creationId xmlns:a16="http://schemas.microsoft.com/office/drawing/2014/main" id="{FF366C59-E38F-43C9-B86C-ED7A17AE7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1" name="Line 550">
                  <a:extLst>
                    <a:ext uri="{FF2B5EF4-FFF2-40B4-BE49-F238E27FC236}">
                      <a16:creationId xmlns:a16="http://schemas.microsoft.com/office/drawing/2014/main" id="{3313CA68-08CD-4CC9-8D5D-7E3A02BCEB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2" name="Line 551">
                  <a:extLst>
                    <a:ext uri="{FF2B5EF4-FFF2-40B4-BE49-F238E27FC236}">
                      <a16:creationId xmlns:a16="http://schemas.microsoft.com/office/drawing/2014/main" id="{A6F5054B-DA5D-4C09-A266-716E0BA632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3" name="Line 552">
                  <a:extLst>
                    <a:ext uri="{FF2B5EF4-FFF2-40B4-BE49-F238E27FC236}">
                      <a16:creationId xmlns:a16="http://schemas.microsoft.com/office/drawing/2014/main" id="{5D8EC7A6-FD2A-4EA3-A9DA-87C98B17A1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4" name="Line 553">
                  <a:extLst>
                    <a:ext uri="{FF2B5EF4-FFF2-40B4-BE49-F238E27FC236}">
                      <a16:creationId xmlns:a16="http://schemas.microsoft.com/office/drawing/2014/main" id="{B29246A5-DF12-40E0-8C1C-CFC9F1198A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5" name="Line 554">
                  <a:extLst>
                    <a:ext uri="{FF2B5EF4-FFF2-40B4-BE49-F238E27FC236}">
                      <a16:creationId xmlns:a16="http://schemas.microsoft.com/office/drawing/2014/main" id="{B0C5E608-2999-4C30-806A-F964D172A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6" name="Line 555">
                  <a:extLst>
                    <a:ext uri="{FF2B5EF4-FFF2-40B4-BE49-F238E27FC236}">
                      <a16:creationId xmlns:a16="http://schemas.microsoft.com/office/drawing/2014/main" id="{D1F5382A-BF90-45FB-932A-9B24F7C55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7" name="Line 556">
                  <a:extLst>
                    <a:ext uri="{FF2B5EF4-FFF2-40B4-BE49-F238E27FC236}">
                      <a16:creationId xmlns:a16="http://schemas.microsoft.com/office/drawing/2014/main" id="{143836CC-3D56-48AC-B840-72F46998F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58" name="Line 557">
                  <a:extLst>
                    <a:ext uri="{FF2B5EF4-FFF2-40B4-BE49-F238E27FC236}">
                      <a16:creationId xmlns:a16="http://schemas.microsoft.com/office/drawing/2014/main" id="{BC4D6904-7879-4629-9929-88716DCE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8" name="Group 558">
                <a:extLst>
                  <a:ext uri="{FF2B5EF4-FFF2-40B4-BE49-F238E27FC236}">
                    <a16:creationId xmlns:a16="http://schemas.microsoft.com/office/drawing/2014/main" id="{3AC556A7-25F4-4E23-AE11-B5D7EB152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24"/>
                <a:ext cx="2398" cy="2"/>
                <a:chOff x="0" y="0"/>
                <a:chExt cx="2398" cy="2"/>
              </a:xfrm>
            </p:grpSpPr>
            <p:sp>
              <p:nvSpPr>
                <p:cNvPr id="35297" name="Line 559">
                  <a:extLst>
                    <a:ext uri="{FF2B5EF4-FFF2-40B4-BE49-F238E27FC236}">
                      <a16:creationId xmlns:a16="http://schemas.microsoft.com/office/drawing/2014/main" id="{886581E9-2881-42DA-9AA8-840F2D7AEC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8" name="Line 560">
                  <a:extLst>
                    <a:ext uri="{FF2B5EF4-FFF2-40B4-BE49-F238E27FC236}">
                      <a16:creationId xmlns:a16="http://schemas.microsoft.com/office/drawing/2014/main" id="{107555EE-5C3F-4559-A9C4-388D70513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9" name="Line 561">
                  <a:extLst>
                    <a:ext uri="{FF2B5EF4-FFF2-40B4-BE49-F238E27FC236}">
                      <a16:creationId xmlns:a16="http://schemas.microsoft.com/office/drawing/2014/main" id="{8C28070D-C32F-4E6F-95BD-BCB30F34DC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0" name="Line 562">
                  <a:extLst>
                    <a:ext uri="{FF2B5EF4-FFF2-40B4-BE49-F238E27FC236}">
                      <a16:creationId xmlns:a16="http://schemas.microsoft.com/office/drawing/2014/main" id="{C2DA272D-F1DE-4E30-853C-8B00C07D8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1" name="Line 563">
                  <a:extLst>
                    <a:ext uri="{FF2B5EF4-FFF2-40B4-BE49-F238E27FC236}">
                      <a16:creationId xmlns:a16="http://schemas.microsoft.com/office/drawing/2014/main" id="{8875E275-3D76-4529-865D-FA8272C9F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2" name="Line 564">
                  <a:extLst>
                    <a:ext uri="{FF2B5EF4-FFF2-40B4-BE49-F238E27FC236}">
                      <a16:creationId xmlns:a16="http://schemas.microsoft.com/office/drawing/2014/main" id="{92417C1D-2EA8-477F-8248-A8BBD1797D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3" name="Line 565">
                  <a:extLst>
                    <a:ext uri="{FF2B5EF4-FFF2-40B4-BE49-F238E27FC236}">
                      <a16:creationId xmlns:a16="http://schemas.microsoft.com/office/drawing/2014/main" id="{3BF8AE2F-3F78-4E8F-8940-91375495C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4" name="Line 566">
                  <a:extLst>
                    <a:ext uri="{FF2B5EF4-FFF2-40B4-BE49-F238E27FC236}">
                      <a16:creationId xmlns:a16="http://schemas.microsoft.com/office/drawing/2014/main" id="{16C9FC78-1C4B-422D-93D2-6AE34C331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5" name="Line 567">
                  <a:extLst>
                    <a:ext uri="{FF2B5EF4-FFF2-40B4-BE49-F238E27FC236}">
                      <a16:creationId xmlns:a16="http://schemas.microsoft.com/office/drawing/2014/main" id="{F5B03C22-DB9B-4790-85CA-857C773CE4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6" name="Line 568">
                  <a:extLst>
                    <a:ext uri="{FF2B5EF4-FFF2-40B4-BE49-F238E27FC236}">
                      <a16:creationId xmlns:a16="http://schemas.microsoft.com/office/drawing/2014/main" id="{0B654F94-04D8-447E-996F-A5DBDB76C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7" name="Line 569">
                  <a:extLst>
                    <a:ext uri="{FF2B5EF4-FFF2-40B4-BE49-F238E27FC236}">
                      <a16:creationId xmlns:a16="http://schemas.microsoft.com/office/drawing/2014/main" id="{75663729-7669-478F-A74E-9E5D549A2F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8" name="Line 570">
                  <a:extLst>
                    <a:ext uri="{FF2B5EF4-FFF2-40B4-BE49-F238E27FC236}">
                      <a16:creationId xmlns:a16="http://schemas.microsoft.com/office/drawing/2014/main" id="{F609F3D0-2E0F-4A87-8BBA-975F99633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09" name="Line 571">
                  <a:extLst>
                    <a:ext uri="{FF2B5EF4-FFF2-40B4-BE49-F238E27FC236}">
                      <a16:creationId xmlns:a16="http://schemas.microsoft.com/office/drawing/2014/main" id="{A261E87D-3522-490B-AB56-74FBE5F72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0" name="Line 572">
                  <a:extLst>
                    <a:ext uri="{FF2B5EF4-FFF2-40B4-BE49-F238E27FC236}">
                      <a16:creationId xmlns:a16="http://schemas.microsoft.com/office/drawing/2014/main" id="{3DEAD75B-125B-4E30-9CC5-1CA5A8BE0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1" name="Line 573">
                  <a:extLst>
                    <a:ext uri="{FF2B5EF4-FFF2-40B4-BE49-F238E27FC236}">
                      <a16:creationId xmlns:a16="http://schemas.microsoft.com/office/drawing/2014/main" id="{933B440C-F8F7-4E78-BA04-AAEEF2498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2" name="Line 574">
                  <a:extLst>
                    <a:ext uri="{FF2B5EF4-FFF2-40B4-BE49-F238E27FC236}">
                      <a16:creationId xmlns:a16="http://schemas.microsoft.com/office/drawing/2014/main" id="{73BFC4E3-A756-499D-8A0C-9408249DB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3" name="Line 575">
                  <a:extLst>
                    <a:ext uri="{FF2B5EF4-FFF2-40B4-BE49-F238E27FC236}">
                      <a16:creationId xmlns:a16="http://schemas.microsoft.com/office/drawing/2014/main" id="{93800CCC-605D-463A-9347-89814EEBA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4" name="Line 576">
                  <a:extLst>
                    <a:ext uri="{FF2B5EF4-FFF2-40B4-BE49-F238E27FC236}">
                      <a16:creationId xmlns:a16="http://schemas.microsoft.com/office/drawing/2014/main" id="{311D23DE-28E3-4C5F-84A5-362EC0FA2E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5" name="Line 577">
                  <a:extLst>
                    <a:ext uri="{FF2B5EF4-FFF2-40B4-BE49-F238E27FC236}">
                      <a16:creationId xmlns:a16="http://schemas.microsoft.com/office/drawing/2014/main" id="{1C867EC3-D96E-434D-AD77-96FDFBD1E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6" name="Line 578">
                  <a:extLst>
                    <a:ext uri="{FF2B5EF4-FFF2-40B4-BE49-F238E27FC236}">
                      <a16:creationId xmlns:a16="http://schemas.microsoft.com/office/drawing/2014/main" id="{AE79B26A-1375-488E-A646-444F5EC4B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7" name="Line 579">
                  <a:extLst>
                    <a:ext uri="{FF2B5EF4-FFF2-40B4-BE49-F238E27FC236}">
                      <a16:creationId xmlns:a16="http://schemas.microsoft.com/office/drawing/2014/main" id="{45BC4AF7-BBC0-4C39-8DED-13C3980F2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8" name="Line 580">
                  <a:extLst>
                    <a:ext uri="{FF2B5EF4-FFF2-40B4-BE49-F238E27FC236}">
                      <a16:creationId xmlns:a16="http://schemas.microsoft.com/office/drawing/2014/main" id="{F39A9AD1-42F1-46EA-89EE-1FAE33D425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19" name="Line 581">
                  <a:extLst>
                    <a:ext uri="{FF2B5EF4-FFF2-40B4-BE49-F238E27FC236}">
                      <a16:creationId xmlns:a16="http://schemas.microsoft.com/office/drawing/2014/main" id="{CDEA8237-E8EC-4FC7-8584-717647171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0" name="Line 582">
                  <a:extLst>
                    <a:ext uri="{FF2B5EF4-FFF2-40B4-BE49-F238E27FC236}">
                      <a16:creationId xmlns:a16="http://schemas.microsoft.com/office/drawing/2014/main" id="{C916CBD0-7C70-411D-973D-D202BDFA7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1" name="Line 583">
                  <a:extLst>
                    <a:ext uri="{FF2B5EF4-FFF2-40B4-BE49-F238E27FC236}">
                      <a16:creationId xmlns:a16="http://schemas.microsoft.com/office/drawing/2014/main" id="{3FE319F3-64CA-4A3B-9D71-102034D3B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2" name="Line 584">
                  <a:extLst>
                    <a:ext uri="{FF2B5EF4-FFF2-40B4-BE49-F238E27FC236}">
                      <a16:creationId xmlns:a16="http://schemas.microsoft.com/office/drawing/2014/main" id="{65445187-8AF3-474A-8EFE-68CD917C6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3" name="Line 585">
                  <a:extLst>
                    <a:ext uri="{FF2B5EF4-FFF2-40B4-BE49-F238E27FC236}">
                      <a16:creationId xmlns:a16="http://schemas.microsoft.com/office/drawing/2014/main" id="{E936E18C-EA2B-48AA-8B20-5914ABD2D6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4" name="Line 586">
                  <a:extLst>
                    <a:ext uri="{FF2B5EF4-FFF2-40B4-BE49-F238E27FC236}">
                      <a16:creationId xmlns:a16="http://schemas.microsoft.com/office/drawing/2014/main" id="{BC32D359-A974-439C-B8DD-177E1DE05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5" name="Line 587">
                  <a:extLst>
                    <a:ext uri="{FF2B5EF4-FFF2-40B4-BE49-F238E27FC236}">
                      <a16:creationId xmlns:a16="http://schemas.microsoft.com/office/drawing/2014/main" id="{6BF4F9B8-CEBD-4956-90F3-03C661AFD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6" name="Line 588">
                  <a:extLst>
                    <a:ext uri="{FF2B5EF4-FFF2-40B4-BE49-F238E27FC236}">
                      <a16:creationId xmlns:a16="http://schemas.microsoft.com/office/drawing/2014/main" id="{565E2FF3-959C-4759-939E-9257171C1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327" name="Line 589">
                  <a:extLst>
                    <a:ext uri="{FF2B5EF4-FFF2-40B4-BE49-F238E27FC236}">
                      <a16:creationId xmlns:a16="http://schemas.microsoft.com/office/drawing/2014/main" id="{5BA01166-A861-408D-86F7-BDDA20BB0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69" name="Group 590">
                <a:extLst>
                  <a:ext uri="{FF2B5EF4-FFF2-40B4-BE49-F238E27FC236}">
                    <a16:creationId xmlns:a16="http://schemas.microsoft.com/office/drawing/2014/main" id="{ECFE2FFC-246A-4699-B4DB-92DC61870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1296"/>
                <a:ext cx="2398" cy="2"/>
                <a:chOff x="0" y="0"/>
                <a:chExt cx="2398" cy="2"/>
              </a:xfrm>
            </p:grpSpPr>
            <p:sp>
              <p:nvSpPr>
                <p:cNvPr id="35266" name="Line 591">
                  <a:extLst>
                    <a:ext uri="{FF2B5EF4-FFF2-40B4-BE49-F238E27FC236}">
                      <a16:creationId xmlns:a16="http://schemas.microsoft.com/office/drawing/2014/main" id="{5CB4B2C5-6D77-4CF6-99A3-3DFDF0FA32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7" name="Line 592">
                  <a:extLst>
                    <a:ext uri="{FF2B5EF4-FFF2-40B4-BE49-F238E27FC236}">
                      <a16:creationId xmlns:a16="http://schemas.microsoft.com/office/drawing/2014/main" id="{DF31397C-29E0-4094-BB48-F98BFD21A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8" name="Line 593">
                  <a:extLst>
                    <a:ext uri="{FF2B5EF4-FFF2-40B4-BE49-F238E27FC236}">
                      <a16:creationId xmlns:a16="http://schemas.microsoft.com/office/drawing/2014/main" id="{32536B35-4DF4-4126-957A-5C1FB9CCE0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9" name="Line 594">
                  <a:extLst>
                    <a:ext uri="{FF2B5EF4-FFF2-40B4-BE49-F238E27FC236}">
                      <a16:creationId xmlns:a16="http://schemas.microsoft.com/office/drawing/2014/main" id="{951EA24E-7F40-4072-BCB1-D32771FF4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0" name="Line 595">
                  <a:extLst>
                    <a:ext uri="{FF2B5EF4-FFF2-40B4-BE49-F238E27FC236}">
                      <a16:creationId xmlns:a16="http://schemas.microsoft.com/office/drawing/2014/main" id="{4BF2C5F0-2755-48CB-AB9E-B07ABBD604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1" name="Line 596">
                  <a:extLst>
                    <a:ext uri="{FF2B5EF4-FFF2-40B4-BE49-F238E27FC236}">
                      <a16:creationId xmlns:a16="http://schemas.microsoft.com/office/drawing/2014/main" id="{ECDAAC0C-EC49-4F6A-9841-73C0DD54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2" name="Line 597">
                  <a:extLst>
                    <a:ext uri="{FF2B5EF4-FFF2-40B4-BE49-F238E27FC236}">
                      <a16:creationId xmlns:a16="http://schemas.microsoft.com/office/drawing/2014/main" id="{8AD45C5D-4D2A-41E4-981E-4121C48D1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3" name="Line 598">
                  <a:extLst>
                    <a:ext uri="{FF2B5EF4-FFF2-40B4-BE49-F238E27FC236}">
                      <a16:creationId xmlns:a16="http://schemas.microsoft.com/office/drawing/2014/main" id="{2D19DE15-60CA-44DA-A9D1-A97E57146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4" name="Line 599">
                  <a:extLst>
                    <a:ext uri="{FF2B5EF4-FFF2-40B4-BE49-F238E27FC236}">
                      <a16:creationId xmlns:a16="http://schemas.microsoft.com/office/drawing/2014/main" id="{71C97355-7A90-420C-A2E2-B709E4ACA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5" name="Line 600">
                  <a:extLst>
                    <a:ext uri="{FF2B5EF4-FFF2-40B4-BE49-F238E27FC236}">
                      <a16:creationId xmlns:a16="http://schemas.microsoft.com/office/drawing/2014/main" id="{1E068065-E803-46FB-A539-DF656C5B1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6" name="Line 601">
                  <a:extLst>
                    <a:ext uri="{FF2B5EF4-FFF2-40B4-BE49-F238E27FC236}">
                      <a16:creationId xmlns:a16="http://schemas.microsoft.com/office/drawing/2014/main" id="{109B9B71-EC97-4D49-9CD5-5EBA41F60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7" name="Line 602">
                  <a:extLst>
                    <a:ext uri="{FF2B5EF4-FFF2-40B4-BE49-F238E27FC236}">
                      <a16:creationId xmlns:a16="http://schemas.microsoft.com/office/drawing/2014/main" id="{2B875F81-B7EE-4B85-9578-48DE6935EC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8" name="Line 603">
                  <a:extLst>
                    <a:ext uri="{FF2B5EF4-FFF2-40B4-BE49-F238E27FC236}">
                      <a16:creationId xmlns:a16="http://schemas.microsoft.com/office/drawing/2014/main" id="{D90A7D32-3272-45DB-9540-D58455556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79" name="Line 604">
                  <a:extLst>
                    <a:ext uri="{FF2B5EF4-FFF2-40B4-BE49-F238E27FC236}">
                      <a16:creationId xmlns:a16="http://schemas.microsoft.com/office/drawing/2014/main" id="{033432B0-249C-4C7D-84C3-DCB5F72DC1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0" name="Line 605">
                  <a:extLst>
                    <a:ext uri="{FF2B5EF4-FFF2-40B4-BE49-F238E27FC236}">
                      <a16:creationId xmlns:a16="http://schemas.microsoft.com/office/drawing/2014/main" id="{45483AD9-B464-40EE-BCA4-0B904287D2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1" name="Line 606">
                  <a:extLst>
                    <a:ext uri="{FF2B5EF4-FFF2-40B4-BE49-F238E27FC236}">
                      <a16:creationId xmlns:a16="http://schemas.microsoft.com/office/drawing/2014/main" id="{442AC51D-E74F-4C0A-B9D7-9CB56BC94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2" name="Line 607">
                  <a:extLst>
                    <a:ext uri="{FF2B5EF4-FFF2-40B4-BE49-F238E27FC236}">
                      <a16:creationId xmlns:a16="http://schemas.microsoft.com/office/drawing/2014/main" id="{264C1390-F5EF-48E1-82EB-6CF354DB01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3" name="Line 608">
                  <a:extLst>
                    <a:ext uri="{FF2B5EF4-FFF2-40B4-BE49-F238E27FC236}">
                      <a16:creationId xmlns:a16="http://schemas.microsoft.com/office/drawing/2014/main" id="{874BA609-346F-429A-B835-1219BD1073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4" name="Line 609">
                  <a:extLst>
                    <a:ext uri="{FF2B5EF4-FFF2-40B4-BE49-F238E27FC236}">
                      <a16:creationId xmlns:a16="http://schemas.microsoft.com/office/drawing/2014/main" id="{75CE272A-7116-4369-ACAF-F22C2D63F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5" name="Line 610">
                  <a:extLst>
                    <a:ext uri="{FF2B5EF4-FFF2-40B4-BE49-F238E27FC236}">
                      <a16:creationId xmlns:a16="http://schemas.microsoft.com/office/drawing/2014/main" id="{0BF8BD00-C98C-440A-AC54-ABFA34B29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6" name="Line 611">
                  <a:extLst>
                    <a:ext uri="{FF2B5EF4-FFF2-40B4-BE49-F238E27FC236}">
                      <a16:creationId xmlns:a16="http://schemas.microsoft.com/office/drawing/2014/main" id="{BBA7EDDE-459E-4AEC-8F24-C98220FACB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7" name="Line 612">
                  <a:extLst>
                    <a:ext uri="{FF2B5EF4-FFF2-40B4-BE49-F238E27FC236}">
                      <a16:creationId xmlns:a16="http://schemas.microsoft.com/office/drawing/2014/main" id="{FB5A75C4-B257-47E5-863C-6D8948B2DB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8" name="Line 613">
                  <a:extLst>
                    <a:ext uri="{FF2B5EF4-FFF2-40B4-BE49-F238E27FC236}">
                      <a16:creationId xmlns:a16="http://schemas.microsoft.com/office/drawing/2014/main" id="{78023A1F-90AD-415E-AB06-2396C657D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89" name="Line 614">
                  <a:extLst>
                    <a:ext uri="{FF2B5EF4-FFF2-40B4-BE49-F238E27FC236}">
                      <a16:creationId xmlns:a16="http://schemas.microsoft.com/office/drawing/2014/main" id="{19D3AFEF-A3A5-452D-849D-CDAEE2BACE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0" name="Line 615">
                  <a:extLst>
                    <a:ext uri="{FF2B5EF4-FFF2-40B4-BE49-F238E27FC236}">
                      <a16:creationId xmlns:a16="http://schemas.microsoft.com/office/drawing/2014/main" id="{B8CC1136-A44E-4AE3-9C59-38E5EFFCF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1" name="Line 616">
                  <a:extLst>
                    <a:ext uri="{FF2B5EF4-FFF2-40B4-BE49-F238E27FC236}">
                      <a16:creationId xmlns:a16="http://schemas.microsoft.com/office/drawing/2014/main" id="{2FB5F453-05D3-4F79-81C7-CA9B5FC18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2" name="Line 617">
                  <a:extLst>
                    <a:ext uri="{FF2B5EF4-FFF2-40B4-BE49-F238E27FC236}">
                      <a16:creationId xmlns:a16="http://schemas.microsoft.com/office/drawing/2014/main" id="{042AC886-98E1-4ABF-B5F9-4B08676A95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3" name="Line 618">
                  <a:extLst>
                    <a:ext uri="{FF2B5EF4-FFF2-40B4-BE49-F238E27FC236}">
                      <a16:creationId xmlns:a16="http://schemas.microsoft.com/office/drawing/2014/main" id="{4009B220-648E-409C-931B-CC89ECEC36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4" name="Line 619">
                  <a:extLst>
                    <a:ext uri="{FF2B5EF4-FFF2-40B4-BE49-F238E27FC236}">
                      <a16:creationId xmlns:a16="http://schemas.microsoft.com/office/drawing/2014/main" id="{EE8B6946-A884-47EF-8E5C-AE5B5B285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5" name="Line 620">
                  <a:extLst>
                    <a:ext uri="{FF2B5EF4-FFF2-40B4-BE49-F238E27FC236}">
                      <a16:creationId xmlns:a16="http://schemas.microsoft.com/office/drawing/2014/main" id="{FF4E7376-0A1C-480C-86F2-E492B6E0A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96" name="Line 621">
                  <a:extLst>
                    <a:ext uri="{FF2B5EF4-FFF2-40B4-BE49-F238E27FC236}">
                      <a16:creationId xmlns:a16="http://schemas.microsoft.com/office/drawing/2014/main" id="{B03546F8-EB36-446C-922C-6458ADFDB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70" name="Group 622">
                <a:extLst>
                  <a:ext uri="{FF2B5EF4-FFF2-40B4-BE49-F238E27FC236}">
                    <a16:creationId xmlns:a16="http://schemas.microsoft.com/office/drawing/2014/main" id="{AEAE9318-7C6F-4C8D-87E0-8796524FAA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368"/>
                <a:ext cx="2398" cy="2"/>
                <a:chOff x="0" y="0"/>
                <a:chExt cx="2398" cy="2"/>
              </a:xfrm>
            </p:grpSpPr>
            <p:sp>
              <p:nvSpPr>
                <p:cNvPr id="35235" name="Line 623">
                  <a:extLst>
                    <a:ext uri="{FF2B5EF4-FFF2-40B4-BE49-F238E27FC236}">
                      <a16:creationId xmlns:a16="http://schemas.microsoft.com/office/drawing/2014/main" id="{8A5D6228-A905-41A1-829A-24E52352E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6" name="Line 624">
                  <a:extLst>
                    <a:ext uri="{FF2B5EF4-FFF2-40B4-BE49-F238E27FC236}">
                      <a16:creationId xmlns:a16="http://schemas.microsoft.com/office/drawing/2014/main" id="{89BB71CA-0D3D-4660-A322-BD64CBBBE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7" name="Line 625">
                  <a:extLst>
                    <a:ext uri="{FF2B5EF4-FFF2-40B4-BE49-F238E27FC236}">
                      <a16:creationId xmlns:a16="http://schemas.microsoft.com/office/drawing/2014/main" id="{F43A9CDA-B981-4FE5-A56C-934191B18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8" name="Line 626">
                  <a:extLst>
                    <a:ext uri="{FF2B5EF4-FFF2-40B4-BE49-F238E27FC236}">
                      <a16:creationId xmlns:a16="http://schemas.microsoft.com/office/drawing/2014/main" id="{D6067083-07A9-4FBE-BA49-FAF33B222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9" name="Line 627">
                  <a:extLst>
                    <a:ext uri="{FF2B5EF4-FFF2-40B4-BE49-F238E27FC236}">
                      <a16:creationId xmlns:a16="http://schemas.microsoft.com/office/drawing/2014/main" id="{4694C64E-6235-4C07-B866-276076214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0" name="Line 628">
                  <a:extLst>
                    <a:ext uri="{FF2B5EF4-FFF2-40B4-BE49-F238E27FC236}">
                      <a16:creationId xmlns:a16="http://schemas.microsoft.com/office/drawing/2014/main" id="{9376443A-848F-4458-9974-89A8CAF45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1" name="Line 629">
                  <a:extLst>
                    <a:ext uri="{FF2B5EF4-FFF2-40B4-BE49-F238E27FC236}">
                      <a16:creationId xmlns:a16="http://schemas.microsoft.com/office/drawing/2014/main" id="{1C6A35D7-70FB-4C32-8F9E-455043E84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2" name="Line 630">
                  <a:extLst>
                    <a:ext uri="{FF2B5EF4-FFF2-40B4-BE49-F238E27FC236}">
                      <a16:creationId xmlns:a16="http://schemas.microsoft.com/office/drawing/2014/main" id="{E15114F2-D857-48C9-ADAF-A8F2E7705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3" name="Line 631">
                  <a:extLst>
                    <a:ext uri="{FF2B5EF4-FFF2-40B4-BE49-F238E27FC236}">
                      <a16:creationId xmlns:a16="http://schemas.microsoft.com/office/drawing/2014/main" id="{BED3A6BA-CDA8-44E7-8109-0D43556C9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4" name="Line 632">
                  <a:extLst>
                    <a:ext uri="{FF2B5EF4-FFF2-40B4-BE49-F238E27FC236}">
                      <a16:creationId xmlns:a16="http://schemas.microsoft.com/office/drawing/2014/main" id="{9DCC20DD-67EE-4157-B0D4-DE710E642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5" name="Line 633">
                  <a:extLst>
                    <a:ext uri="{FF2B5EF4-FFF2-40B4-BE49-F238E27FC236}">
                      <a16:creationId xmlns:a16="http://schemas.microsoft.com/office/drawing/2014/main" id="{A1123FC8-5E55-4601-8862-57F322751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6" name="Line 634">
                  <a:extLst>
                    <a:ext uri="{FF2B5EF4-FFF2-40B4-BE49-F238E27FC236}">
                      <a16:creationId xmlns:a16="http://schemas.microsoft.com/office/drawing/2014/main" id="{5362C7D1-1C23-4750-AF44-C2FA0880E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7" name="Line 635">
                  <a:extLst>
                    <a:ext uri="{FF2B5EF4-FFF2-40B4-BE49-F238E27FC236}">
                      <a16:creationId xmlns:a16="http://schemas.microsoft.com/office/drawing/2014/main" id="{1EF7385C-9206-498F-B9FA-4DD88EA7C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8" name="Line 636">
                  <a:extLst>
                    <a:ext uri="{FF2B5EF4-FFF2-40B4-BE49-F238E27FC236}">
                      <a16:creationId xmlns:a16="http://schemas.microsoft.com/office/drawing/2014/main" id="{5A79FECC-52F5-467B-B40E-1C75A39DC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49" name="Line 637">
                  <a:extLst>
                    <a:ext uri="{FF2B5EF4-FFF2-40B4-BE49-F238E27FC236}">
                      <a16:creationId xmlns:a16="http://schemas.microsoft.com/office/drawing/2014/main" id="{D7D95A86-532E-4654-A685-D46722152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0" name="Line 638">
                  <a:extLst>
                    <a:ext uri="{FF2B5EF4-FFF2-40B4-BE49-F238E27FC236}">
                      <a16:creationId xmlns:a16="http://schemas.microsoft.com/office/drawing/2014/main" id="{A143FD88-657E-4BEE-8443-289BB9CBCA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1" name="Line 639">
                  <a:extLst>
                    <a:ext uri="{FF2B5EF4-FFF2-40B4-BE49-F238E27FC236}">
                      <a16:creationId xmlns:a16="http://schemas.microsoft.com/office/drawing/2014/main" id="{CE9E53BD-D694-40AD-B5F4-950F26255F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2" name="Line 640">
                  <a:extLst>
                    <a:ext uri="{FF2B5EF4-FFF2-40B4-BE49-F238E27FC236}">
                      <a16:creationId xmlns:a16="http://schemas.microsoft.com/office/drawing/2014/main" id="{B1FD3A3A-CD5F-47E4-8265-722CDF7239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3" name="Line 641">
                  <a:extLst>
                    <a:ext uri="{FF2B5EF4-FFF2-40B4-BE49-F238E27FC236}">
                      <a16:creationId xmlns:a16="http://schemas.microsoft.com/office/drawing/2014/main" id="{B9E7C07E-FECA-4FB9-8B70-FBE360FB5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4" name="Line 642">
                  <a:extLst>
                    <a:ext uri="{FF2B5EF4-FFF2-40B4-BE49-F238E27FC236}">
                      <a16:creationId xmlns:a16="http://schemas.microsoft.com/office/drawing/2014/main" id="{500C6D40-14DF-4F08-8C3E-714EC7E2EC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5" name="Line 643">
                  <a:extLst>
                    <a:ext uri="{FF2B5EF4-FFF2-40B4-BE49-F238E27FC236}">
                      <a16:creationId xmlns:a16="http://schemas.microsoft.com/office/drawing/2014/main" id="{E5B464B9-266C-4466-B218-0E4CA6C91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6" name="Line 644">
                  <a:extLst>
                    <a:ext uri="{FF2B5EF4-FFF2-40B4-BE49-F238E27FC236}">
                      <a16:creationId xmlns:a16="http://schemas.microsoft.com/office/drawing/2014/main" id="{FD47250D-F018-4AB7-BFAF-D423E98B1F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7" name="Line 645">
                  <a:extLst>
                    <a:ext uri="{FF2B5EF4-FFF2-40B4-BE49-F238E27FC236}">
                      <a16:creationId xmlns:a16="http://schemas.microsoft.com/office/drawing/2014/main" id="{232065C3-6540-4505-A193-E9AA6CC01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8" name="Line 646">
                  <a:extLst>
                    <a:ext uri="{FF2B5EF4-FFF2-40B4-BE49-F238E27FC236}">
                      <a16:creationId xmlns:a16="http://schemas.microsoft.com/office/drawing/2014/main" id="{FE9B159B-346B-4A61-B025-1303A7747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59" name="Line 647">
                  <a:extLst>
                    <a:ext uri="{FF2B5EF4-FFF2-40B4-BE49-F238E27FC236}">
                      <a16:creationId xmlns:a16="http://schemas.microsoft.com/office/drawing/2014/main" id="{23B86474-DBE6-4E71-8CDC-6EBBCCB7D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0" name="Line 648">
                  <a:extLst>
                    <a:ext uri="{FF2B5EF4-FFF2-40B4-BE49-F238E27FC236}">
                      <a16:creationId xmlns:a16="http://schemas.microsoft.com/office/drawing/2014/main" id="{71B7B689-F475-4514-8BEB-0CE37C88A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1" name="Line 649">
                  <a:extLst>
                    <a:ext uri="{FF2B5EF4-FFF2-40B4-BE49-F238E27FC236}">
                      <a16:creationId xmlns:a16="http://schemas.microsoft.com/office/drawing/2014/main" id="{27915427-D29A-430D-8C88-C549C31BD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2" name="Line 650">
                  <a:extLst>
                    <a:ext uri="{FF2B5EF4-FFF2-40B4-BE49-F238E27FC236}">
                      <a16:creationId xmlns:a16="http://schemas.microsoft.com/office/drawing/2014/main" id="{9E1B17A9-984E-4C96-AE7F-2B0B49DF8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3" name="Line 651">
                  <a:extLst>
                    <a:ext uri="{FF2B5EF4-FFF2-40B4-BE49-F238E27FC236}">
                      <a16:creationId xmlns:a16="http://schemas.microsoft.com/office/drawing/2014/main" id="{DAD0B4B2-B711-4C11-A626-72A68149E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4" name="Line 652">
                  <a:extLst>
                    <a:ext uri="{FF2B5EF4-FFF2-40B4-BE49-F238E27FC236}">
                      <a16:creationId xmlns:a16="http://schemas.microsoft.com/office/drawing/2014/main" id="{2DE4FA76-921A-40EA-A177-AC4736C8C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65" name="Line 653">
                  <a:extLst>
                    <a:ext uri="{FF2B5EF4-FFF2-40B4-BE49-F238E27FC236}">
                      <a16:creationId xmlns:a16="http://schemas.microsoft.com/office/drawing/2014/main" id="{987AEEBD-7910-4B76-87B3-172E6DD84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71" name="Group 654">
                <a:extLst>
                  <a:ext uri="{FF2B5EF4-FFF2-40B4-BE49-F238E27FC236}">
                    <a16:creationId xmlns:a16="http://schemas.microsoft.com/office/drawing/2014/main" id="{80127B78-DE97-464B-AC32-4D22BEE926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0"/>
                <a:ext cx="2398" cy="2"/>
                <a:chOff x="0" y="0"/>
                <a:chExt cx="2398" cy="2"/>
              </a:xfrm>
            </p:grpSpPr>
            <p:sp>
              <p:nvSpPr>
                <p:cNvPr id="35204" name="Line 655">
                  <a:extLst>
                    <a:ext uri="{FF2B5EF4-FFF2-40B4-BE49-F238E27FC236}">
                      <a16:creationId xmlns:a16="http://schemas.microsoft.com/office/drawing/2014/main" id="{25FD3040-F8B4-43B8-A606-DBAB21143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5" name="Line 656">
                  <a:extLst>
                    <a:ext uri="{FF2B5EF4-FFF2-40B4-BE49-F238E27FC236}">
                      <a16:creationId xmlns:a16="http://schemas.microsoft.com/office/drawing/2014/main" id="{359E28D4-13E8-4601-9C44-FCA9F8D779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6" name="Line 657">
                  <a:extLst>
                    <a:ext uri="{FF2B5EF4-FFF2-40B4-BE49-F238E27FC236}">
                      <a16:creationId xmlns:a16="http://schemas.microsoft.com/office/drawing/2014/main" id="{0864A56E-56D6-44FF-A190-0D21926AD1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7" name="Line 658">
                  <a:extLst>
                    <a:ext uri="{FF2B5EF4-FFF2-40B4-BE49-F238E27FC236}">
                      <a16:creationId xmlns:a16="http://schemas.microsoft.com/office/drawing/2014/main" id="{23330592-36C2-4AB8-9D8B-E616269E8A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8" name="Line 659">
                  <a:extLst>
                    <a:ext uri="{FF2B5EF4-FFF2-40B4-BE49-F238E27FC236}">
                      <a16:creationId xmlns:a16="http://schemas.microsoft.com/office/drawing/2014/main" id="{9C9264AB-B453-495B-A1F7-8F9A79035F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9" name="Line 660">
                  <a:extLst>
                    <a:ext uri="{FF2B5EF4-FFF2-40B4-BE49-F238E27FC236}">
                      <a16:creationId xmlns:a16="http://schemas.microsoft.com/office/drawing/2014/main" id="{840C15AE-A8E9-48F7-9E21-C84A3E3CE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0" name="Line 661">
                  <a:extLst>
                    <a:ext uri="{FF2B5EF4-FFF2-40B4-BE49-F238E27FC236}">
                      <a16:creationId xmlns:a16="http://schemas.microsoft.com/office/drawing/2014/main" id="{F81CCE5D-417E-4D0A-9A2A-50251D717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1" name="Line 662">
                  <a:extLst>
                    <a:ext uri="{FF2B5EF4-FFF2-40B4-BE49-F238E27FC236}">
                      <a16:creationId xmlns:a16="http://schemas.microsoft.com/office/drawing/2014/main" id="{BC6922BB-3B43-4520-AA58-94440D3C20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2" name="Line 663">
                  <a:extLst>
                    <a:ext uri="{FF2B5EF4-FFF2-40B4-BE49-F238E27FC236}">
                      <a16:creationId xmlns:a16="http://schemas.microsoft.com/office/drawing/2014/main" id="{7F4715C2-7CDA-4887-9C7A-FEE58B707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3" name="Line 664">
                  <a:extLst>
                    <a:ext uri="{FF2B5EF4-FFF2-40B4-BE49-F238E27FC236}">
                      <a16:creationId xmlns:a16="http://schemas.microsoft.com/office/drawing/2014/main" id="{5A001DAC-CDC5-470C-AE21-192C3D056A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4" name="Line 665">
                  <a:extLst>
                    <a:ext uri="{FF2B5EF4-FFF2-40B4-BE49-F238E27FC236}">
                      <a16:creationId xmlns:a16="http://schemas.microsoft.com/office/drawing/2014/main" id="{177B58DF-13D9-4BF1-8F1F-56811C5CC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5" name="Line 666">
                  <a:extLst>
                    <a:ext uri="{FF2B5EF4-FFF2-40B4-BE49-F238E27FC236}">
                      <a16:creationId xmlns:a16="http://schemas.microsoft.com/office/drawing/2014/main" id="{2395A648-27CD-4A7B-84CC-9D6D02F8C5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6" name="Line 667">
                  <a:extLst>
                    <a:ext uri="{FF2B5EF4-FFF2-40B4-BE49-F238E27FC236}">
                      <a16:creationId xmlns:a16="http://schemas.microsoft.com/office/drawing/2014/main" id="{FF5152D7-9BBA-48ED-A8E3-2F23D64C6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7" name="Line 668">
                  <a:extLst>
                    <a:ext uri="{FF2B5EF4-FFF2-40B4-BE49-F238E27FC236}">
                      <a16:creationId xmlns:a16="http://schemas.microsoft.com/office/drawing/2014/main" id="{E1301176-DB87-489F-8EAE-E83045A58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8" name="Line 669">
                  <a:extLst>
                    <a:ext uri="{FF2B5EF4-FFF2-40B4-BE49-F238E27FC236}">
                      <a16:creationId xmlns:a16="http://schemas.microsoft.com/office/drawing/2014/main" id="{63E7C35C-DF3A-47B8-86E6-EC17DCEF6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19" name="Line 670">
                  <a:extLst>
                    <a:ext uri="{FF2B5EF4-FFF2-40B4-BE49-F238E27FC236}">
                      <a16:creationId xmlns:a16="http://schemas.microsoft.com/office/drawing/2014/main" id="{682E7D73-796B-4512-A5EC-9CECD82BE4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0" name="Line 671">
                  <a:extLst>
                    <a:ext uri="{FF2B5EF4-FFF2-40B4-BE49-F238E27FC236}">
                      <a16:creationId xmlns:a16="http://schemas.microsoft.com/office/drawing/2014/main" id="{04FC2FA8-DE08-48B8-B676-7F0E160172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1" name="Line 672">
                  <a:extLst>
                    <a:ext uri="{FF2B5EF4-FFF2-40B4-BE49-F238E27FC236}">
                      <a16:creationId xmlns:a16="http://schemas.microsoft.com/office/drawing/2014/main" id="{168CD935-8169-4580-B113-C38EFDF06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2" name="Line 673">
                  <a:extLst>
                    <a:ext uri="{FF2B5EF4-FFF2-40B4-BE49-F238E27FC236}">
                      <a16:creationId xmlns:a16="http://schemas.microsoft.com/office/drawing/2014/main" id="{A25F2AB6-B2AF-423B-A704-5FE28F21F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3" name="Line 674">
                  <a:extLst>
                    <a:ext uri="{FF2B5EF4-FFF2-40B4-BE49-F238E27FC236}">
                      <a16:creationId xmlns:a16="http://schemas.microsoft.com/office/drawing/2014/main" id="{F7CAE1F1-F20A-49D7-B782-0EE808731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4" name="Line 675">
                  <a:extLst>
                    <a:ext uri="{FF2B5EF4-FFF2-40B4-BE49-F238E27FC236}">
                      <a16:creationId xmlns:a16="http://schemas.microsoft.com/office/drawing/2014/main" id="{0F97D8F7-0E63-4CFB-84EA-80EA60AF48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5" name="Line 676">
                  <a:extLst>
                    <a:ext uri="{FF2B5EF4-FFF2-40B4-BE49-F238E27FC236}">
                      <a16:creationId xmlns:a16="http://schemas.microsoft.com/office/drawing/2014/main" id="{1923B0CC-5B3B-45F5-80D6-A2789CB553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6" name="Line 677">
                  <a:extLst>
                    <a:ext uri="{FF2B5EF4-FFF2-40B4-BE49-F238E27FC236}">
                      <a16:creationId xmlns:a16="http://schemas.microsoft.com/office/drawing/2014/main" id="{AAD370C0-CD88-4080-B9B0-C9C8EDF94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7" name="Line 678">
                  <a:extLst>
                    <a:ext uri="{FF2B5EF4-FFF2-40B4-BE49-F238E27FC236}">
                      <a16:creationId xmlns:a16="http://schemas.microsoft.com/office/drawing/2014/main" id="{E22D163D-5068-4205-B6D5-5B742CC46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8" name="Line 679">
                  <a:extLst>
                    <a:ext uri="{FF2B5EF4-FFF2-40B4-BE49-F238E27FC236}">
                      <a16:creationId xmlns:a16="http://schemas.microsoft.com/office/drawing/2014/main" id="{44AF0D9F-6714-41B9-B5E5-FEE243D07B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29" name="Line 680">
                  <a:extLst>
                    <a:ext uri="{FF2B5EF4-FFF2-40B4-BE49-F238E27FC236}">
                      <a16:creationId xmlns:a16="http://schemas.microsoft.com/office/drawing/2014/main" id="{073CC0F4-24FD-47C2-8E13-D5A28663E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0" name="Line 681">
                  <a:extLst>
                    <a:ext uri="{FF2B5EF4-FFF2-40B4-BE49-F238E27FC236}">
                      <a16:creationId xmlns:a16="http://schemas.microsoft.com/office/drawing/2014/main" id="{F7996AB1-74F2-4E8A-AE8C-E7567C546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1" name="Line 682">
                  <a:extLst>
                    <a:ext uri="{FF2B5EF4-FFF2-40B4-BE49-F238E27FC236}">
                      <a16:creationId xmlns:a16="http://schemas.microsoft.com/office/drawing/2014/main" id="{570FA2BD-E23D-47C7-99BC-F9378007E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2" name="Line 683">
                  <a:extLst>
                    <a:ext uri="{FF2B5EF4-FFF2-40B4-BE49-F238E27FC236}">
                      <a16:creationId xmlns:a16="http://schemas.microsoft.com/office/drawing/2014/main" id="{209F037C-D1AA-4EA3-907B-52E0BD8B7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3" name="Line 684">
                  <a:extLst>
                    <a:ext uri="{FF2B5EF4-FFF2-40B4-BE49-F238E27FC236}">
                      <a16:creationId xmlns:a16="http://schemas.microsoft.com/office/drawing/2014/main" id="{0B0DE923-57AA-4455-8616-1AE0F89AD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34" name="Line 685">
                  <a:extLst>
                    <a:ext uri="{FF2B5EF4-FFF2-40B4-BE49-F238E27FC236}">
                      <a16:creationId xmlns:a16="http://schemas.microsoft.com/office/drawing/2014/main" id="{ECD6F200-3F6C-4AE0-B349-486C89875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172" name="Group 686">
                <a:extLst>
                  <a:ext uri="{FF2B5EF4-FFF2-40B4-BE49-F238E27FC236}">
                    <a16:creationId xmlns:a16="http://schemas.microsoft.com/office/drawing/2014/main" id="{8417829E-316D-451D-AB10-00DE9D1C8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512"/>
                <a:ext cx="2398" cy="2"/>
                <a:chOff x="0" y="0"/>
                <a:chExt cx="2398" cy="2"/>
              </a:xfrm>
            </p:grpSpPr>
            <p:sp>
              <p:nvSpPr>
                <p:cNvPr id="35173" name="Line 687">
                  <a:extLst>
                    <a:ext uri="{FF2B5EF4-FFF2-40B4-BE49-F238E27FC236}">
                      <a16:creationId xmlns:a16="http://schemas.microsoft.com/office/drawing/2014/main" id="{027F4DA0-231B-4B0C-AAB4-7C7DFB349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4" name="Line 688">
                  <a:extLst>
                    <a:ext uri="{FF2B5EF4-FFF2-40B4-BE49-F238E27FC236}">
                      <a16:creationId xmlns:a16="http://schemas.microsoft.com/office/drawing/2014/main" id="{6F6EC6D9-B59B-4170-873C-0DA49AF322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5" name="Line 689">
                  <a:extLst>
                    <a:ext uri="{FF2B5EF4-FFF2-40B4-BE49-F238E27FC236}">
                      <a16:creationId xmlns:a16="http://schemas.microsoft.com/office/drawing/2014/main" id="{7C334B2E-7B03-4A27-B809-45F928A4E1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6" name="Line 690">
                  <a:extLst>
                    <a:ext uri="{FF2B5EF4-FFF2-40B4-BE49-F238E27FC236}">
                      <a16:creationId xmlns:a16="http://schemas.microsoft.com/office/drawing/2014/main" id="{6DFAB313-87EE-4D4E-92E0-2AA5F8F668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7" name="Line 691">
                  <a:extLst>
                    <a:ext uri="{FF2B5EF4-FFF2-40B4-BE49-F238E27FC236}">
                      <a16:creationId xmlns:a16="http://schemas.microsoft.com/office/drawing/2014/main" id="{51AA7C88-F240-4066-9C33-A5D3595F5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8" name="Line 692">
                  <a:extLst>
                    <a:ext uri="{FF2B5EF4-FFF2-40B4-BE49-F238E27FC236}">
                      <a16:creationId xmlns:a16="http://schemas.microsoft.com/office/drawing/2014/main" id="{AC4758F1-1133-4BDF-A5D0-D46AA763B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79" name="Line 693">
                  <a:extLst>
                    <a:ext uri="{FF2B5EF4-FFF2-40B4-BE49-F238E27FC236}">
                      <a16:creationId xmlns:a16="http://schemas.microsoft.com/office/drawing/2014/main" id="{2FD62CCC-6A07-4495-ACFD-679A5506C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0" name="Line 694">
                  <a:extLst>
                    <a:ext uri="{FF2B5EF4-FFF2-40B4-BE49-F238E27FC236}">
                      <a16:creationId xmlns:a16="http://schemas.microsoft.com/office/drawing/2014/main" id="{38AF41B8-16CD-481B-9565-2693A5773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1" name="Line 695">
                  <a:extLst>
                    <a:ext uri="{FF2B5EF4-FFF2-40B4-BE49-F238E27FC236}">
                      <a16:creationId xmlns:a16="http://schemas.microsoft.com/office/drawing/2014/main" id="{6DF485BE-CAE0-42BE-B86B-BEFCDDDB7D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2" name="Line 696">
                  <a:extLst>
                    <a:ext uri="{FF2B5EF4-FFF2-40B4-BE49-F238E27FC236}">
                      <a16:creationId xmlns:a16="http://schemas.microsoft.com/office/drawing/2014/main" id="{2F3B8023-3853-439D-9C4F-A587E5029A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3" name="Line 697">
                  <a:extLst>
                    <a:ext uri="{FF2B5EF4-FFF2-40B4-BE49-F238E27FC236}">
                      <a16:creationId xmlns:a16="http://schemas.microsoft.com/office/drawing/2014/main" id="{CDD37BC4-8FDE-485E-B57E-54A357A4B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4" name="Line 698">
                  <a:extLst>
                    <a:ext uri="{FF2B5EF4-FFF2-40B4-BE49-F238E27FC236}">
                      <a16:creationId xmlns:a16="http://schemas.microsoft.com/office/drawing/2014/main" id="{0C613370-A8F1-4BA8-A570-4BE014BBD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5" name="Line 699">
                  <a:extLst>
                    <a:ext uri="{FF2B5EF4-FFF2-40B4-BE49-F238E27FC236}">
                      <a16:creationId xmlns:a16="http://schemas.microsoft.com/office/drawing/2014/main" id="{DAF0DC97-76C2-4A47-9F99-E579C1DC73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6" name="Line 700">
                  <a:extLst>
                    <a:ext uri="{FF2B5EF4-FFF2-40B4-BE49-F238E27FC236}">
                      <a16:creationId xmlns:a16="http://schemas.microsoft.com/office/drawing/2014/main" id="{1E0B1F06-5AE3-4E35-8A7E-1C5BCCE2A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7" name="Line 701">
                  <a:extLst>
                    <a:ext uri="{FF2B5EF4-FFF2-40B4-BE49-F238E27FC236}">
                      <a16:creationId xmlns:a16="http://schemas.microsoft.com/office/drawing/2014/main" id="{EE1177AD-D1C0-4771-B47C-FF976CCBA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8" name="Line 702">
                  <a:extLst>
                    <a:ext uri="{FF2B5EF4-FFF2-40B4-BE49-F238E27FC236}">
                      <a16:creationId xmlns:a16="http://schemas.microsoft.com/office/drawing/2014/main" id="{FE32B9C4-28D1-4119-9E83-4F1A38270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89" name="Line 703">
                  <a:extLst>
                    <a:ext uri="{FF2B5EF4-FFF2-40B4-BE49-F238E27FC236}">
                      <a16:creationId xmlns:a16="http://schemas.microsoft.com/office/drawing/2014/main" id="{2CEC283D-561C-4971-A2DD-E4340EBA1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0" name="Line 704">
                  <a:extLst>
                    <a:ext uri="{FF2B5EF4-FFF2-40B4-BE49-F238E27FC236}">
                      <a16:creationId xmlns:a16="http://schemas.microsoft.com/office/drawing/2014/main" id="{40490A6F-57D7-4C7F-BB9E-68B31FCA47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1" name="Line 705">
                  <a:extLst>
                    <a:ext uri="{FF2B5EF4-FFF2-40B4-BE49-F238E27FC236}">
                      <a16:creationId xmlns:a16="http://schemas.microsoft.com/office/drawing/2014/main" id="{1D3D0B88-293C-4F92-B687-42417D431E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2" name="Line 706">
                  <a:extLst>
                    <a:ext uri="{FF2B5EF4-FFF2-40B4-BE49-F238E27FC236}">
                      <a16:creationId xmlns:a16="http://schemas.microsoft.com/office/drawing/2014/main" id="{24918186-5B28-4117-B702-C8017AE72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3" name="Line 707">
                  <a:extLst>
                    <a:ext uri="{FF2B5EF4-FFF2-40B4-BE49-F238E27FC236}">
                      <a16:creationId xmlns:a16="http://schemas.microsoft.com/office/drawing/2014/main" id="{59B84F84-DE2C-4025-9A18-ADAEBFE886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4" name="Line 708">
                  <a:extLst>
                    <a:ext uri="{FF2B5EF4-FFF2-40B4-BE49-F238E27FC236}">
                      <a16:creationId xmlns:a16="http://schemas.microsoft.com/office/drawing/2014/main" id="{1C2D357F-DBF1-4FE1-80F1-7C9C17D48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5" name="Line 709">
                  <a:extLst>
                    <a:ext uri="{FF2B5EF4-FFF2-40B4-BE49-F238E27FC236}">
                      <a16:creationId xmlns:a16="http://schemas.microsoft.com/office/drawing/2014/main" id="{C71FF162-0E83-47FE-AB19-BF1E632E3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6" name="Line 710">
                  <a:extLst>
                    <a:ext uri="{FF2B5EF4-FFF2-40B4-BE49-F238E27FC236}">
                      <a16:creationId xmlns:a16="http://schemas.microsoft.com/office/drawing/2014/main" id="{B72C1ABF-7DBF-44B3-B384-764B17A18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7" name="Line 711">
                  <a:extLst>
                    <a:ext uri="{FF2B5EF4-FFF2-40B4-BE49-F238E27FC236}">
                      <a16:creationId xmlns:a16="http://schemas.microsoft.com/office/drawing/2014/main" id="{F2E533E7-0C0D-4CCF-8FCC-E2CB6EA445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8" name="Line 712">
                  <a:extLst>
                    <a:ext uri="{FF2B5EF4-FFF2-40B4-BE49-F238E27FC236}">
                      <a16:creationId xmlns:a16="http://schemas.microsoft.com/office/drawing/2014/main" id="{42412B89-D232-4A26-A007-55EAE46E6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199" name="Line 713">
                  <a:extLst>
                    <a:ext uri="{FF2B5EF4-FFF2-40B4-BE49-F238E27FC236}">
                      <a16:creationId xmlns:a16="http://schemas.microsoft.com/office/drawing/2014/main" id="{0A623F82-5213-48AB-B29E-2C0DAA959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0" name="Line 714">
                  <a:extLst>
                    <a:ext uri="{FF2B5EF4-FFF2-40B4-BE49-F238E27FC236}">
                      <a16:creationId xmlns:a16="http://schemas.microsoft.com/office/drawing/2014/main" id="{A699345B-229D-46C9-BB2F-E75C984CAC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1" name="Line 715">
                  <a:extLst>
                    <a:ext uri="{FF2B5EF4-FFF2-40B4-BE49-F238E27FC236}">
                      <a16:creationId xmlns:a16="http://schemas.microsoft.com/office/drawing/2014/main" id="{D0616A2D-5B56-4E86-8C73-8817A7BD9E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2" name="Line 716">
                  <a:extLst>
                    <a:ext uri="{FF2B5EF4-FFF2-40B4-BE49-F238E27FC236}">
                      <a16:creationId xmlns:a16="http://schemas.microsoft.com/office/drawing/2014/main" id="{FADB3CD7-0FF2-4380-B70D-186282FE3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203" name="Line 717">
                  <a:extLst>
                    <a:ext uri="{FF2B5EF4-FFF2-40B4-BE49-F238E27FC236}">
                      <a16:creationId xmlns:a16="http://schemas.microsoft.com/office/drawing/2014/main" id="{B8BC3429-34F6-4567-9B34-B9B47EDD9F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4878" name="Group 718">
              <a:extLst>
                <a:ext uri="{FF2B5EF4-FFF2-40B4-BE49-F238E27FC236}">
                  <a16:creationId xmlns:a16="http://schemas.microsoft.com/office/drawing/2014/main" id="{2FC5F2C6-720D-4A74-AE7C-8253B334B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84"/>
              <a:ext cx="2398" cy="2"/>
              <a:chOff x="0" y="0"/>
              <a:chExt cx="2398" cy="2"/>
            </a:xfrm>
          </p:grpSpPr>
          <p:sp>
            <p:nvSpPr>
              <p:cNvPr id="35120" name="Line 719">
                <a:extLst>
                  <a:ext uri="{FF2B5EF4-FFF2-40B4-BE49-F238E27FC236}">
                    <a16:creationId xmlns:a16="http://schemas.microsoft.com/office/drawing/2014/main" id="{084D8532-2869-42AE-9DF1-DFA037914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"/>
                <a:ext cx="59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1" name="Line 720">
                <a:extLst>
                  <a:ext uri="{FF2B5EF4-FFF2-40B4-BE49-F238E27FC236}">
                    <a16:creationId xmlns:a16="http://schemas.microsoft.com/office/drawing/2014/main" id="{7DC11DB7-061C-4373-818C-0E7AED5EC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2" name="Line 721">
                <a:extLst>
                  <a:ext uri="{FF2B5EF4-FFF2-40B4-BE49-F238E27FC236}">
                    <a16:creationId xmlns:a16="http://schemas.microsoft.com/office/drawing/2014/main" id="{06BC6A7B-0D7C-41BF-9F19-C5512F257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3" name="Line 722">
                <a:extLst>
                  <a:ext uri="{FF2B5EF4-FFF2-40B4-BE49-F238E27FC236}">
                    <a16:creationId xmlns:a16="http://schemas.microsoft.com/office/drawing/2014/main" id="{4D66BE75-97FF-490B-A466-8055DDDE3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4" name="Line 723">
                <a:extLst>
                  <a:ext uri="{FF2B5EF4-FFF2-40B4-BE49-F238E27FC236}">
                    <a16:creationId xmlns:a16="http://schemas.microsoft.com/office/drawing/2014/main" id="{1EBAF64C-8E00-4CC5-A762-EA512A7C3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5" name="Line 724">
                <a:extLst>
                  <a:ext uri="{FF2B5EF4-FFF2-40B4-BE49-F238E27FC236}">
                    <a16:creationId xmlns:a16="http://schemas.microsoft.com/office/drawing/2014/main" id="{EF8547CF-34F2-4B1B-9BF8-CFA43BAE5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6" name="Line 725">
                <a:extLst>
                  <a:ext uri="{FF2B5EF4-FFF2-40B4-BE49-F238E27FC236}">
                    <a16:creationId xmlns:a16="http://schemas.microsoft.com/office/drawing/2014/main" id="{3B5AD2A7-4E89-41C5-BD74-443D78C19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7" name="Line 726">
                <a:extLst>
                  <a:ext uri="{FF2B5EF4-FFF2-40B4-BE49-F238E27FC236}">
                    <a16:creationId xmlns:a16="http://schemas.microsoft.com/office/drawing/2014/main" id="{4A03A8FC-1869-4C63-9DC5-2209E5256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2"/>
                <a:ext cx="23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8" name="Line 727">
                <a:extLst>
                  <a:ext uri="{FF2B5EF4-FFF2-40B4-BE49-F238E27FC236}">
                    <a16:creationId xmlns:a16="http://schemas.microsoft.com/office/drawing/2014/main" id="{B8B4244F-CC58-4584-92B5-5C1098DE1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" y="2"/>
                <a:ext cx="115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29" name="Line 728">
                <a:extLst>
                  <a:ext uri="{FF2B5EF4-FFF2-40B4-BE49-F238E27FC236}">
                    <a16:creationId xmlns:a16="http://schemas.microsoft.com/office/drawing/2014/main" id="{89E6AD49-6BFF-4903-99BE-4FA90E32E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0" name="Line 729">
                <a:extLst>
                  <a:ext uri="{FF2B5EF4-FFF2-40B4-BE49-F238E27FC236}">
                    <a16:creationId xmlns:a16="http://schemas.microsoft.com/office/drawing/2014/main" id="{88377F5F-E0BA-432A-AC44-A266FCDDC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2"/>
                <a:ext cx="34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1" name="Line 730">
                <a:extLst>
                  <a:ext uri="{FF2B5EF4-FFF2-40B4-BE49-F238E27FC236}">
                    <a16:creationId xmlns:a16="http://schemas.microsoft.com/office/drawing/2014/main" id="{B74BC9C6-9AFA-4125-A406-0B7DBAF2C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2" name="Line 731">
                <a:extLst>
                  <a:ext uri="{FF2B5EF4-FFF2-40B4-BE49-F238E27FC236}">
                    <a16:creationId xmlns:a16="http://schemas.microsoft.com/office/drawing/2014/main" id="{E28E656D-3B62-4DD2-ADE5-B6A0890A3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3" name="Line 732">
                <a:extLst>
                  <a:ext uri="{FF2B5EF4-FFF2-40B4-BE49-F238E27FC236}">
                    <a16:creationId xmlns:a16="http://schemas.microsoft.com/office/drawing/2014/main" id="{97C5C235-811B-4E8D-B1D0-CA36B8751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4" name="Line 733">
                <a:extLst>
                  <a:ext uri="{FF2B5EF4-FFF2-40B4-BE49-F238E27FC236}">
                    <a16:creationId xmlns:a16="http://schemas.microsoft.com/office/drawing/2014/main" id="{C1E36CAE-A58F-46FD-A3B8-20FD8F127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"/>
                <a:ext cx="51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5" name="Line 734">
                <a:extLst>
                  <a:ext uri="{FF2B5EF4-FFF2-40B4-BE49-F238E27FC236}">
                    <a16:creationId xmlns:a16="http://schemas.microsoft.com/office/drawing/2014/main" id="{D3E9DDC2-5B91-4EBE-BA15-3F0E40D14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6" name="Line 735">
                <a:extLst>
                  <a:ext uri="{FF2B5EF4-FFF2-40B4-BE49-F238E27FC236}">
                    <a16:creationId xmlns:a16="http://schemas.microsoft.com/office/drawing/2014/main" id="{151F299C-F7F9-4AFD-8D57-D4486C5FE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"/>
                <a:ext cx="19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7" name="Line 736">
                <a:extLst>
                  <a:ext uri="{FF2B5EF4-FFF2-40B4-BE49-F238E27FC236}">
                    <a16:creationId xmlns:a16="http://schemas.microsoft.com/office/drawing/2014/main" id="{A3F66451-6BB6-47EB-BD33-192B2F68C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0"/>
                <a:ext cx="29" cy="2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8" name="Line 737">
                <a:extLst>
                  <a:ext uri="{FF2B5EF4-FFF2-40B4-BE49-F238E27FC236}">
                    <a16:creationId xmlns:a16="http://schemas.microsoft.com/office/drawing/2014/main" id="{EB97B7F1-2ED7-4F46-B48E-9ECF4911E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9" y="2"/>
                <a:ext cx="31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39" name="Line 738">
                <a:extLst>
                  <a:ext uri="{FF2B5EF4-FFF2-40B4-BE49-F238E27FC236}">
                    <a16:creationId xmlns:a16="http://schemas.microsoft.com/office/drawing/2014/main" id="{8D199FAA-884B-4E8E-BD1D-9F60EC194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0" name="Line 739">
                <a:extLst>
                  <a:ext uri="{FF2B5EF4-FFF2-40B4-BE49-F238E27FC236}">
                    <a16:creationId xmlns:a16="http://schemas.microsoft.com/office/drawing/2014/main" id="{E4DFE83D-FACB-4FAA-805A-098222FC6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1" name="Line 740">
                <a:extLst>
                  <a:ext uri="{FF2B5EF4-FFF2-40B4-BE49-F238E27FC236}">
                    <a16:creationId xmlns:a16="http://schemas.microsoft.com/office/drawing/2014/main" id="{81DDEE80-8BE4-4337-BA77-51EDADF43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2" name="Line 741">
                <a:extLst>
                  <a:ext uri="{FF2B5EF4-FFF2-40B4-BE49-F238E27FC236}">
                    <a16:creationId xmlns:a16="http://schemas.microsoft.com/office/drawing/2014/main" id="{A9A58CA3-EC03-4718-AD1A-19623C4C1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3" name="Line 742">
                <a:extLst>
                  <a:ext uri="{FF2B5EF4-FFF2-40B4-BE49-F238E27FC236}">
                    <a16:creationId xmlns:a16="http://schemas.microsoft.com/office/drawing/2014/main" id="{3D14A1D6-283F-49C8-8874-36465AD01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2"/>
                <a:ext cx="44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4" name="Line 743">
                <a:extLst>
                  <a:ext uri="{FF2B5EF4-FFF2-40B4-BE49-F238E27FC236}">
                    <a16:creationId xmlns:a16="http://schemas.microsoft.com/office/drawing/2014/main" id="{37E7D158-C0A0-4357-8218-E42F03951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"/>
                <a:ext cx="80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5" name="Line 744">
                <a:extLst>
                  <a:ext uri="{FF2B5EF4-FFF2-40B4-BE49-F238E27FC236}">
                    <a16:creationId xmlns:a16="http://schemas.microsoft.com/office/drawing/2014/main" id="{CA6FF845-49C3-4BF1-A953-F4189A4A4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6" name="Line 745">
                <a:extLst>
                  <a:ext uri="{FF2B5EF4-FFF2-40B4-BE49-F238E27FC236}">
                    <a16:creationId xmlns:a16="http://schemas.microsoft.com/office/drawing/2014/main" id="{75A443D8-B352-425E-AAC8-FDE621A8B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"/>
                <a:ext cx="52" cy="0"/>
              </a:xfrm>
              <a:prstGeom prst="line">
                <a:avLst/>
              </a:prstGeom>
              <a:noFill/>
              <a:ln w="101600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7" name="Line 746">
                <a:extLst>
                  <a:ext uri="{FF2B5EF4-FFF2-40B4-BE49-F238E27FC236}">
                    <a16:creationId xmlns:a16="http://schemas.microsoft.com/office/drawing/2014/main" id="{1DAC707F-B13E-4EBD-AD2D-DB22934DF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8" name="Line 747">
                <a:extLst>
                  <a:ext uri="{FF2B5EF4-FFF2-40B4-BE49-F238E27FC236}">
                    <a16:creationId xmlns:a16="http://schemas.microsoft.com/office/drawing/2014/main" id="{17E7C8CF-88DF-4C8C-A361-E3F8D3E4A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"/>
                <a:ext cx="40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49" name="Line 748">
                <a:extLst>
                  <a:ext uri="{FF2B5EF4-FFF2-40B4-BE49-F238E27FC236}">
                    <a16:creationId xmlns:a16="http://schemas.microsoft.com/office/drawing/2014/main" id="{76FDD0E0-4E8D-4E8C-800B-7AD414DA9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"/>
                <a:ext cx="28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50" name="Line 749">
                <a:extLst>
                  <a:ext uri="{FF2B5EF4-FFF2-40B4-BE49-F238E27FC236}">
                    <a16:creationId xmlns:a16="http://schemas.microsoft.com/office/drawing/2014/main" id="{2B3CD1BB-5587-4405-844B-B71CA7697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67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879" name="Group 750">
              <a:extLst>
                <a:ext uri="{FF2B5EF4-FFF2-40B4-BE49-F238E27FC236}">
                  <a16:creationId xmlns:a16="http://schemas.microsoft.com/office/drawing/2014/main" id="{7D7F7455-6365-489D-9902-F20B52CE3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56"/>
              <a:ext cx="2398" cy="2"/>
              <a:chOff x="0" y="0"/>
              <a:chExt cx="2398" cy="2"/>
            </a:xfrm>
          </p:grpSpPr>
          <p:sp>
            <p:nvSpPr>
              <p:cNvPr id="35089" name="Line 751">
                <a:extLst>
                  <a:ext uri="{FF2B5EF4-FFF2-40B4-BE49-F238E27FC236}">
                    <a16:creationId xmlns:a16="http://schemas.microsoft.com/office/drawing/2014/main" id="{A2C22416-33BD-48A9-AF1A-D5467F1F1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"/>
                <a:ext cx="59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0" name="Line 752">
                <a:extLst>
                  <a:ext uri="{FF2B5EF4-FFF2-40B4-BE49-F238E27FC236}">
                    <a16:creationId xmlns:a16="http://schemas.microsoft.com/office/drawing/2014/main" id="{D5D61165-B50F-461D-B07D-33261043D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1" name="Line 753">
                <a:extLst>
                  <a:ext uri="{FF2B5EF4-FFF2-40B4-BE49-F238E27FC236}">
                    <a16:creationId xmlns:a16="http://schemas.microsoft.com/office/drawing/2014/main" id="{692A2BD4-8C6E-487A-A9F6-7C2F7F4B0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2" name="Line 754">
                <a:extLst>
                  <a:ext uri="{FF2B5EF4-FFF2-40B4-BE49-F238E27FC236}">
                    <a16:creationId xmlns:a16="http://schemas.microsoft.com/office/drawing/2014/main" id="{0C34F010-B67E-4E25-A414-575F5AC7F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3" name="Line 755">
                <a:extLst>
                  <a:ext uri="{FF2B5EF4-FFF2-40B4-BE49-F238E27FC236}">
                    <a16:creationId xmlns:a16="http://schemas.microsoft.com/office/drawing/2014/main" id="{08A07D87-0A1F-46E6-AA11-FABF7DBB7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4" name="Line 756">
                <a:extLst>
                  <a:ext uri="{FF2B5EF4-FFF2-40B4-BE49-F238E27FC236}">
                    <a16:creationId xmlns:a16="http://schemas.microsoft.com/office/drawing/2014/main" id="{B57B9BFC-09DB-4EB2-A903-CC1A1BAC6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5" name="Line 757">
                <a:extLst>
                  <a:ext uri="{FF2B5EF4-FFF2-40B4-BE49-F238E27FC236}">
                    <a16:creationId xmlns:a16="http://schemas.microsoft.com/office/drawing/2014/main" id="{1399CCBD-A52E-4FE0-BE32-DAF4FF100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6" name="Line 758">
                <a:extLst>
                  <a:ext uri="{FF2B5EF4-FFF2-40B4-BE49-F238E27FC236}">
                    <a16:creationId xmlns:a16="http://schemas.microsoft.com/office/drawing/2014/main" id="{AF1DFCD3-80AD-455B-826D-84F8B3BD2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2"/>
                <a:ext cx="23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7" name="Line 759">
                <a:extLst>
                  <a:ext uri="{FF2B5EF4-FFF2-40B4-BE49-F238E27FC236}">
                    <a16:creationId xmlns:a16="http://schemas.microsoft.com/office/drawing/2014/main" id="{C831AA8F-BFBA-44D7-B9DF-88F293119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" y="2"/>
                <a:ext cx="115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8" name="Line 760">
                <a:extLst>
                  <a:ext uri="{FF2B5EF4-FFF2-40B4-BE49-F238E27FC236}">
                    <a16:creationId xmlns:a16="http://schemas.microsoft.com/office/drawing/2014/main" id="{C2A3E42D-D361-4A71-834A-733F8ECB1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99" name="Line 761">
                <a:extLst>
                  <a:ext uri="{FF2B5EF4-FFF2-40B4-BE49-F238E27FC236}">
                    <a16:creationId xmlns:a16="http://schemas.microsoft.com/office/drawing/2014/main" id="{73B4A935-4212-45AD-A410-51220D2EB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2"/>
                <a:ext cx="34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0" name="Line 762">
                <a:extLst>
                  <a:ext uri="{FF2B5EF4-FFF2-40B4-BE49-F238E27FC236}">
                    <a16:creationId xmlns:a16="http://schemas.microsoft.com/office/drawing/2014/main" id="{69CC5B60-DF76-4380-B902-7DC84D4CF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1" name="Line 763">
                <a:extLst>
                  <a:ext uri="{FF2B5EF4-FFF2-40B4-BE49-F238E27FC236}">
                    <a16:creationId xmlns:a16="http://schemas.microsoft.com/office/drawing/2014/main" id="{25E9D486-67EC-47A8-8FD6-381E8FDAA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2" name="Line 764">
                <a:extLst>
                  <a:ext uri="{FF2B5EF4-FFF2-40B4-BE49-F238E27FC236}">
                    <a16:creationId xmlns:a16="http://schemas.microsoft.com/office/drawing/2014/main" id="{40A13D81-7496-4D10-82DA-3D61A5D8F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3" name="Line 765">
                <a:extLst>
                  <a:ext uri="{FF2B5EF4-FFF2-40B4-BE49-F238E27FC236}">
                    <a16:creationId xmlns:a16="http://schemas.microsoft.com/office/drawing/2014/main" id="{A0753241-5EA8-4E21-A4A7-6EA6FD95A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"/>
                <a:ext cx="51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4" name="Line 766">
                <a:extLst>
                  <a:ext uri="{FF2B5EF4-FFF2-40B4-BE49-F238E27FC236}">
                    <a16:creationId xmlns:a16="http://schemas.microsoft.com/office/drawing/2014/main" id="{C8DB0A46-F8A5-4379-8726-7551D522C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5" name="Line 767">
                <a:extLst>
                  <a:ext uri="{FF2B5EF4-FFF2-40B4-BE49-F238E27FC236}">
                    <a16:creationId xmlns:a16="http://schemas.microsoft.com/office/drawing/2014/main" id="{984DF342-6605-43A3-8992-F41177D45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"/>
                <a:ext cx="19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6" name="Line 768">
                <a:extLst>
                  <a:ext uri="{FF2B5EF4-FFF2-40B4-BE49-F238E27FC236}">
                    <a16:creationId xmlns:a16="http://schemas.microsoft.com/office/drawing/2014/main" id="{597121FC-F4E5-4097-AFAD-577EFF8F2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0"/>
                <a:ext cx="29" cy="2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7" name="Line 769">
                <a:extLst>
                  <a:ext uri="{FF2B5EF4-FFF2-40B4-BE49-F238E27FC236}">
                    <a16:creationId xmlns:a16="http://schemas.microsoft.com/office/drawing/2014/main" id="{D202A94E-2DC8-4C2C-9720-12D7EBD9B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9" y="2"/>
                <a:ext cx="31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8" name="Line 770">
                <a:extLst>
                  <a:ext uri="{FF2B5EF4-FFF2-40B4-BE49-F238E27FC236}">
                    <a16:creationId xmlns:a16="http://schemas.microsoft.com/office/drawing/2014/main" id="{7CD73DBD-60D5-4133-A321-A6C0E310F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09" name="Line 771">
                <a:extLst>
                  <a:ext uri="{FF2B5EF4-FFF2-40B4-BE49-F238E27FC236}">
                    <a16:creationId xmlns:a16="http://schemas.microsoft.com/office/drawing/2014/main" id="{D1E5566A-588E-4BFF-9606-C09A5B930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0" name="Line 772">
                <a:extLst>
                  <a:ext uri="{FF2B5EF4-FFF2-40B4-BE49-F238E27FC236}">
                    <a16:creationId xmlns:a16="http://schemas.microsoft.com/office/drawing/2014/main" id="{339350FF-902B-4137-9C2E-E3EA6C78E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1" name="Line 773">
                <a:extLst>
                  <a:ext uri="{FF2B5EF4-FFF2-40B4-BE49-F238E27FC236}">
                    <a16:creationId xmlns:a16="http://schemas.microsoft.com/office/drawing/2014/main" id="{3796865D-F5BD-4F68-AF77-1BD011320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2" name="Line 774">
                <a:extLst>
                  <a:ext uri="{FF2B5EF4-FFF2-40B4-BE49-F238E27FC236}">
                    <a16:creationId xmlns:a16="http://schemas.microsoft.com/office/drawing/2014/main" id="{F67A9261-980D-4DAD-A22B-F0F7915BB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2"/>
                <a:ext cx="44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3" name="Line 775">
                <a:extLst>
                  <a:ext uri="{FF2B5EF4-FFF2-40B4-BE49-F238E27FC236}">
                    <a16:creationId xmlns:a16="http://schemas.microsoft.com/office/drawing/2014/main" id="{761E29D7-5E4D-4EB6-A345-7BF528005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"/>
                <a:ext cx="80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4" name="Line 776">
                <a:extLst>
                  <a:ext uri="{FF2B5EF4-FFF2-40B4-BE49-F238E27FC236}">
                    <a16:creationId xmlns:a16="http://schemas.microsoft.com/office/drawing/2014/main" id="{6C6DC4E8-3550-4B4D-B63A-BDD238F9A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5" name="Line 777">
                <a:extLst>
                  <a:ext uri="{FF2B5EF4-FFF2-40B4-BE49-F238E27FC236}">
                    <a16:creationId xmlns:a16="http://schemas.microsoft.com/office/drawing/2014/main" id="{384E5617-B783-451B-8A61-66C27DE08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"/>
                <a:ext cx="52" cy="0"/>
              </a:xfrm>
              <a:prstGeom prst="line">
                <a:avLst/>
              </a:prstGeom>
              <a:noFill/>
              <a:ln w="101600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6" name="Line 778">
                <a:extLst>
                  <a:ext uri="{FF2B5EF4-FFF2-40B4-BE49-F238E27FC236}">
                    <a16:creationId xmlns:a16="http://schemas.microsoft.com/office/drawing/2014/main" id="{1D4906EA-7B7B-490A-B0CE-608383B6D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7" name="Line 779">
                <a:extLst>
                  <a:ext uri="{FF2B5EF4-FFF2-40B4-BE49-F238E27FC236}">
                    <a16:creationId xmlns:a16="http://schemas.microsoft.com/office/drawing/2014/main" id="{94B1B04F-0D14-46BD-93FB-D37577AC8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"/>
                <a:ext cx="40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8" name="Line 780">
                <a:extLst>
                  <a:ext uri="{FF2B5EF4-FFF2-40B4-BE49-F238E27FC236}">
                    <a16:creationId xmlns:a16="http://schemas.microsoft.com/office/drawing/2014/main" id="{D268D3E8-DDCF-419A-9833-ED7985E3C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"/>
                <a:ext cx="28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119" name="Line 781">
                <a:extLst>
                  <a:ext uri="{FF2B5EF4-FFF2-40B4-BE49-F238E27FC236}">
                    <a16:creationId xmlns:a16="http://schemas.microsoft.com/office/drawing/2014/main" id="{993C3F7A-8259-4B39-963D-4FFDE9A80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67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4880" name="Line 782">
              <a:extLst>
                <a:ext uri="{FF2B5EF4-FFF2-40B4-BE49-F238E27FC236}">
                  <a16:creationId xmlns:a16="http://schemas.microsoft.com/office/drawing/2014/main" id="{7967A627-7063-464B-BA88-DA108DD8E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101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1" name="Line 783">
              <a:extLst>
                <a:ext uri="{FF2B5EF4-FFF2-40B4-BE49-F238E27FC236}">
                  <a16:creationId xmlns:a16="http://schemas.microsoft.com/office/drawing/2014/main" id="{401F4B26-9649-43AF-A873-683A8DEAC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010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2" name="Line 784">
              <a:extLst>
                <a:ext uri="{FF2B5EF4-FFF2-40B4-BE49-F238E27FC236}">
                  <a16:creationId xmlns:a16="http://schemas.microsoft.com/office/drawing/2014/main" id="{4267A9B9-E55F-4001-B1F6-497E2C1D4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01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3" name="Line 785">
              <a:extLst>
                <a:ext uri="{FF2B5EF4-FFF2-40B4-BE49-F238E27FC236}">
                  <a16:creationId xmlns:a16="http://schemas.microsoft.com/office/drawing/2014/main" id="{1820217F-558B-4D4B-BB36-0FCF1EAE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01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4" name="Line 786">
              <a:extLst>
                <a:ext uri="{FF2B5EF4-FFF2-40B4-BE49-F238E27FC236}">
                  <a16:creationId xmlns:a16="http://schemas.microsoft.com/office/drawing/2014/main" id="{EEC2F5F9-17EC-43EA-AA7D-82135B8CE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5" name="Line 787">
              <a:extLst>
                <a:ext uri="{FF2B5EF4-FFF2-40B4-BE49-F238E27FC236}">
                  <a16:creationId xmlns:a16="http://schemas.microsoft.com/office/drawing/2014/main" id="{5FAE59CD-D0CF-4079-9B42-C12E9C610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1010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6" name="Line 788">
              <a:extLst>
                <a:ext uri="{FF2B5EF4-FFF2-40B4-BE49-F238E27FC236}">
                  <a16:creationId xmlns:a16="http://schemas.microsoft.com/office/drawing/2014/main" id="{CDD496FF-1A89-435F-90C2-777273EF3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7" name="Line 789">
              <a:extLst>
                <a:ext uri="{FF2B5EF4-FFF2-40B4-BE49-F238E27FC236}">
                  <a16:creationId xmlns:a16="http://schemas.microsoft.com/office/drawing/2014/main" id="{99B01745-C020-4482-AE55-A410BA8E1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010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8" name="Line 790">
              <a:extLst>
                <a:ext uri="{FF2B5EF4-FFF2-40B4-BE49-F238E27FC236}">
                  <a16:creationId xmlns:a16="http://schemas.microsoft.com/office/drawing/2014/main" id="{A3F4EA58-BC39-4D09-8575-A34C000B3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010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89" name="Line 791">
              <a:extLst>
                <a:ext uri="{FF2B5EF4-FFF2-40B4-BE49-F238E27FC236}">
                  <a16:creationId xmlns:a16="http://schemas.microsoft.com/office/drawing/2014/main" id="{77961592-C1E3-4B1A-91C0-B7341C41F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0" name="Line 792">
              <a:extLst>
                <a:ext uri="{FF2B5EF4-FFF2-40B4-BE49-F238E27FC236}">
                  <a16:creationId xmlns:a16="http://schemas.microsoft.com/office/drawing/2014/main" id="{09A29C3E-63E2-45D8-9FAB-D353C533B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101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1" name="Line 793">
              <a:extLst>
                <a:ext uri="{FF2B5EF4-FFF2-40B4-BE49-F238E27FC236}">
                  <a16:creationId xmlns:a16="http://schemas.microsoft.com/office/drawing/2014/main" id="{86612CB9-D15D-4908-9968-5754ECDA8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2" name="Line 794">
              <a:extLst>
                <a:ext uri="{FF2B5EF4-FFF2-40B4-BE49-F238E27FC236}">
                  <a16:creationId xmlns:a16="http://schemas.microsoft.com/office/drawing/2014/main" id="{F63EA948-041F-4181-9930-F06CAD23E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3" name="Line 795">
              <a:extLst>
                <a:ext uri="{FF2B5EF4-FFF2-40B4-BE49-F238E27FC236}">
                  <a16:creationId xmlns:a16="http://schemas.microsoft.com/office/drawing/2014/main" id="{D09AC49F-9076-4FE2-9AA2-8294FC69D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4" name="Line 796">
              <a:extLst>
                <a:ext uri="{FF2B5EF4-FFF2-40B4-BE49-F238E27FC236}">
                  <a16:creationId xmlns:a16="http://schemas.microsoft.com/office/drawing/2014/main" id="{282602FC-E826-4488-A507-21E4EE6C7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" y="101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5" name="Line 797">
              <a:extLst>
                <a:ext uri="{FF2B5EF4-FFF2-40B4-BE49-F238E27FC236}">
                  <a16:creationId xmlns:a16="http://schemas.microsoft.com/office/drawing/2014/main" id="{BF12772B-BA8D-4703-87F2-6BA94FA57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6" name="Line 798">
              <a:extLst>
                <a:ext uri="{FF2B5EF4-FFF2-40B4-BE49-F238E27FC236}">
                  <a16:creationId xmlns:a16="http://schemas.microsoft.com/office/drawing/2014/main" id="{0E0DB72D-F5E4-42F9-B97B-A61935EDF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01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7" name="Line 799">
              <a:extLst>
                <a:ext uri="{FF2B5EF4-FFF2-40B4-BE49-F238E27FC236}">
                  <a16:creationId xmlns:a16="http://schemas.microsoft.com/office/drawing/2014/main" id="{F41A1CB1-DF0A-48D1-AD5D-DB5BB7E6D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7" y="100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8" name="Line 800">
              <a:extLst>
                <a:ext uri="{FF2B5EF4-FFF2-40B4-BE49-F238E27FC236}">
                  <a16:creationId xmlns:a16="http://schemas.microsoft.com/office/drawing/2014/main" id="{DFD31C0A-3EB5-40E9-86F9-94E5A812E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101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99" name="Line 801">
              <a:extLst>
                <a:ext uri="{FF2B5EF4-FFF2-40B4-BE49-F238E27FC236}">
                  <a16:creationId xmlns:a16="http://schemas.microsoft.com/office/drawing/2014/main" id="{226E6579-AEDE-4033-88A2-F9E2E7ED5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0" name="Line 802">
              <a:extLst>
                <a:ext uri="{FF2B5EF4-FFF2-40B4-BE49-F238E27FC236}">
                  <a16:creationId xmlns:a16="http://schemas.microsoft.com/office/drawing/2014/main" id="{6B459588-E75A-4372-9523-C414DC961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101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1" name="Line 803">
              <a:extLst>
                <a:ext uri="{FF2B5EF4-FFF2-40B4-BE49-F238E27FC236}">
                  <a16:creationId xmlns:a16="http://schemas.microsoft.com/office/drawing/2014/main" id="{22B36F61-9280-4A1F-A1B9-A33B80D01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2" name="Line 804">
              <a:extLst>
                <a:ext uri="{FF2B5EF4-FFF2-40B4-BE49-F238E27FC236}">
                  <a16:creationId xmlns:a16="http://schemas.microsoft.com/office/drawing/2014/main" id="{4061D485-B822-4545-BB66-19ECA0D74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101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3" name="Line 805">
              <a:extLst>
                <a:ext uri="{FF2B5EF4-FFF2-40B4-BE49-F238E27FC236}">
                  <a16:creationId xmlns:a16="http://schemas.microsoft.com/office/drawing/2014/main" id="{F99E5F57-8922-493F-9727-1F75F3A91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1010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4" name="Line 806">
              <a:extLst>
                <a:ext uri="{FF2B5EF4-FFF2-40B4-BE49-F238E27FC236}">
                  <a16:creationId xmlns:a16="http://schemas.microsoft.com/office/drawing/2014/main" id="{27B1F1C3-2B87-4AE7-87FF-218CD9F88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1010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5" name="Line 807">
              <a:extLst>
                <a:ext uri="{FF2B5EF4-FFF2-40B4-BE49-F238E27FC236}">
                  <a16:creationId xmlns:a16="http://schemas.microsoft.com/office/drawing/2014/main" id="{5DC8DBF2-9AF7-48BB-9349-830B500AB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1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6" name="Line 808">
              <a:extLst>
                <a:ext uri="{FF2B5EF4-FFF2-40B4-BE49-F238E27FC236}">
                  <a16:creationId xmlns:a16="http://schemas.microsoft.com/office/drawing/2014/main" id="{988340C7-CF8A-4FE1-82D7-A2713C2BA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" y="1010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7" name="Line 809">
              <a:extLst>
                <a:ext uri="{FF2B5EF4-FFF2-40B4-BE49-F238E27FC236}">
                  <a16:creationId xmlns:a16="http://schemas.microsoft.com/office/drawing/2014/main" id="{C4A82558-F544-4E88-99B0-06224D648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101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8" name="Line 810">
              <a:extLst>
                <a:ext uri="{FF2B5EF4-FFF2-40B4-BE49-F238E27FC236}">
                  <a16:creationId xmlns:a16="http://schemas.microsoft.com/office/drawing/2014/main" id="{C970C063-B67A-45B3-9505-A7B48E8C7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1010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09" name="Line 811">
              <a:extLst>
                <a:ext uri="{FF2B5EF4-FFF2-40B4-BE49-F238E27FC236}">
                  <a16:creationId xmlns:a16="http://schemas.microsoft.com/office/drawing/2014/main" id="{92D3F1E4-C2D6-4C96-BEBA-C33DFA7E7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1010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0" name="Line 812">
              <a:extLst>
                <a:ext uri="{FF2B5EF4-FFF2-40B4-BE49-F238E27FC236}">
                  <a16:creationId xmlns:a16="http://schemas.microsoft.com/office/drawing/2014/main" id="{B5A1F65C-022B-46F5-BD88-F5153EA87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" y="1010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1" name="Line 813">
              <a:extLst>
                <a:ext uri="{FF2B5EF4-FFF2-40B4-BE49-F238E27FC236}">
                  <a16:creationId xmlns:a16="http://schemas.microsoft.com/office/drawing/2014/main" id="{E8F179DB-07A4-4025-863B-75A71B164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101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2" name="Line 814">
              <a:extLst>
                <a:ext uri="{FF2B5EF4-FFF2-40B4-BE49-F238E27FC236}">
                  <a16:creationId xmlns:a16="http://schemas.microsoft.com/office/drawing/2014/main" id="{1E45FC46-0A32-4CF6-B646-79548BF01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1010"/>
              <a:ext cx="25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3" name="Line 815">
              <a:extLst>
                <a:ext uri="{FF2B5EF4-FFF2-40B4-BE49-F238E27FC236}">
                  <a16:creationId xmlns:a16="http://schemas.microsoft.com/office/drawing/2014/main" id="{C95E75CE-7D10-428E-9340-D482B9499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4" name="Line 816">
              <a:extLst>
                <a:ext uri="{FF2B5EF4-FFF2-40B4-BE49-F238E27FC236}">
                  <a16:creationId xmlns:a16="http://schemas.microsoft.com/office/drawing/2014/main" id="{B865A9F9-2001-41EA-A984-0298D865A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01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5" name="Line 817">
              <a:extLst>
                <a:ext uri="{FF2B5EF4-FFF2-40B4-BE49-F238E27FC236}">
                  <a16:creationId xmlns:a16="http://schemas.microsoft.com/office/drawing/2014/main" id="{EC6C6BD7-804D-454B-A114-327AB929F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6" name="Line 818">
              <a:extLst>
                <a:ext uri="{FF2B5EF4-FFF2-40B4-BE49-F238E27FC236}">
                  <a16:creationId xmlns:a16="http://schemas.microsoft.com/office/drawing/2014/main" id="{55EC3D9C-1FDA-4BBC-BEE1-B72DDA33A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7" name="Line 819">
              <a:extLst>
                <a:ext uri="{FF2B5EF4-FFF2-40B4-BE49-F238E27FC236}">
                  <a16:creationId xmlns:a16="http://schemas.microsoft.com/office/drawing/2014/main" id="{85E9B621-6CAD-4080-B9AC-A7761289A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8" name="Line 820">
              <a:extLst>
                <a:ext uri="{FF2B5EF4-FFF2-40B4-BE49-F238E27FC236}">
                  <a16:creationId xmlns:a16="http://schemas.microsoft.com/office/drawing/2014/main" id="{8625ECBE-54A6-44DE-B64E-C778439D0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101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19" name="Line 821">
              <a:extLst>
                <a:ext uri="{FF2B5EF4-FFF2-40B4-BE49-F238E27FC236}">
                  <a16:creationId xmlns:a16="http://schemas.microsoft.com/office/drawing/2014/main" id="{45746B28-C298-486B-841F-E8D9DBACC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0" name="Line 822">
              <a:extLst>
                <a:ext uri="{FF2B5EF4-FFF2-40B4-BE49-F238E27FC236}">
                  <a16:creationId xmlns:a16="http://schemas.microsoft.com/office/drawing/2014/main" id="{DA2A8E84-F023-4C53-B794-73C7BCB06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101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1" name="Line 823">
              <a:extLst>
                <a:ext uri="{FF2B5EF4-FFF2-40B4-BE49-F238E27FC236}">
                  <a16:creationId xmlns:a16="http://schemas.microsoft.com/office/drawing/2014/main" id="{FD299E08-1109-4E60-B61E-B461D36D0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100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2" name="Line 824">
              <a:extLst>
                <a:ext uri="{FF2B5EF4-FFF2-40B4-BE49-F238E27FC236}">
                  <a16:creationId xmlns:a16="http://schemas.microsoft.com/office/drawing/2014/main" id="{2D0B519F-27A3-4602-A8BC-318AF7521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101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3" name="Line 825">
              <a:extLst>
                <a:ext uri="{FF2B5EF4-FFF2-40B4-BE49-F238E27FC236}">
                  <a16:creationId xmlns:a16="http://schemas.microsoft.com/office/drawing/2014/main" id="{2D02D197-34FA-4C5B-B8E2-DD6FFA113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4" name="Line 826">
              <a:extLst>
                <a:ext uri="{FF2B5EF4-FFF2-40B4-BE49-F238E27FC236}">
                  <a16:creationId xmlns:a16="http://schemas.microsoft.com/office/drawing/2014/main" id="{494AB201-4C8E-4FC5-8ED5-F53029AD9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101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5" name="Line 827">
              <a:extLst>
                <a:ext uri="{FF2B5EF4-FFF2-40B4-BE49-F238E27FC236}">
                  <a16:creationId xmlns:a16="http://schemas.microsoft.com/office/drawing/2014/main" id="{8FF9CA1C-1991-4C54-8FFD-47284E770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6" name="Line 828">
              <a:extLst>
                <a:ext uri="{FF2B5EF4-FFF2-40B4-BE49-F238E27FC236}">
                  <a16:creationId xmlns:a16="http://schemas.microsoft.com/office/drawing/2014/main" id="{C08249C2-E465-49ED-840C-D2FB5C416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101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7" name="Line 829">
              <a:extLst>
                <a:ext uri="{FF2B5EF4-FFF2-40B4-BE49-F238E27FC236}">
                  <a16:creationId xmlns:a16="http://schemas.microsoft.com/office/drawing/2014/main" id="{09B05D3C-EBE1-4457-B3B1-305A57D87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934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8" name="Line 830">
              <a:extLst>
                <a:ext uri="{FF2B5EF4-FFF2-40B4-BE49-F238E27FC236}">
                  <a16:creationId xmlns:a16="http://schemas.microsoft.com/office/drawing/2014/main" id="{0CDB0BB9-1518-478C-9947-60B85C525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934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29" name="Line 831">
              <a:extLst>
                <a:ext uri="{FF2B5EF4-FFF2-40B4-BE49-F238E27FC236}">
                  <a16:creationId xmlns:a16="http://schemas.microsoft.com/office/drawing/2014/main" id="{BC9BF9F4-7FFD-40E4-B193-706EB673D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934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0" name="Line 832">
              <a:extLst>
                <a:ext uri="{FF2B5EF4-FFF2-40B4-BE49-F238E27FC236}">
                  <a16:creationId xmlns:a16="http://schemas.microsoft.com/office/drawing/2014/main" id="{1F821F3D-DF46-4FDA-9C5F-D368A7C33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" y="934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1" name="Line 833">
              <a:extLst>
                <a:ext uri="{FF2B5EF4-FFF2-40B4-BE49-F238E27FC236}">
                  <a16:creationId xmlns:a16="http://schemas.microsoft.com/office/drawing/2014/main" id="{7C6744D8-FB93-49AE-A7EC-54756028A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2" name="Line 834">
              <a:extLst>
                <a:ext uri="{FF2B5EF4-FFF2-40B4-BE49-F238E27FC236}">
                  <a16:creationId xmlns:a16="http://schemas.microsoft.com/office/drawing/2014/main" id="{D45BE275-17AE-4749-8289-1C59AB460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934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3" name="Line 835">
              <a:extLst>
                <a:ext uri="{FF2B5EF4-FFF2-40B4-BE49-F238E27FC236}">
                  <a16:creationId xmlns:a16="http://schemas.microsoft.com/office/drawing/2014/main" id="{E65CC3F7-544E-46F0-B4D5-A654C3DE9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4" name="Line 836">
              <a:extLst>
                <a:ext uri="{FF2B5EF4-FFF2-40B4-BE49-F238E27FC236}">
                  <a16:creationId xmlns:a16="http://schemas.microsoft.com/office/drawing/2014/main" id="{E479BE13-1B60-4801-9FB9-C1751C874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934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5" name="Line 837">
              <a:extLst>
                <a:ext uri="{FF2B5EF4-FFF2-40B4-BE49-F238E27FC236}">
                  <a16:creationId xmlns:a16="http://schemas.microsoft.com/office/drawing/2014/main" id="{03BC2584-A309-479C-AA24-95978EEAA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934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6" name="Line 838">
              <a:extLst>
                <a:ext uri="{FF2B5EF4-FFF2-40B4-BE49-F238E27FC236}">
                  <a16:creationId xmlns:a16="http://schemas.microsoft.com/office/drawing/2014/main" id="{C2ED20C1-C18A-4C5A-AD5E-A9E87D8C8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1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7" name="Line 839">
              <a:extLst>
                <a:ext uri="{FF2B5EF4-FFF2-40B4-BE49-F238E27FC236}">
                  <a16:creationId xmlns:a16="http://schemas.microsoft.com/office/drawing/2014/main" id="{1BF6191F-A657-4251-A1E6-4E9586F8E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4" y="934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8" name="Line 840">
              <a:extLst>
                <a:ext uri="{FF2B5EF4-FFF2-40B4-BE49-F238E27FC236}">
                  <a16:creationId xmlns:a16="http://schemas.microsoft.com/office/drawing/2014/main" id="{E03F7E1A-C161-4F7B-80CC-D7276BB95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39" name="Line 841">
              <a:extLst>
                <a:ext uri="{FF2B5EF4-FFF2-40B4-BE49-F238E27FC236}">
                  <a16:creationId xmlns:a16="http://schemas.microsoft.com/office/drawing/2014/main" id="{C67409D1-9846-4BE9-9AE0-F1BB8E2E3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0" name="Line 842">
              <a:extLst>
                <a:ext uri="{FF2B5EF4-FFF2-40B4-BE49-F238E27FC236}">
                  <a16:creationId xmlns:a16="http://schemas.microsoft.com/office/drawing/2014/main" id="{6F896F91-E651-41B0-AEE9-13B147049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1" name="Line 843">
              <a:extLst>
                <a:ext uri="{FF2B5EF4-FFF2-40B4-BE49-F238E27FC236}">
                  <a16:creationId xmlns:a16="http://schemas.microsoft.com/office/drawing/2014/main" id="{C619F3BA-560A-498C-AE98-FB19518A8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" y="934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2" name="Line 844">
              <a:extLst>
                <a:ext uri="{FF2B5EF4-FFF2-40B4-BE49-F238E27FC236}">
                  <a16:creationId xmlns:a16="http://schemas.microsoft.com/office/drawing/2014/main" id="{37B0190D-1326-4C49-A098-EC41DD982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3" name="Line 845">
              <a:extLst>
                <a:ext uri="{FF2B5EF4-FFF2-40B4-BE49-F238E27FC236}">
                  <a16:creationId xmlns:a16="http://schemas.microsoft.com/office/drawing/2014/main" id="{0E01C45F-AD62-4DC5-AF0E-4E2697E58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3" y="934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4" name="Line 846">
              <a:extLst>
                <a:ext uri="{FF2B5EF4-FFF2-40B4-BE49-F238E27FC236}">
                  <a16:creationId xmlns:a16="http://schemas.microsoft.com/office/drawing/2014/main" id="{C2DABB7C-1628-4F88-9ABA-11FB7B026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1" y="932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5" name="Line 847">
              <a:extLst>
                <a:ext uri="{FF2B5EF4-FFF2-40B4-BE49-F238E27FC236}">
                  <a16:creationId xmlns:a16="http://schemas.microsoft.com/office/drawing/2014/main" id="{067C446C-E1FD-41B1-AFE5-7EAB349AC7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" y="934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6" name="Line 848">
              <a:extLst>
                <a:ext uri="{FF2B5EF4-FFF2-40B4-BE49-F238E27FC236}">
                  <a16:creationId xmlns:a16="http://schemas.microsoft.com/office/drawing/2014/main" id="{E95E4A30-C123-4C5B-969B-D536C87E7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7" name="Line 849">
              <a:extLst>
                <a:ext uri="{FF2B5EF4-FFF2-40B4-BE49-F238E27FC236}">
                  <a16:creationId xmlns:a16="http://schemas.microsoft.com/office/drawing/2014/main" id="{CA916806-1866-4233-B78A-1A3171D01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934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8" name="Line 850">
              <a:extLst>
                <a:ext uri="{FF2B5EF4-FFF2-40B4-BE49-F238E27FC236}">
                  <a16:creationId xmlns:a16="http://schemas.microsoft.com/office/drawing/2014/main" id="{3563FB99-9EBC-4492-B2CE-EE6D5929F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49" name="Line 851">
              <a:extLst>
                <a:ext uri="{FF2B5EF4-FFF2-40B4-BE49-F238E27FC236}">
                  <a16:creationId xmlns:a16="http://schemas.microsoft.com/office/drawing/2014/main" id="{0444849A-1088-418F-B88C-8B23D154A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934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0" name="Line 852">
              <a:extLst>
                <a:ext uri="{FF2B5EF4-FFF2-40B4-BE49-F238E27FC236}">
                  <a16:creationId xmlns:a16="http://schemas.microsoft.com/office/drawing/2014/main" id="{57D8452E-4B99-4F0A-A0C2-5D8326348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" y="934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1" name="Line 853">
              <a:extLst>
                <a:ext uri="{FF2B5EF4-FFF2-40B4-BE49-F238E27FC236}">
                  <a16:creationId xmlns:a16="http://schemas.microsoft.com/office/drawing/2014/main" id="{E77ACFD5-F3F6-47BC-9A95-B24CE2F2F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" y="934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2" name="Line 854">
              <a:extLst>
                <a:ext uri="{FF2B5EF4-FFF2-40B4-BE49-F238E27FC236}">
                  <a16:creationId xmlns:a16="http://schemas.microsoft.com/office/drawing/2014/main" id="{7C7C8833-34C1-4518-BC30-E0342E31A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934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3" name="Line 855">
              <a:extLst>
                <a:ext uri="{FF2B5EF4-FFF2-40B4-BE49-F238E27FC236}">
                  <a16:creationId xmlns:a16="http://schemas.microsoft.com/office/drawing/2014/main" id="{89E8D760-FAE0-4D7C-A57E-2AE7BF163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" y="934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4" name="Line 856">
              <a:extLst>
                <a:ext uri="{FF2B5EF4-FFF2-40B4-BE49-F238E27FC236}">
                  <a16:creationId xmlns:a16="http://schemas.microsoft.com/office/drawing/2014/main" id="{490424D9-1324-4185-BAC2-85A61F16E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934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5" name="Line 857">
              <a:extLst>
                <a:ext uri="{FF2B5EF4-FFF2-40B4-BE49-F238E27FC236}">
                  <a16:creationId xmlns:a16="http://schemas.microsoft.com/office/drawing/2014/main" id="{5D24465E-160B-426B-B2F7-09829C4EF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934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6" name="Line 858">
              <a:extLst>
                <a:ext uri="{FF2B5EF4-FFF2-40B4-BE49-F238E27FC236}">
                  <a16:creationId xmlns:a16="http://schemas.microsoft.com/office/drawing/2014/main" id="{7A320AEB-478E-4680-9B34-1F0C9847B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" y="934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7" name="Line 859">
              <a:extLst>
                <a:ext uri="{FF2B5EF4-FFF2-40B4-BE49-F238E27FC236}">
                  <a16:creationId xmlns:a16="http://schemas.microsoft.com/office/drawing/2014/main" id="{E14A38EF-C781-460B-8F70-EC4220C87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934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8" name="Line 860">
              <a:extLst>
                <a:ext uri="{FF2B5EF4-FFF2-40B4-BE49-F238E27FC236}">
                  <a16:creationId xmlns:a16="http://schemas.microsoft.com/office/drawing/2014/main" id="{5048C7C7-A2FA-44D8-8DF8-AB588AC10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934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59" name="Line 861">
              <a:extLst>
                <a:ext uri="{FF2B5EF4-FFF2-40B4-BE49-F238E27FC236}">
                  <a16:creationId xmlns:a16="http://schemas.microsoft.com/office/drawing/2014/main" id="{1CC10002-A7C4-42F8-8267-B7AB5883E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0" name="Line 862">
              <a:extLst>
                <a:ext uri="{FF2B5EF4-FFF2-40B4-BE49-F238E27FC236}">
                  <a16:creationId xmlns:a16="http://schemas.microsoft.com/office/drawing/2014/main" id="{B256D6CF-D630-4A5A-A9BD-34AFB72C1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934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1" name="Line 863">
              <a:extLst>
                <a:ext uri="{FF2B5EF4-FFF2-40B4-BE49-F238E27FC236}">
                  <a16:creationId xmlns:a16="http://schemas.microsoft.com/office/drawing/2014/main" id="{8BD6C3CA-CD64-43E3-AEDA-EC671BCBC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2" name="Line 864">
              <a:extLst>
                <a:ext uri="{FF2B5EF4-FFF2-40B4-BE49-F238E27FC236}">
                  <a16:creationId xmlns:a16="http://schemas.microsoft.com/office/drawing/2014/main" id="{E2DEBAB4-9C0B-43B9-BB8D-77792673A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3" name="Line 865">
              <a:extLst>
                <a:ext uri="{FF2B5EF4-FFF2-40B4-BE49-F238E27FC236}">
                  <a16:creationId xmlns:a16="http://schemas.microsoft.com/office/drawing/2014/main" id="{B4CB448B-B63E-4788-95BA-4F4B71345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4" name="Line 866">
              <a:extLst>
                <a:ext uri="{FF2B5EF4-FFF2-40B4-BE49-F238E27FC236}">
                  <a16:creationId xmlns:a16="http://schemas.microsoft.com/office/drawing/2014/main" id="{63FB2EDB-D3F0-4361-BED4-5D819DD00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" y="934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5" name="Line 867">
              <a:extLst>
                <a:ext uri="{FF2B5EF4-FFF2-40B4-BE49-F238E27FC236}">
                  <a16:creationId xmlns:a16="http://schemas.microsoft.com/office/drawing/2014/main" id="{D4A76CAF-27AD-4CA4-868F-158ACA109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6" name="Line 868">
              <a:extLst>
                <a:ext uri="{FF2B5EF4-FFF2-40B4-BE49-F238E27FC236}">
                  <a16:creationId xmlns:a16="http://schemas.microsoft.com/office/drawing/2014/main" id="{E8449E12-BBD6-4D88-AFC2-AB54AECF2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934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7" name="Line 869">
              <a:extLst>
                <a:ext uri="{FF2B5EF4-FFF2-40B4-BE49-F238E27FC236}">
                  <a16:creationId xmlns:a16="http://schemas.microsoft.com/office/drawing/2014/main" id="{B05120BA-05DE-417A-995F-6327F407F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932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8" name="Line 870">
              <a:extLst>
                <a:ext uri="{FF2B5EF4-FFF2-40B4-BE49-F238E27FC236}">
                  <a16:creationId xmlns:a16="http://schemas.microsoft.com/office/drawing/2014/main" id="{4C2CF094-FA6D-42A6-80DB-42C1300C7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" y="934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69" name="Line 871">
              <a:extLst>
                <a:ext uri="{FF2B5EF4-FFF2-40B4-BE49-F238E27FC236}">
                  <a16:creationId xmlns:a16="http://schemas.microsoft.com/office/drawing/2014/main" id="{103357D7-C58B-4CEB-81A2-304BAB297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0" name="Line 872">
              <a:extLst>
                <a:ext uri="{FF2B5EF4-FFF2-40B4-BE49-F238E27FC236}">
                  <a16:creationId xmlns:a16="http://schemas.microsoft.com/office/drawing/2014/main" id="{38B75691-2FA3-4139-BBEF-E866401BD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934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1" name="Line 873">
              <a:extLst>
                <a:ext uri="{FF2B5EF4-FFF2-40B4-BE49-F238E27FC236}">
                  <a16:creationId xmlns:a16="http://schemas.microsoft.com/office/drawing/2014/main" id="{B1EB8026-F22E-4073-BE57-56BD1CDD4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2" name="Line 874">
              <a:extLst>
                <a:ext uri="{FF2B5EF4-FFF2-40B4-BE49-F238E27FC236}">
                  <a16:creationId xmlns:a16="http://schemas.microsoft.com/office/drawing/2014/main" id="{C9710CA1-CD17-4D8F-9E54-4CB58E012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934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3" name="Line 875">
              <a:extLst>
                <a:ext uri="{FF2B5EF4-FFF2-40B4-BE49-F238E27FC236}">
                  <a16:creationId xmlns:a16="http://schemas.microsoft.com/office/drawing/2014/main" id="{9E71D269-A1E0-4559-A9FF-328A7241C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86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4" name="Line 876">
              <a:extLst>
                <a:ext uri="{FF2B5EF4-FFF2-40B4-BE49-F238E27FC236}">
                  <a16:creationId xmlns:a16="http://schemas.microsoft.com/office/drawing/2014/main" id="{6A8BA57F-2C14-4872-BABC-6B5E47824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862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5" name="Line 877">
              <a:extLst>
                <a:ext uri="{FF2B5EF4-FFF2-40B4-BE49-F238E27FC236}">
                  <a16:creationId xmlns:a16="http://schemas.microsoft.com/office/drawing/2014/main" id="{4BEC4220-3101-469D-A41E-726A842BA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86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6" name="Line 878">
              <a:extLst>
                <a:ext uri="{FF2B5EF4-FFF2-40B4-BE49-F238E27FC236}">
                  <a16:creationId xmlns:a16="http://schemas.microsoft.com/office/drawing/2014/main" id="{EFF89C66-DCE9-46C9-B1C2-0915F2D70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86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7" name="Line 879">
              <a:extLst>
                <a:ext uri="{FF2B5EF4-FFF2-40B4-BE49-F238E27FC236}">
                  <a16:creationId xmlns:a16="http://schemas.microsoft.com/office/drawing/2014/main" id="{D9A8A247-99C1-422C-8FC8-EFD9D66ED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8" name="Line 880">
              <a:extLst>
                <a:ext uri="{FF2B5EF4-FFF2-40B4-BE49-F238E27FC236}">
                  <a16:creationId xmlns:a16="http://schemas.microsoft.com/office/drawing/2014/main" id="{EA4C48FE-3CF7-4D59-AE7B-00600FEBB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862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79" name="Line 881">
              <a:extLst>
                <a:ext uri="{FF2B5EF4-FFF2-40B4-BE49-F238E27FC236}">
                  <a16:creationId xmlns:a16="http://schemas.microsoft.com/office/drawing/2014/main" id="{B1A7C81C-A343-442D-9234-17B47CE35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0" name="Line 882">
              <a:extLst>
                <a:ext uri="{FF2B5EF4-FFF2-40B4-BE49-F238E27FC236}">
                  <a16:creationId xmlns:a16="http://schemas.microsoft.com/office/drawing/2014/main" id="{1F8768EB-8CD3-4BC9-ABDB-4FA4F2859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862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1" name="Line 883">
              <a:extLst>
                <a:ext uri="{FF2B5EF4-FFF2-40B4-BE49-F238E27FC236}">
                  <a16:creationId xmlns:a16="http://schemas.microsoft.com/office/drawing/2014/main" id="{7D055E68-2A9A-4F8C-8F09-2CB3DE626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862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2" name="Line 884">
              <a:extLst>
                <a:ext uri="{FF2B5EF4-FFF2-40B4-BE49-F238E27FC236}">
                  <a16:creationId xmlns:a16="http://schemas.microsoft.com/office/drawing/2014/main" id="{97C010C5-5E9A-46EE-9AD7-B954CBD92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3" name="Line 885">
              <a:extLst>
                <a:ext uri="{FF2B5EF4-FFF2-40B4-BE49-F238E27FC236}">
                  <a16:creationId xmlns:a16="http://schemas.microsoft.com/office/drawing/2014/main" id="{CB1F6314-1B77-4CC4-89E6-5B6B06D2B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86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4" name="Line 886">
              <a:extLst>
                <a:ext uri="{FF2B5EF4-FFF2-40B4-BE49-F238E27FC236}">
                  <a16:creationId xmlns:a16="http://schemas.microsoft.com/office/drawing/2014/main" id="{22BF278B-A6ED-4867-B20F-D1E9794FE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5" name="Line 887">
              <a:extLst>
                <a:ext uri="{FF2B5EF4-FFF2-40B4-BE49-F238E27FC236}">
                  <a16:creationId xmlns:a16="http://schemas.microsoft.com/office/drawing/2014/main" id="{2EC8DD9E-F609-43AE-B2EC-26C4C70CA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6" name="Line 888">
              <a:extLst>
                <a:ext uri="{FF2B5EF4-FFF2-40B4-BE49-F238E27FC236}">
                  <a16:creationId xmlns:a16="http://schemas.microsoft.com/office/drawing/2014/main" id="{71E2375F-4998-4F9B-B2A3-8BF5F0032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7" name="Line 889">
              <a:extLst>
                <a:ext uri="{FF2B5EF4-FFF2-40B4-BE49-F238E27FC236}">
                  <a16:creationId xmlns:a16="http://schemas.microsoft.com/office/drawing/2014/main" id="{8E13B4F6-618B-4CB0-92F5-14AF8CD04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" y="86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8" name="Line 890">
              <a:extLst>
                <a:ext uri="{FF2B5EF4-FFF2-40B4-BE49-F238E27FC236}">
                  <a16:creationId xmlns:a16="http://schemas.microsoft.com/office/drawing/2014/main" id="{45B2EDBC-7AE7-484F-AF16-A2A9A3A16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89" name="Line 891">
              <a:extLst>
                <a:ext uri="{FF2B5EF4-FFF2-40B4-BE49-F238E27FC236}">
                  <a16:creationId xmlns:a16="http://schemas.microsoft.com/office/drawing/2014/main" id="{EA9C5E29-F449-4A8F-B229-164D978F6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86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0" name="Line 892">
              <a:extLst>
                <a:ext uri="{FF2B5EF4-FFF2-40B4-BE49-F238E27FC236}">
                  <a16:creationId xmlns:a16="http://schemas.microsoft.com/office/drawing/2014/main" id="{382519F2-C300-44D3-BDBD-679F882DD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7" y="86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1" name="Line 893">
              <a:extLst>
                <a:ext uri="{FF2B5EF4-FFF2-40B4-BE49-F238E27FC236}">
                  <a16:creationId xmlns:a16="http://schemas.microsoft.com/office/drawing/2014/main" id="{CF67BB51-FE76-4726-BF23-122420030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86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2" name="Line 894">
              <a:extLst>
                <a:ext uri="{FF2B5EF4-FFF2-40B4-BE49-F238E27FC236}">
                  <a16:creationId xmlns:a16="http://schemas.microsoft.com/office/drawing/2014/main" id="{67754308-3A3D-4FE2-B36B-3E6538A73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3" name="Line 895">
              <a:extLst>
                <a:ext uri="{FF2B5EF4-FFF2-40B4-BE49-F238E27FC236}">
                  <a16:creationId xmlns:a16="http://schemas.microsoft.com/office/drawing/2014/main" id="{C7E0699F-9092-4097-90EE-C652B4CBA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86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4" name="Line 896">
              <a:extLst>
                <a:ext uri="{FF2B5EF4-FFF2-40B4-BE49-F238E27FC236}">
                  <a16:creationId xmlns:a16="http://schemas.microsoft.com/office/drawing/2014/main" id="{77092CAB-2C39-47BE-8FA5-4CC313013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5" name="Line 897">
              <a:extLst>
                <a:ext uri="{FF2B5EF4-FFF2-40B4-BE49-F238E27FC236}">
                  <a16:creationId xmlns:a16="http://schemas.microsoft.com/office/drawing/2014/main" id="{DAF57B3C-D702-44CC-8C89-70E351250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86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6" name="Line 898">
              <a:extLst>
                <a:ext uri="{FF2B5EF4-FFF2-40B4-BE49-F238E27FC236}">
                  <a16:creationId xmlns:a16="http://schemas.microsoft.com/office/drawing/2014/main" id="{8E98DB5D-D948-4BA1-A756-7176F6C5F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862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7" name="Line 899">
              <a:extLst>
                <a:ext uri="{FF2B5EF4-FFF2-40B4-BE49-F238E27FC236}">
                  <a16:creationId xmlns:a16="http://schemas.microsoft.com/office/drawing/2014/main" id="{4C764E5F-538F-4C4B-865B-10095DDBD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862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8" name="Line 900">
              <a:extLst>
                <a:ext uri="{FF2B5EF4-FFF2-40B4-BE49-F238E27FC236}">
                  <a16:creationId xmlns:a16="http://schemas.microsoft.com/office/drawing/2014/main" id="{7060D127-1161-4B2D-9DA4-1C0444A73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86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999" name="Line 901">
              <a:extLst>
                <a:ext uri="{FF2B5EF4-FFF2-40B4-BE49-F238E27FC236}">
                  <a16:creationId xmlns:a16="http://schemas.microsoft.com/office/drawing/2014/main" id="{2773E2A0-779C-44D8-B54C-74B3A092D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" y="862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0" name="Line 902">
              <a:extLst>
                <a:ext uri="{FF2B5EF4-FFF2-40B4-BE49-F238E27FC236}">
                  <a16:creationId xmlns:a16="http://schemas.microsoft.com/office/drawing/2014/main" id="{4D765704-392B-4D4E-ADF6-31D43CD33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86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1" name="Line 903">
              <a:extLst>
                <a:ext uri="{FF2B5EF4-FFF2-40B4-BE49-F238E27FC236}">
                  <a16:creationId xmlns:a16="http://schemas.microsoft.com/office/drawing/2014/main" id="{9BA4CD45-BE95-4A79-920F-849F9A35A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862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2" name="Line 904">
              <a:extLst>
                <a:ext uri="{FF2B5EF4-FFF2-40B4-BE49-F238E27FC236}">
                  <a16:creationId xmlns:a16="http://schemas.microsoft.com/office/drawing/2014/main" id="{B7A67BBA-039C-441F-9F35-BCF8AD384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862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3" name="Line 905">
              <a:extLst>
                <a:ext uri="{FF2B5EF4-FFF2-40B4-BE49-F238E27FC236}">
                  <a16:creationId xmlns:a16="http://schemas.microsoft.com/office/drawing/2014/main" id="{E71ED984-0D09-4732-B001-4E745A849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" y="862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4" name="Line 906">
              <a:extLst>
                <a:ext uri="{FF2B5EF4-FFF2-40B4-BE49-F238E27FC236}">
                  <a16:creationId xmlns:a16="http://schemas.microsoft.com/office/drawing/2014/main" id="{FDD30A05-75B8-4384-8F03-EA637E8C6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86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5" name="Line 907">
              <a:extLst>
                <a:ext uri="{FF2B5EF4-FFF2-40B4-BE49-F238E27FC236}">
                  <a16:creationId xmlns:a16="http://schemas.microsoft.com/office/drawing/2014/main" id="{4034BCD0-F9B7-427D-9597-25C13C0E1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862"/>
              <a:ext cx="25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6" name="Line 908">
              <a:extLst>
                <a:ext uri="{FF2B5EF4-FFF2-40B4-BE49-F238E27FC236}">
                  <a16:creationId xmlns:a16="http://schemas.microsoft.com/office/drawing/2014/main" id="{2D2E09DF-4C3C-4299-B3FF-061925732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7" name="Line 909">
              <a:extLst>
                <a:ext uri="{FF2B5EF4-FFF2-40B4-BE49-F238E27FC236}">
                  <a16:creationId xmlns:a16="http://schemas.microsoft.com/office/drawing/2014/main" id="{314330CB-38AD-4451-BEDE-191178F39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86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8" name="Line 910">
              <a:extLst>
                <a:ext uri="{FF2B5EF4-FFF2-40B4-BE49-F238E27FC236}">
                  <a16:creationId xmlns:a16="http://schemas.microsoft.com/office/drawing/2014/main" id="{F1BA4F6E-6158-4EFC-95FB-E607F6569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09" name="Line 911">
              <a:extLst>
                <a:ext uri="{FF2B5EF4-FFF2-40B4-BE49-F238E27FC236}">
                  <a16:creationId xmlns:a16="http://schemas.microsoft.com/office/drawing/2014/main" id="{A1D640B4-0ADA-4C22-8E7F-CCC0F9A63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0" name="Line 912">
              <a:extLst>
                <a:ext uri="{FF2B5EF4-FFF2-40B4-BE49-F238E27FC236}">
                  <a16:creationId xmlns:a16="http://schemas.microsoft.com/office/drawing/2014/main" id="{14FF2A3A-9F3C-4777-80AD-1A177A277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1" name="Line 913">
              <a:extLst>
                <a:ext uri="{FF2B5EF4-FFF2-40B4-BE49-F238E27FC236}">
                  <a16:creationId xmlns:a16="http://schemas.microsoft.com/office/drawing/2014/main" id="{D7926F70-CD1D-4B3E-9F7E-68987FD37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86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2" name="Line 914">
              <a:extLst>
                <a:ext uri="{FF2B5EF4-FFF2-40B4-BE49-F238E27FC236}">
                  <a16:creationId xmlns:a16="http://schemas.microsoft.com/office/drawing/2014/main" id="{195934AA-997E-43C3-B985-53B9463A3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3" name="Line 915">
              <a:extLst>
                <a:ext uri="{FF2B5EF4-FFF2-40B4-BE49-F238E27FC236}">
                  <a16:creationId xmlns:a16="http://schemas.microsoft.com/office/drawing/2014/main" id="{C0B99A0E-A433-4312-8B11-3D09CE5FA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86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4" name="Line 916">
              <a:extLst>
                <a:ext uri="{FF2B5EF4-FFF2-40B4-BE49-F238E27FC236}">
                  <a16:creationId xmlns:a16="http://schemas.microsoft.com/office/drawing/2014/main" id="{FD6FE959-C4E1-4D1E-B2B5-CB463BA67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86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5" name="Line 917">
              <a:extLst>
                <a:ext uri="{FF2B5EF4-FFF2-40B4-BE49-F238E27FC236}">
                  <a16:creationId xmlns:a16="http://schemas.microsoft.com/office/drawing/2014/main" id="{DD5F8485-08ED-46E2-BDDE-66B715C34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86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6" name="Line 918">
              <a:extLst>
                <a:ext uri="{FF2B5EF4-FFF2-40B4-BE49-F238E27FC236}">
                  <a16:creationId xmlns:a16="http://schemas.microsoft.com/office/drawing/2014/main" id="{914694D3-E899-4D33-8F85-2828783C3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7" name="Line 919">
              <a:extLst>
                <a:ext uri="{FF2B5EF4-FFF2-40B4-BE49-F238E27FC236}">
                  <a16:creationId xmlns:a16="http://schemas.microsoft.com/office/drawing/2014/main" id="{F89AF182-4E7E-48C7-AF94-A76E0AAF2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86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8" name="Line 920">
              <a:extLst>
                <a:ext uri="{FF2B5EF4-FFF2-40B4-BE49-F238E27FC236}">
                  <a16:creationId xmlns:a16="http://schemas.microsoft.com/office/drawing/2014/main" id="{5D3BA0B6-E552-4F71-BEBB-2C12D9104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19" name="Line 921">
              <a:extLst>
                <a:ext uri="{FF2B5EF4-FFF2-40B4-BE49-F238E27FC236}">
                  <a16:creationId xmlns:a16="http://schemas.microsoft.com/office/drawing/2014/main" id="{A1599B4C-FD0F-4F39-AB41-9EFE8B969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86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0" name="Line 922">
              <a:extLst>
                <a:ext uri="{FF2B5EF4-FFF2-40B4-BE49-F238E27FC236}">
                  <a16:creationId xmlns:a16="http://schemas.microsoft.com/office/drawing/2014/main" id="{A67C2162-DB11-43DE-A88F-ABE90C04D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79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1" name="Line 923">
              <a:extLst>
                <a:ext uri="{FF2B5EF4-FFF2-40B4-BE49-F238E27FC236}">
                  <a16:creationId xmlns:a16="http://schemas.microsoft.com/office/drawing/2014/main" id="{0758F941-3A37-4F89-8733-EFAD871CB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790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2" name="Line 924">
              <a:extLst>
                <a:ext uri="{FF2B5EF4-FFF2-40B4-BE49-F238E27FC236}">
                  <a16:creationId xmlns:a16="http://schemas.microsoft.com/office/drawing/2014/main" id="{63449B1D-382D-4FA1-ACB0-83418CB72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79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3" name="Line 925">
              <a:extLst>
                <a:ext uri="{FF2B5EF4-FFF2-40B4-BE49-F238E27FC236}">
                  <a16:creationId xmlns:a16="http://schemas.microsoft.com/office/drawing/2014/main" id="{CECE051D-98E1-4040-AFDC-E14E0E13E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" y="79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4" name="Line 926">
              <a:extLst>
                <a:ext uri="{FF2B5EF4-FFF2-40B4-BE49-F238E27FC236}">
                  <a16:creationId xmlns:a16="http://schemas.microsoft.com/office/drawing/2014/main" id="{3FFF8551-22BB-4A11-8CF7-524EBB388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5" name="Line 927">
              <a:extLst>
                <a:ext uri="{FF2B5EF4-FFF2-40B4-BE49-F238E27FC236}">
                  <a16:creationId xmlns:a16="http://schemas.microsoft.com/office/drawing/2014/main" id="{111E0673-A2E2-4167-85EE-D63E7956E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790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6" name="Line 928">
              <a:extLst>
                <a:ext uri="{FF2B5EF4-FFF2-40B4-BE49-F238E27FC236}">
                  <a16:creationId xmlns:a16="http://schemas.microsoft.com/office/drawing/2014/main" id="{046BB860-BE88-43CB-9BA1-24112104A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7" name="Line 929">
              <a:extLst>
                <a:ext uri="{FF2B5EF4-FFF2-40B4-BE49-F238E27FC236}">
                  <a16:creationId xmlns:a16="http://schemas.microsoft.com/office/drawing/2014/main" id="{67A31F64-1176-4D26-AF46-2F44C877E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790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8" name="Line 930">
              <a:extLst>
                <a:ext uri="{FF2B5EF4-FFF2-40B4-BE49-F238E27FC236}">
                  <a16:creationId xmlns:a16="http://schemas.microsoft.com/office/drawing/2014/main" id="{9C050F3F-DA26-46C2-8F31-6F42E532D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790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29" name="Line 931">
              <a:extLst>
                <a:ext uri="{FF2B5EF4-FFF2-40B4-BE49-F238E27FC236}">
                  <a16:creationId xmlns:a16="http://schemas.microsoft.com/office/drawing/2014/main" id="{C6E2C6B9-9BB9-4F25-8F55-1866F8066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1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0" name="Line 932">
              <a:extLst>
                <a:ext uri="{FF2B5EF4-FFF2-40B4-BE49-F238E27FC236}">
                  <a16:creationId xmlns:a16="http://schemas.microsoft.com/office/drawing/2014/main" id="{7BCECC9F-0FCC-4A15-98F1-3E2724E2D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4" y="79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1" name="Line 933">
              <a:extLst>
                <a:ext uri="{FF2B5EF4-FFF2-40B4-BE49-F238E27FC236}">
                  <a16:creationId xmlns:a16="http://schemas.microsoft.com/office/drawing/2014/main" id="{23B0CD24-86FF-424F-A62E-761CF35A4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2" name="Line 934">
              <a:extLst>
                <a:ext uri="{FF2B5EF4-FFF2-40B4-BE49-F238E27FC236}">
                  <a16:creationId xmlns:a16="http://schemas.microsoft.com/office/drawing/2014/main" id="{61128620-C85F-4C4D-9288-522119836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3" name="Line 935">
              <a:extLst>
                <a:ext uri="{FF2B5EF4-FFF2-40B4-BE49-F238E27FC236}">
                  <a16:creationId xmlns:a16="http://schemas.microsoft.com/office/drawing/2014/main" id="{811FCE79-50D3-413B-9171-CD5618BD8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4" name="Line 936">
              <a:extLst>
                <a:ext uri="{FF2B5EF4-FFF2-40B4-BE49-F238E27FC236}">
                  <a16:creationId xmlns:a16="http://schemas.microsoft.com/office/drawing/2014/main" id="{3FC3617F-9DF7-48C7-91C2-6AE6CCAC4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" y="79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5" name="Line 937">
              <a:extLst>
                <a:ext uri="{FF2B5EF4-FFF2-40B4-BE49-F238E27FC236}">
                  <a16:creationId xmlns:a16="http://schemas.microsoft.com/office/drawing/2014/main" id="{0F2A407E-6D31-4421-9D91-B89E270F2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6" name="Line 938">
              <a:extLst>
                <a:ext uri="{FF2B5EF4-FFF2-40B4-BE49-F238E27FC236}">
                  <a16:creationId xmlns:a16="http://schemas.microsoft.com/office/drawing/2014/main" id="{B315934D-8F6F-4763-962F-A790370E6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3" y="79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7" name="Line 939">
              <a:extLst>
                <a:ext uri="{FF2B5EF4-FFF2-40B4-BE49-F238E27FC236}">
                  <a16:creationId xmlns:a16="http://schemas.microsoft.com/office/drawing/2014/main" id="{8D0077A0-D2C5-482D-A5B9-AA20032CF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1" y="78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8" name="Line 940">
              <a:extLst>
                <a:ext uri="{FF2B5EF4-FFF2-40B4-BE49-F238E27FC236}">
                  <a16:creationId xmlns:a16="http://schemas.microsoft.com/office/drawing/2014/main" id="{20C41B96-EF82-45E1-A150-676474545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" y="79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39" name="Line 941">
              <a:extLst>
                <a:ext uri="{FF2B5EF4-FFF2-40B4-BE49-F238E27FC236}">
                  <a16:creationId xmlns:a16="http://schemas.microsoft.com/office/drawing/2014/main" id="{DA0EAA75-FA32-4B59-80F4-C149F7219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0" name="Line 942">
              <a:extLst>
                <a:ext uri="{FF2B5EF4-FFF2-40B4-BE49-F238E27FC236}">
                  <a16:creationId xmlns:a16="http://schemas.microsoft.com/office/drawing/2014/main" id="{D7D6F7A1-9421-4888-9DE1-BDCF2C754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79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1" name="Line 943">
              <a:extLst>
                <a:ext uri="{FF2B5EF4-FFF2-40B4-BE49-F238E27FC236}">
                  <a16:creationId xmlns:a16="http://schemas.microsoft.com/office/drawing/2014/main" id="{CAACEA8F-7633-4E6E-8E40-2DCD1B491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2" name="Line 944">
              <a:extLst>
                <a:ext uri="{FF2B5EF4-FFF2-40B4-BE49-F238E27FC236}">
                  <a16:creationId xmlns:a16="http://schemas.microsoft.com/office/drawing/2014/main" id="{894B4E57-F601-49D6-BB6E-D48301FA0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79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3" name="Line 945">
              <a:extLst>
                <a:ext uri="{FF2B5EF4-FFF2-40B4-BE49-F238E27FC236}">
                  <a16:creationId xmlns:a16="http://schemas.microsoft.com/office/drawing/2014/main" id="{884E48ED-DC2D-42CB-B915-24248BF7C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" y="790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4" name="Line 946">
              <a:extLst>
                <a:ext uri="{FF2B5EF4-FFF2-40B4-BE49-F238E27FC236}">
                  <a16:creationId xmlns:a16="http://schemas.microsoft.com/office/drawing/2014/main" id="{6A7A9D73-2025-4202-8D6B-EAB6D3614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" y="790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5" name="Line 947">
              <a:extLst>
                <a:ext uri="{FF2B5EF4-FFF2-40B4-BE49-F238E27FC236}">
                  <a16:creationId xmlns:a16="http://schemas.microsoft.com/office/drawing/2014/main" id="{059CBFD3-BC28-40C7-B6A7-22C7C4ADE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79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6" name="Line 948">
              <a:extLst>
                <a:ext uri="{FF2B5EF4-FFF2-40B4-BE49-F238E27FC236}">
                  <a16:creationId xmlns:a16="http://schemas.microsoft.com/office/drawing/2014/main" id="{EDDC4F47-CE93-4137-BA40-FE50A2F48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" y="790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7" name="Line 949">
              <a:extLst>
                <a:ext uri="{FF2B5EF4-FFF2-40B4-BE49-F238E27FC236}">
                  <a16:creationId xmlns:a16="http://schemas.microsoft.com/office/drawing/2014/main" id="{1549DFDF-AA2A-4EFD-939A-D74FC03C5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79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8" name="Line 950">
              <a:extLst>
                <a:ext uri="{FF2B5EF4-FFF2-40B4-BE49-F238E27FC236}">
                  <a16:creationId xmlns:a16="http://schemas.microsoft.com/office/drawing/2014/main" id="{61011BC3-17DC-4140-95C0-8705B1AB8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790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49" name="Line 951">
              <a:extLst>
                <a:ext uri="{FF2B5EF4-FFF2-40B4-BE49-F238E27FC236}">
                  <a16:creationId xmlns:a16="http://schemas.microsoft.com/office/drawing/2014/main" id="{7E825E63-3148-49E1-BE8A-637ADEDA3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" y="790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50" name="Line 952">
              <a:extLst>
                <a:ext uri="{FF2B5EF4-FFF2-40B4-BE49-F238E27FC236}">
                  <a16:creationId xmlns:a16="http://schemas.microsoft.com/office/drawing/2014/main" id="{AAD4AC39-B529-4F8E-B892-7E573101F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790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51" name="Line 953">
              <a:extLst>
                <a:ext uri="{FF2B5EF4-FFF2-40B4-BE49-F238E27FC236}">
                  <a16:creationId xmlns:a16="http://schemas.microsoft.com/office/drawing/2014/main" id="{92535E51-3935-4A52-90E0-D6A05A205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79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052" name="Group 954">
              <a:extLst>
                <a:ext uri="{FF2B5EF4-FFF2-40B4-BE49-F238E27FC236}">
                  <a16:creationId xmlns:a16="http://schemas.microsoft.com/office/drawing/2014/main" id="{25F7A79A-B697-4D88-B1B4-69E1DB8D7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" y="790"/>
              <a:ext cx="110" cy="220"/>
              <a:chOff x="0" y="0"/>
              <a:chExt cx="164" cy="220"/>
            </a:xfrm>
          </p:grpSpPr>
          <p:sp>
            <p:nvSpPr>
              <p:cNvPr id="35067" name="Line 955">
                <a:extLst>
                  <a:ext uri="{FF2B5EF4-FFF2-40B4-BE49-F238E27FC236}">
                    <a16:creationId xmlns:a16="http://schemas.microsoft.com/office/drawing/2014/main" id="{C3BB08ED-FE6D-4496-ADC4-F44A9A1B8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220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68" name="Line 956">
                <a:extLst>
                  <a:ext uri="{FF2B5EF4-FFF2-40B4-BE49-F238E27FC236}">
                    <a16:creationId xmlns:a16="http://schemas.microsoft.com/office/drawing/2014/main" id="{7ED71B60-4643-40D7-ABEF-4E56382F3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69" name="Line 957">
                <a:extLst>
                  <a:ext uri="{FF2B5EF4-FFF2-40B4-BE49-F238E27FC236}">
                    <a16:creationId xmlns:a16="http://schemas.microsoft.com/office/drawing/2014/main" id="{ECF1D929-8DD0-4F46-B46C-7CD34B496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0" name="Line 958">
                <a:extLst>
                  <a:ext uri="{FF2B5EF4-FFF2-40B4-BE49-F238E27FC236}">
                    <a16:creationId xmlns:a16="http://schemas.microsoft.com/office/drawing/2014/main" id="{652D75AC-DF18-42B0-8D18-E85DDF9C5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1" name="Line 959">
                <a:extLst>
                  <a:ext uri="{FF2B5EF4-FFF2-40B4-BE49-F238E27FC236}">
                    <a16:creationId xmlns:a16="http://schemas.microsoft.com/office/drawing/2014/main" id="{7BE4E88F-BB05-4F53-B4A5-81723E0F6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220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2" name="Line 960">
                <a:extLst>
                  <a:ext uri="{FF2B5EF4-FFF2-40B4-BE49-F238E27FC236}">
                    <a16:creationId xmlns:a16="http://schemas.microsoft.com/office/drawing/2014/main" id="{AE6759A0-9C9D-4B7A-8121-BD32F0823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144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3" name="Line 961">
                <a:extLst>
                  <a:ext uri="{FF2B5EF4-FFF2-40B4-BE49-F238E27FC236}">
                    <a16:creationId xmlns:a16="http://schemas.microsoft.com/office/drawing/2014/main" id="{A8A5A61F-C48D-4319-8A59-39D3125D5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4" name="Line 962">
                <a:extLst>
                  <a:ext uri="{FF2B5EF4-FFF2-40B4-BE49-F238E27FC236}">
                    <a16:creationId xmlns:a16="http://schemas.microsoft.com/office/drawing/2014/main" id="{58B556BA-BEA3-44E9-832A-FFA5B817B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5" name="Line 963">
                <a:extLst>
                  <a:ext uri="{FF2B5EF4-FFF2-40B4-BE49-F238E27FC236}">
                    <a16:creationId xmlns:a16="http://schemas.microsoft.com/office/drawing/2014/main" id="{1CB32103-8240-46F6-A57E-012B8D9D7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6" name="Line 964">
                <a:extLst>
                  <a:ext uri="{FF2B5EF4-FFF2-40B4-BE49-F238E27FC236}">
                    <a16:creationId xmlns:a16="http://schemas.microsoft.com/office/drawing/2014/main" id="{65DB1032-4AD2-41F1-95AD-45B441E35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144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7" name="Line 965">
                <a:extLst>
                  <a:ext uri="{FF2B5EF4-FFF2-40B4-BE49-F238E27FC236}">
                    <a16:creationId xmlns:a16="http://schemas.microsoft.com/office/drawing/2014/main" id="{29B89B24-2E2E-4299-B7BF-58196A81C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44"/>
                <a:ext cx="25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8" name="Line 966">
                <a:extLst>
                  <a:ext uri="{FF2B5EF4-FFF2-40B4-BE49-F238E27FC236}">
                    <a16:creationId xmlns:a16="http://schemas.microsoft.com/office/drawing/2014/main" id="{DC814095-AED8-474B-BF87-8884678F2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7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79" name="Line 967">
                <a:extLst>
                  <a:ext uri="{FF2B5EF4-FFF2-40B4-BE49-F238E27FC236}">
                    <a16:creationId xmlns:a16="http://schemas.microsoft.com/office/drawing/2014/main" id="{E0BD963D-193D-4D07-9AEF-E75910A4B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0" name="Line 968">
                <a:extLst>
                  <a:ext uri="{FF2B5EF4-FFF2-40B4-BE49-F238E27FC236}">
                    <a16:creationId xmlns:a16="http://schemas.microsoft.com/office/drawing/2014/main" id="{2F5E2BF6-86EA-45D1-A0BE-A67B8AF87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1" name="Line 969">
                <a:extLst>
                  <a:ext uri="{FF2B5EF4-FFF2-40B4-BE49-F238E27FC236}">
                    <a16:creationId xmlns:a16="http://schemas.microsoft.com/office/drawing/2014/main" id="{851F52F7-D2CC-4A75-A8E6-39F60FF58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2" name="Line 970">
                <a:extLst>
                  <a:ext uri="{FF2B5EF4-FFF2-40B4-BE49-F238E27FC236}">
                    <a16:creationId xmlns:a16="http://schemas.microsoft.com/office/drawing/2014/main" id="{0B1C0E01-A40E-4A59-A3FA-4AE94ADDF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7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3" name="Line 971">
                <a:extLst>
                  <a:ext uri="{FF2B5EF4-FFF2-40B4-BE49-F238E27FC236}">
                    <a16:creationId xmlns:a16="http://schemas.microsoft.com/office/drawing/2014/main" id="{A075C5D9-120D-423E-9F80-3466823F4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0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4" name="Line 972">
                <a:extLst>
                  <a:ext uri="{FF2B5EF4-FFF2-40B4-BE49-F238E27FC236}">
                    <a16:creationId xmlns:a16="http://schemas.microsoft.com/office/drawing/2014/main" id="{CC6A192C-983A-4967-A458-54EAE8DA6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5" name="Line 973">
                <a:extLst>
                  <a:ext uri="{FF2B5EF4-FFF2-40B4-BE49-F238E27FC236}">
                    <a16:creationId xmlns:a16="http://schemas.microsoft.com/office/drawing/2014/main" id="{D0CA17CB-A82F-40A5-A014-CF30678AB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6" name="Line 974">
                <a:extLst>
                  <a:ext uri="{FF2B5EF4-FFF2-40B4-BE49-F238E27FC236}">
                    <a16:creationId xmlns:a16="http://schemas.microsoft.com/office/drawing/2014/main" id="{D334E128-E915-4160-B6C5-23D94F72F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7" name="Line 975">
                <a:extLst>
                  <a:ext uri="{FF2B5EF4-FFF2-40B4-BE49-F238E27FC236}">
                    <a16:creationId xmlns:a16="http://schemas.microsoft.com/office/drawing/2014/main" id="{AF8F9670-7093-48C3-91FC-6B0A453B4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0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088" name="Line 976">
                <a:extLst>
                  <a:ext uri="{FF2B5EF4-FFF2-40B4-BE49-F238E27FC236}">
                    <a16:creationId xmlns:a16="http://schemas.microsoft.com/office/drawing/2014/main" id="{4473FD5F-F8A4-462E-A39B-65A70E3FB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25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5053" name="Line 977">
              <a:extLst>
                <a:ext uri="{FF2B5EF4-FFF2-40B4-BE49-F238E27FC236}">
                  <a16:creationId xmlns:a16="http://schemas.microsoft.com/office/drawing/2014/main" id="{E817DD61-DC52-42D4-9483-3CE6D6738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54" name="Line 978">
              <a:extLst>
                <a:ext uri="{FF2B5EF4-FFF2-40B4-BE49-F238E27FC236}">
                  <a16:creationId xmlns:a16="http://schemas.microsoft.com/office/drawing/2014/main" id="{1711EB65-856E-4870-9459-DA27982CC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79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55" name="Line 979">
              <a:extLst>
                <a:ext uri="{FF2B5EF4-FFF2-40B4-BE49-F238E27FC236}">
                  <a16:creationId xmlns:a16="http://schemas.microsoft.com/office/drawing/2014/main" id="{8038B1BA-26AC-4397-84DD-4DE14427F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56" name="Line 980">
              <a:extLst>
                <a:ext uri="{FF2B5EF4-FFF2-40B4-BE49-F238E27FC236}">
                  <a16:creationId xmlns:a16="http://schemas.microsoft.com/office/drawing/2014/main" id="{71899F09-3791-4F74-B805-3890395B6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57" name="Line 981">
              <a:extLst>
                <a:ext uri="{FF2B5EF4-FFF2-40B4-BE49-F238E27FC236}">
                  <a16:creationId xmlns:a16="http://schemas.microsoft.com/office/drawing/2014/main" id="{C9AFDABD-AA94-46E1-8166-9781C9043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58" name="Line 982">
              <a:extLst>
                <a:ext uri="{FF2B5EF4-FFF2-40B4-BE49-F238E27FC236}">
                  <a16:creationId xmlns:a16="http://schemas.microsoft.com/office/drawing/2014/main" id="{F3682683-0247-488F-94E4-943C9B2CE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" y="79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59" name="Line 983">
              <a:extLst>
                <a:ext uri="{FF2B5EF4-FFF2-40B4-BE49-F238E27FC236}">
                  <a16:creationId xmlns:a16="http://schemas.microsoft.com/office/drawing/2014/main" id="{9B453A4A-1AE5-418A-A220-3C645910E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60" name="Line 984">
              <a:extLst>
                <a:ext uri="{FF2B5EF4-FFF2-40B4-BE49-F238E27FC236}">
                  <a16:creationId xmlns:a16="http://schemas.microsoft.com/office/drawing/2014/main" id="{769B07E8-B1E4-40F4-8688-A163A4018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79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61" name="Line 985">
              <a:extLst>
                <a:ext uri="{FF2B5EF4-FFF2-40B4-BE49-F238E27FC236}">
                  <a16:creationId xmlns:a16="http://schemas.microsoft.com/office/drawing/2014/main" id="{BD319631-DE7D-476A-ABF8-7357B4EC4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78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62" name="Line 986">
              <a:extLst>
                <a:ext uri="{FF2B5EF4-FFF2-40B4-BE49-F238E27FC236}">
                  <a16:creationId xmlns:a16="http://schemas.microsoft.com/office/drawing/2014/main" id="{A36D3BCD-F9D5-41B5-9484-616771ABE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" y="79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63" name="Line 987">
              <a:extLst>
                <a:ext uri="{FF2B5EF4-FFF2-40B4-BE49-F238E27FC236}">
                  <a16:creationId xmlns:a16="http://schemas.microsoft.com/office/drawing/2014/main" id="{D9F3BB75-B815-4E02-A06C-ECA34DB3F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64" name="Line 988">
              <a:extLst>
                <a:ext uri="{FF2B5EF4-FFF2-40B4-BE49-F238E27FC236}">
                  <a16:creationId xmlns:a16="http://schemas.microsoft.com/office/drawing/2014/main" id="{85053712-DDBF-4C88-8310-E316FA06F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79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65" name="Line 989">
              <a:extLst>
                <a:ext uri="{FF2B5EF4-FFF2-40B4-BE49-F238E27FC236}">
                  <a16:creationId xmlns:a16="http://schemas.microsoft.com/office/drawing/2014/main" id="{8700D86F-3968-4042-8A0F-3031D68A1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066" name="Line 990">
              <a:extLst>
                <a:ext uri="{FF2B5EF4-FFF2-40B4-BE49-F238E27FC236}">
                  <a16:creationId xmlns:a16="http://schemas.microsoft.com/office/drawing/2014/main" id="{B8472BCB-E8BF-4F57-94F8-2BDD9A235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79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829" name="Line 991">
            <a:extLst>
              <a:ext uri="{FF2B5EF4-FFF2-40B4-BE49-F238E27FC236}">
                <a16:creationId xmlns:a16="http://schemas.microsoft.com/office/drawing/2014/main" id="{C13ACA89-3237-4BBD-870B-B8E4286F70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0850" y="1647825"/>
            <a:ext cx="171450" cy="419100"/>
          </a:xfrm>
          <a:prstGeom prst="line">
            <a:avLst/>
          </a:prstGeom>
          <a:noFill/>
          <a:ln w="76200">
            <a:solidFill>
              <a:srgbClr val="2929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4830" name="Group 992">
            <a:extLst>
              <a:ext uri="{FF2B5EF4-FFF2-40B4-BE49-F238E27FC236}">
                <a16:creationId xmlns:a16="http://schemas.microsoft.com/office/drawing/2014/main" id="{015A0A99-59C5-4AAF-AB67-94AB544C8707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1309688"/>
            <a:ext cx="3798887" cy="1152525"/>
            <a:chOff x="0" y="0"/>
            <a:chExt cx="2393" cy="726"/>
          </a:xfrm>
        </p:grpSpPr>
        <p:grpSp>
          <p:nvGrpSpPr>
            <p:cNvPr id="34863" name="Group 993">
              <a:extLst>
                <a:ext uri="{FF2B5EF4-FFF2-40B4-BE49-F238E27FC236}">
                  <a16:creationId xmlns:a16="http://schemas.microsoft.com/office/drawing/2014/main" id="{CD01A185-E30D-40C0-AE1C-FC32DEF63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393" cy="726"/>
              <a:chOff x="0" y="0"/>
              <a:chExt cx="2393" cy="726"/>
            </a:xfrm>
          </p:grpSpPr>
          <p:sp>
            <p:nvSpPr>
              <p:cNvPr id="34872" name="未知">
                <a:extLst>
                  <a:ext uri="{FF2B5EF4-FFF2-40B4-BE49-F238E27FC236}">
                    <a16:creationId xmlns:a16="http://schemas.microsoft.com/office/drawing/2014/main" id="{5CCBAC15-31F7-497E-BFAF-3231C83F9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0"/>
                <a:ext cx="558" cy="726"/>
              </a:xfrm>
              <a:custGeom>
                <a:avLst/>
                <a:gdLst>
                  <a:gd name="T0" fmla="*/ 0 w 291"/>
                  <a:gd name="T1" fmla="*/ 244 h 993"/>
                  <a:gd name="T2" fmla="*/ 104 w 291"/>
                  <a:gd name="T3" fmla="*/ 366 h 993"/>
                  <a:gd name="T4" fmla="*/ 236 w 291"/>
                  <a:gd name="T5" fmla="*/ 26 h 993"/>
                  <a:gd name="T6" fmla="*/ 437 w 291"/>
                  <a:gd name="T7" fmla="*/ 521 h 993"/>
                  <a:gd name="T8" fmla="*/ 669 w 291"/>
                  <a:gd name="T9" fmla="*/ 84 h 993"/>
                  <a:gd name="T10" fmla="*/ 805 w 291"/>
                  <a:gd name="T11" fmla="*/ 356 h 993"/>
                  <a:gd name="T12" fmla="*/ 938 w 291"/>
                  <a:gd name="T13" fmla="*/ 166 h 993"/>
                  <a:gd name="T14" fmla="*/ 1070 w 291"/>
                  <a:gd name="T15" fmla="*/ 244 h 9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1"/>
                  <a:gd name="T25" fmla="*/ 0 h 993"/>
                  <a:gd name="T26" fmla="*/ 291 w 291"/>
                  <a:gd name="T27" fmla="*/ 993 h 9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1" h="993">
                    <a:moveTo>
                      <a:pt x="0" y="457"/>
                    </a:moveTo>
                    <a:cubicBezTo>
                      <a:pt x="8" y="604"/>
                      <a:pt x="17" y="752"/>
                      <a:pt x="28" y="684"/>
                    </a:cubicBezTo>
                    <a:cubicBezTo>
                      <a:pt x="39" y="616"/>
                      <a:pt x="49" y="0"/>
                      <a:pt x="64" y="48"/>
                    </a:cubicBezTo>
                    <a:cubicBezTo>
                      <a:pt x="79" y="96"/>
                      <a:pt x="99" y="957"/>
                      <a:pt x="119" y="975"/>
                    </a:cubicBezTo>
                    <a:cubicBezTo>
                      <a:pt x="139" y="993"/>
                      <a:pt x="165" y="208"/>
                      <a:pt x="182" y="157"/>
                    </a:cubicBezTo>
                    <a:cubicBezTo>
                      <a:pt x="199" y="106"/>
                      <a:pt x="207" y="640"/>
                      <a:pt x="219" y="666"/>
                    </a:cubicBezTo>
                    <a:cubicBezTo>
                      <a:pt x="231" y="692"/>
                      <a:pt x="243" y="346"/>
                      <a:pt x="255" y="311"/>
                    </a:cubicBezTo>
                    <a:cubicBezTo>
                      <a:pt x="267" y="276"/>
                      <a:pt x="279" y="366"/>
                      <a:pt x="291" y="457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73" name="Line 995">
                <a:extLst>
                  <a:ext uri="{FF2B5EF4-FFF2-40B4-BE49-F238E27FC236}">
                    <a16:creationId xmlns:a16="http://schemas.microsoft.com/office/drawing/2014/main" id="{7ED4F6A7-D92D-4AE6-B167-43A6B8B06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6" y="328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74" name="未知">
                <a:extLst>
                  <a:ext uri="{FF2B5EF4-FFF2-40B4-BE49-F238E27FC236}">
                    <a16:creationId xmlns:a16="http://schemas.microsoft.com/office/drawing/2014/main" id="{93BFDE08-926F-4B60-BE4E-8AAE7ED39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" y="104"/>
                <a:ext cx="309" cy="369"/>
              </a:xfrm>
              <a:custGeom>
                <a:avLst/>
                <a:gdLst>
                  <a:gd name="T0" fmla="*/ 0 w 391"/>
                  <a:gd name="T1" fmla="*/ 128 h 687"/>
                  <a:gd name="T2" fmla="*/ 22 w 391"/>
                  <a:gd name="T3" fmla="*/ 52 h 687"/>
                  <a:gd name="T4" fmla="*/ 79 w 391"/>
                  <a:gd name="T5" fmla="*/ 23 h 687"/>
                  <a:gd name="T6" fmla="*/ 136 w 391"/>
                  <a:gd name="T7" fmla="*/ 188 h 687"/>
                  <a:gd name="T8" fmla="*/ 193 w 391"/>
                  <a:gd name="T9" fmla="*/ 83 h 687"/>
                  <a:gd name="T10" fmla="*/ 244 w 391"/>
                  <a:gd name="T11" fmla="*/ 125 h 6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1"/>
                  <a:gd name="T19" fmla="*/ 0 h 687"/>
                  <a:gd name="T20" fmla="*/ 391 w 391"/>
                  <a:gd name="T21" fmla="*/ 687 h 6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1" h="687">
                    <a:moveTo>
                      <a:pt x="0" y="443"/>
                    </a:moveTo>
                    <a:cubicBezTo>
                      <a:pt x="7" y="341"/>
                      <a:pt x="15" y="240"/>
                      <a:pt x="36" y="179"/>
                    </a:cubicBezTo>
                    <a:cubicBezTo>
                      <a:pt x="57" y="118"/>
                      <a:pt x="97" y="0"/>
                      <a:pt x="127" y="79"/>
                    </a:cubicBezTo>
                    <a:cubicBezTo>
                      <a:pt x="157" y="158"/>
                      <a:pt x="188" y="617"/>
                      <a:pt x="218" y="652"/>
                    </a:cubicBezTo>
                    <a:cubicBezTo>
                      <a:pt x="248" y="687"/>
                      <a:pt x="280" y="324"/>
                      <a:pt x="309" y="288"/>
                    </a:cubicBezTo>
                    <a:cubicBezTo>
                      <a:pt x="338" y="252"/>
                      <a:pt x="364" y="343"/>
                      <a:pt x="391" y="434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75" name="Line 997">
                <a:extLst>
                  <a:ext uri="{FF2B5EF4-FFF2-40B4-BE49-F238E27FC236}">
                    <a16:creationId xmlns:a16="http://schemas.microsoft.com/office/drawing/2014/main" id="{19BF4164-9275-4506-A734-A962B8A04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33"/>
                <a:ext cx="163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876" name="Line 998">
                <a:extLst>
                  <a:ext uri="{FF2B5EF4-FFF2-40B4-BE49-F238E27FC236}">
                    <a16:creationId xmlns:a16="http://schemas.microsoft.com/office/drawing/2014/main" id="{D316B3B6-3D13-4766-91F2-4E10F62E9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" y="327"/>
                <a:ext cx="1149" cy="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4864" name="未知">
              <a:extLst>
                <a:ext uri="{FF2B5EF4-FFF2-40B4-BE49-F238E27FC236}">
                  <a16:creationId xmlns:a16="http://schemas.microsoft.com/office/drawing/2014/main" id="{D2222D28-1958-43FD-A402-9FF02675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111"/>
              <a:ext cx="258" cy="361"/>
            </a:xfrm>
            <a:custGeom>
              <a:avLst/>
              <a:gdLst>
                <a:gd name="T0" fmla="*/ 0 w 258"/>
                <a:gd name="T1" fmla="*/ 216 h 361"/>
                <a:gd name="T2" fmla="*/ 42 w 258"/>
                <a:gd name="T3" fmla="*/ 360 h 361"/>
                <a:gd name="T4" fmla="*/ 84 w 258"/>
                <a:gd name="T5" fmla="*/ 222 h 361"/>
                <a:gd name="T6" fmla="*/ 126 w 258"/>
                <a:gd name="T7" fmla="*/ 0 h 361"/>
                <a:gd name="T8" fmla="*/ 168 w 258"/>
                <a:gd name="T9" fmla="*/ 222 h 361"/>
                <a:gd name="T10" fmla="*/ 210 w 258"/>
                <a:gd name="T11" fmla="*/ 348 h 361"/>
                <a:gd name="T12" fmla="*/ 258 w 258"/>
                <a:gd name="T13" fmla="*/ 216 h 3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361"/>
                <a:gd name="T23" fmla="*/ 258 w 258"/>
                <a:gd name="T24" fmla="*/ 361 h 3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361">
                  <a:moveTo>
                    <a:pt x="0" y="216"/>
                  </a:moveTo>
                  <a:cubicBezTo>
                    <a:pt x="14" y="287"/>
                    <a:pt x="28" y="359"/>
                    <a:pt x="42" y="360"/>
                  </a:cubicBezTo>
                  <a:cubicBezTo>
                    <a:pt x="56" y="361"/>
                    <a:pt x="70" y="282"/>
                    <a:pt x="84" y="222"/>
                  </a:cubicBezTo>
                  <a:cubicBezTo>
                    <a:pt x="98" y="162"/>
                    <a:pt x="112" y="0"/>
                    <a:pt x="126" y="0"/>
                  </a:cubicBezTo>
                  <a:cubicBezTo>
                    <a:pt x="140" y="0"/>
                    <a:pt x="154" y="164"/>
                    <a:pt x="168" y="222"/>
                  </a:cubicBezTo>
                  <a:cubicBezTo>
                    <a:pt x="182" y="280"/>
                    <a:pt x="195" y="349"/>
                    <a:pt x="210" y="348"/>
                  </a:cubicBezTo>
                  <a:cubicBezTo>
                    <a:pt x="225" y="347"/>
                    <a:pt x="250" y="238"/>
                    <a:pt x="258" y="216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5" name="未知">
              <a:extLst>
                <a:ext uri="{FF2B5EF4-FFF2-40B4-BE49-F238E27FC236}">
                  <a16:creationId xmlns:a16="http://schemas.microsoft.com/office/drawing/2014/main" id="{9B8CDC1B-27DA-4A9F-A9AF-9652EE61F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170"/>
              <a:ext cx="258" cy="356"/>
            </a:xfrm>
            <a:custGeom>
              <a:avLst/>
              <a:gdLst>
                <a:gd name="T0" fmla="*/ 0 w 258"/>
                <a:gd name="T1" fmla="*/ 163 h 356"/>
                <a:gd name="T2" fmla="*/ 42 w 258"/>
                <a:gd name="T3" fmla="*/ 1 h 356"/>
                <a:gd name="T4" fmla="*/ 84 w 258"/>
                <a:gd name="T5" fmla="*/ 157 h 356"/>
                <a:gd name="T6" fmla="*/ 126 w 258"/>
                <a:gd name="T7" fmla="*/ 355 h 356"/>
                <a:gd name="T8" fmla="*/ 168 w 258"/>
                <a:gd name="T9" fmla="*/ 163 h 356"/>
                <a:gd name="T10" fmla="*/ 210 w 258"/>
                <a:gd name="T11" fmla="*/ 49 h 356"/>
                <a:gd name="T12" fmla="*/ 258 w 258"/>
                <a:gd name="T13" fmla="*/ 157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356"/>
                <a:gd name="T23" fmla="*/ 258 w 258"/>
                <a:gd name="T24" fmla="*/ 356 h 3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356">
                  <a:moveTo>
                    <a:pt x="0" y="163"/>
                  </a:moveTo>
                  <a:cubicBezTo>
                    <a:pt x="14" y="82"/>
                    <a:pt x="28" y="2"/>
                    <a:pt x="42" y="1"/>
                  </a:cubicBezTo>
                  <a:cubicBezTo>
                    <a:pt x="56" y="0"/>
                    <a:pt x="70" y="98"/>
                    <a:pt x="84" y="157"/>
                  </a:cubicBezTo>
                  <a:cubicBezTo>
                    <a:pt x="98" y="216"/>
                    <a:pt x="112" y="354"/>
                    <a:pt x="126" y="355"/>
                  </a:cubicBezTo>
                  <a:cubicBezTo>
                    <a:pt x="140" y="356"/>
                    <a:pt x="154" y="214"/>
                    <a:pt x="168" y="163"/>
                  </a:cubicBezTo>
                  <a:cubicBezTo>
                    <a:pt x="182" y="112"/>
                    <a:pt x="195" y="50"/>
                    <a:pt x="210" y="49"/>
                  </a:cubicBezTo>
                  <a:cubicBezTo>
                    <a:pt x="225" y="48"/>
                    <a:pt x="241" y="102"/>
                    <a:pt x="258" y="157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6" name="Line 1001">
              <a:extLst>
                <a:ext uri="{FF2B5EF4-FFF2-40B4-BE49-F238E27FC236}">
                  <a16:creationId xmlns:a16="http://schemas.microsoft.com/office/drawing/2014/main" id="{BE6BAF9B-B307-414D-855E-F0A26266F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" y="327"/>
              <a:ext cx="64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7" name="Line 1002">
              <a:extLst>
                <a:ext uri="{FF2B5EF4-FFF2-40B4-BE49-F238E27FC236}">
                  <a16:creationId xmlns:a16="http://schemas.microsoft.com/office/drawing/2014/main" id="{FB508EFD-132D-4A40-A7D2-5EA6617FA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8" name="Line 1003">
              <a:extLst>
                <a:ext uri="{FF2B5EF4-FFF2-40B4-BE49-F238E27FC236}">
                  <a16:creationId xmlns:a16="http://schemas.microsoft.com/office/drawing/2014/main" id="{6C6A984C-AF30-428D-BE47-587D7AA41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" y="327"/>
              <a:ext cx="72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9" name="Line 1004">
              <a:extLst>
                <a:ext uri="{FF2B5EF4-FFF2-40B4-BE49-F238E27FC236}">
                  <a16:creationId xmlns:a16="http://schemas.microsoft.com/office/drawing/2014/main" id="{B8E55F41-7B90-4626-802F-23FBBD838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5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70" name="Line 1005">
              <a:extLst>
                <a:ext uri="{FF2B5EF4-FFF2-40B4-BE49-F238E27FC236}">
                  <a16:creationId xmlns:a16="http://schemas.microsoft.com/office/drawing/2014/main" id="{42D8E427-5B9A-4052-9B42-B01DB2380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71" name="Line 1006">
              <a:extLst>
                <a:ext uri="{FF2B5EF4-FFF2-40B4-BE49-F238E27FC236}">
                  <a16:creationId xmlns:a16="http://schemas.microsoft.com/office/drawing/2014/main" id="{D6277C51-6E2A-48A7-B021-605F08CF1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" y="331"/>
              <a:ext cx="6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831" name="Line 1007">
            <a:extLst>
              <a:ext uri="{FF2B5EF4-FFF2-40B4-BE49-F238E27FC236}">
                <a16:creationId xmlns:a16="http://schemas.microsoft.com/office/drawing/2014/main" id="{2B478AF6-6252-4D7E-B2D7-217340183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2550" y="1304925"/>
            <a:ext cx="1819275" cy="352425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2" name="Line 1008">
            <a:extLst>
              <a:ext uri="{FF2B5EF4-FFF2-40B4-BE49-F238E27FC236}">
                <a16:creationId xmlns:a16="http://schemas.microsoft.com/office/drawing/2014/main" id="{CF562B4D-CBEA-4379-9071-96D8BE0B08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1825" y="1295400"/>
            <a:ext cx="1085850" cy="36195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3" name="Line 1009">
            <a:extLst>
              <a:ext uri="{FF2B5EF4-FFF2-40B4-BE49-F238E27FC236}">
                <a16:creationId xmlns:a16="http://schemas.microsoft.com/office/drawing/2014/main" id="{0DA24382-9A3D-4A37-96D1-D8E6B055D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1304925"/>
            <a:ext cx="1657350" cy="771525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4" name="Line 1010">
            <a:extLst>
              <a:ext uri="{FF2B5EF4-FFF2-40B4-BE49-F238E27FC236}">
                <a16:creationId xmlns:a16="http://schemas.microsoft.com/office/drawing/2014/main" id="{C3317A3A-5259-4AF5-9D25-D67A4341E8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0850" y="1295400"/>
            <a:ext cx="1276350" cy="78105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5" name="Text Box 1011">
            <a:extLst>
              <a:ext uri="{FF2B5EF4-FFF2-40B4-BE49-F238E27FC236}">
                <a16:creationId xmlns:a16="http://schemas.microsoft.com/office/drawing/2014/main" id="{2AC0CBF2-FE16-4BFA-86AB-812D318B8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888" y="628650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扫</a:t>
            </a:r>
          </a:p>
        </p:txBody>
      </p:sp>
      <p:sp>
        <p:nvSpPr>
          <p:cNvPr id="34836" name="Text Box 1012">
            <a:extLst>
              <a:ext uri="{FF2B5EF4-FFF2-40B4-BE49-F238E27FC236}">
                <a16:creationId xmlns:a16="http://schemas.microsoft.com/office/drawing/2014/main" id="{46899675-4D24-4F5F-8B4E-9D48F96B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5410200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扫</a:t>
            </a:r>
          </a:p>
        </p:txBody>
      </p:sp>
      <p:grpSp>
        <p:nvGrpSpPr>
          <p:cNvPr id="31" name="Group 1013">
            <a:extLst>
              <a:ext uri="{FF2B5EF4-FFF2-40B4-BE49-F238E27FC236}">
                <a16:creationId xmlns:a16="http://schemas.microsoft.com/office/drawing/2014/main" id="{4CF54604-6A08-4A66-B80C-964569A6A701}"/>
              </a:ext>
            </a:extLst>
          </p:cNvPr>
          <p:cNvGrpSpPr>
            <a:grpSpLocks/>
          </p:cNvGrpSpPr>
          <p:nvPr/>
        </p:nvGrpSpPr>
        <p:grpSpPr bwMode="auto">
          <a:xfrm>
            <a:off x="0" y="1254125"/>
            <a:ext cx="6826250" cy="4686300"/>
            <a:chOff x="0" y="0"/>
            <a:chExt cx="4300" cy="2952"/>
          </a:xfrm>
        </p:grpSpPr>
        <p:sp>
          <p:nvSpPr>
            <p:cNvPr id="34856" name="Line 1014">
              <a:extLst>
                <a:ext uri="{FF2B5EF4-FFF2-40B4-BE49-F238E27FC236}">
                  <a16:creationId xmlns:a16="http://schemas.microsoft.com/office/drawing/2014/main" id="{DB2FD048-95B1-4DDD-AFF2-B9ED698D9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2" y="0"/>
              <a:ext cx="0" cy="2946"/>
            </a:xfrm>
            <a:prstGeom prst="line">
              <a:avLst/>
            </a:prstGeom>
            <a:noFill/>
            <a:ln w="2857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57" name="Line 1015">
              <a:extLst>
                <a:ext uri="{FF2B5EF4-FFF2-40B4-BE49-F238E27FC236}">
                  <a16:creationId xmlns:a16="http://schemas.microsoft.com/office/drawing/2014/main" id="{2FDC0E93-A1BE-4475-BF2E-3B2CE8FCC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5" y="6"/>
              <a:ext cx="0" cy="2946"/>
            </a:xfrm>
            <a:prstGeom prst="line">
              <a:avLst/>
            </a:prstGeom>
            <a:noFill/>
            <a:ln w="2857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58" name="Text Box 1016">
              <a:extLst>
                <a:ext uri="{FF2B5EF4-FFF2-40B4-BE49-F238E27FC236}">
                  <a16:creationId xmlns:a16="http://schemas.microsoft.com/office/drawing/2014/main" id="{A76C9034-3831-42B1-93B4-508061E04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31"/>
              <a:ext cx="18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指针</a:t>
              </a:r>
            </a:p>
          </p:txBody>
        </p:sp>
        <p:sp>
          <p:nvSpPr>
            <p:cNvPr id="34859" name="Line 1017">
              <a:extLst>
                <a:ext uri="{FF2B5EF4-FFF2-40B4-BE49-F238E27FC236}">
                  <a16:creationId xmlns:a16="http://schemas.microsoft.com/office/drawing/2014/main" id="{D90A178C-7218-4FEE-9973-67789B474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" y="756"/>
              <a:ext cx="36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0" name="Line 1018">
              <a:extLst>
                <a:ext uri="{FF2B5EF4-FFF2-40B4-BE49-F238E27FC236}">
                  <a16:creationId xmlns:a16="http://schemas.microsoft.com/office/drawing/2014/main" id="{2C708896-50F2-40E9-8544-3C217BCC6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9" y="756"/>
              <a:ext cx="29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1" name="Text Box 1019">
              <a:extLst>
                <a:ext uri="{FF2B5EF4-FFF2-40B4-BE49-F238E27FC236}">
                  <a16:creationId xmlns:a16="http://schemas.microsoft.com/office/drawing/2014/main" id="{52001F03-9A21-44FF-9496-F747F0941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47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62" name="Text Box 1020">
              <a:extLst>
                <a:ext uri="{FF2B5EF4-FFF2-40B4-BE49-F238E27FC236}">
                  <a16:creationId xmlns:a16="http://schemas.microsoft.com/office/drawing/2014/main" id="{8C75B79D-C6F6-44D8-AFD2-D73E164BC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48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438" name="Group 1021">
            <a:extLst>
              <a:ext uri="{FF2B5EF4-FFF2-40B4-BE49-F238E27FC236}">
                <a16:creationId xmlns:a16="http://schemas.microsoft.com/office/drawing/2014/main" id="{7BB3FF6F-21B3-45D3-AA73-7AA83DA38F0B}"/>
              </a:ext>
            </a:extLst>
          </p:cNvPr>
          <p:cNvGrpSpPr>
            <a:grpSpLocks/>
          </p:cNvGrpSpPr>
          <p:nvPr/>
        </p:nvGrpSpPr>
        <p:grpSpPr bwMode="auto">
          <a:xfrm>
            <a:off x="4124325" y="4056063"/>
            <a:ext cx="5019675" cy="1485900"/>
            <a:chOff x="0" y="0"/>
            <a:chExt cx="3162" cy="936"/>
          </a:xfrm>
        </p:grpSpPr>
        <p:sp>
          <p:nvSpPr>
            <p:cNvPr id="34850" name="Line 1022">
              <a:extLst>
                <a:ext uri="{FF2B5EF4-FFF2-40B4-BE49-F238E27FC236}">
                  <a16:creationId xmlns:a16="http://schemas.microsoft.com/office/drawing/2014/main" id="{7FB4E0D1-09BE-409A-B5DD-DDB2AE305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" y="0"/>
              <a:ext cx="293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51" name="Line 1023">
              <a:extLst>
                <a:ext uri="{FF2B5EF4-FFF2-40B4-BE49-F238E27FC236}">
                  <a16:creationId xmlns:a16="http://schemas.microsoft.com/office/drawing/2014/main" id="{A786699E-1423-4F62-B727-4876BA7AE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" y="287"/>
              <a:ext cx="293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52" name="Line 1024">
              <a:extLst>
                <a:ext uri="{FF2B5EF4-FFF2-40B4-BE49-F238E27FC236}">
                  <a16:creationId xmlns:a16="http://schemas.microsoft.com/office/drawing/2014/main" id="{6FF322B1-D50B-41EB-AB1E-7FEB3FFA7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" y="291"/>
              <a:ext cx="0" cy="64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53" name="Line 1025">
              <a:extLst>
                <a:ext uri="{FF2B5EF4-FFF2-40B4-BE49-F238E27FC236}">
                  <a16:creationId xmlns:a16="http://schemas.microsoft.com/office/drawing/2014/main" id="{1C4D41B8-653D-48A4-8D99-FE4D1E7FB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" y="0"/>
              <a:ext cx="0" cy="2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54" name="Text Box 1026">
              <a:extLst>
                <a:ext uri="{FF2B5EF4-FFF2-40B4-BE49-F238E27FC236}">
                  <a16:creationId xmlns:a16="http://schemas.microsoft.com/office/drawing/2014/main" id="{2B2E4781-25AD-4A9B-A6E9-7EE71C8FF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4855" name="Text Box 1027">
              <a:extLst>
                <a:ext uri="{FF2B5EF4-FFF2-40B4-BE49-F238E27FC236}">
                  <a16:creationId xmlns:a16="http://schemas.microsoft.com/office/drawing/2014/main" id="{2A8C19C1-9C96-4294-953E-77A590A8C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" y="49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</p:grpSp>
      <p:grpSp>
        <p:nvGrpSpPr>
          <p:cNvPr id="35470" name="Group 1028">
            <a:extLst>
              <a:ext uri="{FF2B5EF4-FFF2-40B4-BE49-F238E27FC236}">
                <a16:creationId xmlns:a16="http://schemas.microsoft.com/office/drawing/2014/main" id="{572AFD1B-18E9-4C53-A4F4-EFCFCB23DBCD}"/>
              </a:ext>
            </a:extLst>
          </p:cNvPr>
          <p:cNvGrpSpPr>
            <a:grpSpLocks/>
          </p:cNvGrpSpPr>
          <p:nvPr/>
        </p:nvGrpSpPr>
        <p:grpSpPr bwMode="auto">
          <a:xfrm>
            <a:off x="0" y="1169988"/>
            <a:ext cx="4248150" cy="4198937"/>
            <a:chOff x="0" y="0"/>
            <a:chExt cx="2676" cy="2645"/>
          </a:xfrm>
        </p:grpSpPr>
        <p:sp>
          <p:nvSpPr>
            <p:cNvPr id="34840" name="Text Box 1029">
              <a:extLst>
                <a:ext uri="{FF2B5EF4-FFF2-40B4-BE49-F238E27FC236}">
                  <a16:creationId xmlns:a16="http://schemas.microsoft.com/office/drawing/2014/main" id="{F15492E6-8B02-4213-8F36-C20424797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57"/>
              <a:ext cx="2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baseline="-250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</a:rPr>
                <a:t>,t</a:t>
              </a:r>
              <a:r>
                <a:rPr lang="en-US" altLang="zh-CN" baseline="-250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zh-CN" altLang="en-US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自动计算</a:t>
              </a:r>
              <a:r>
                <a: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d</a:t>
              </a:r>
              <a:r>
                <a:rPr lang="en-US" altLang="zh-CN" baseline="-25000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, d</a:t>
              </a:r>
              <a:r>
                <a:rPr lang="en-US" altLang="zh-CN" baseline="-25000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zh-CN" altLang="en-US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和 </a:t>
              </a:r>
              <a:r>
                <a: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</a:t>
              </a:r>
              <a:endParaRPr lang="zh-CN" altLang="en-US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34841" name="Line 1030">
              <a:extLst>
                <a:ext uri="{FF2B5EF4-FFF2-40B4-BE49-F238E27FC236}">
                  <a16:creationId xmlns:a16="http://schemas.microsoft.com/office/drawing/2014/main" id="{ED56056B-75DE-4315-9B34-55765B63D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7" y="299"/>
              <a:ext cx="909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42" name="Line 1031">
              <a:extLst>
                <a:ext uri="{FF2B5EF4-FFF2-40B4-BE49-F238E27FC236}">
                  <a16:creationId xmlns:a16="http://schemas.microsoft.com/office/drawing/2014/main" id="{F0C2ED96-D690-42FF-B721-AD3423994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6" y="572"/>
              <a:ext cx="1191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43" name="Line 1032">
              <a:extLst>
                <a:ext uri="{FF2B5EF4-FFF2-40B4-BE49-F238E27FC236}">
                  <a16:creationId xmlns:a16="http://schemas.microsoft.com/office/drawing/2014/main" id="{29DFD159-E8F8-4F55-942C-A3119B448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81"/>
              <a:ext cx="0" cy="20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44" name="Line 1033">
              <a:extLst>
                <a:ext uri="{FF2B5EF4-FFF2-40B4-BE49-F238E27FC236}">
                  <a16:creationId xmlns:a16="http://schemas.microsoft.com/office/drawing/2014/main" id="{C30D3C7E-ECFA-4B71-8054-C681F0ED6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" y="81"/>
              <a:ext cx="0" cy="49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45" name="Text Box 1034">
              <a:extLst>
                <a:ext uri="{FF2B5EF4-FFF2-40B4-BE49-F238E27FC236}">
                  <a16:creationId xmlns:a16="http://schemas.microsoft.com/office/drawing/2014/main" id="{0C929F18-A45E-4502-87C0-339D6BB31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" y="0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b="1" baseline="-250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b="1">
                <a:solidFill>
                  <a:schemeClr val="fol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46" name="Text Box 1035">
              <a:extLst>
                <a:ext uri="{FF2B5EF4-FFF2-40B4-BE49-F238E27FC236}">
                  <a16:creationId xmlns:a16="http://schemas.microsoft.com/office/drawing/2014/main" id="{86E860BB-1C76-4441-94B3-5F0DFE36F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9" y="170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b="1" baseline="-250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b="1">
                <a:solidFill>
                  <a:schemeClr val="fol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47" name="Line 1036">
              <a:extLst>
                <a:ext uri="{FF2B5EF4-FFF2-40B4-BE49-F238E27FC236}">
                  <a16:creationId xmlns:a16="http://schemas.microsoft.com/office/drawing/2014/main" id="{0AB3E347-A4D0-4130-9CEF-CA9DE8AFF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309"/>
              <a:ext cx="0" cy="26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48" name="Text Box 1037">
              <a:extLst>
                <a:ext uri="{FF2B5EF4-FFF2-40B4-BE49-F238E27FC236}">
                  <a16:creationId xmlns:a16="http://schemas.microsoft.com/office/drawing/2014/main" id="{B0664611-1227-4054-B530-937F8F0B6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28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849" name="Text Box 1038">
              <a:extLst>
                <a:ext uri="{FF2B5EF4-FFF2-40B4-BE49-F238E27FC236}">
                  <a16:creationId xmlns:a16="http://schemas.microsoft.com/office/drawing/2014/main" id="{D153A8E8-3E0E-4CA4-B89A-25CD9F3B5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1607"/>
              <a:ext cx="1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内置的计算器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6DA075D-EFE4-4BD6-9270-91E0077B7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5275" y="331788"/>
            <a:ext cx="5946775" cy="874712"/>
          </a:xfrm>
        </p:spPr>
        <p:txBody>
          <a:bodyPr/>
          <a:lstStyle/>
          <a:p>
            <a:pPr eaLnBrk="1" hangingPunct="1"/>
            <a:r>
              <a:rPr lang="zh-CN" altLang="en-US"/>
              <a:t>缺陷位置的影响</a:t>
            </a: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CCFADA7F-5BF0-462E-A38F-7E400ACC2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22590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D80719FC-4EB4-41A4-9908-0C3B464FD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5831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6FBAA156-7401-4C9F-985A-94BDEDA3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6870" name="AutoShape 6">
            <a:extLst>
              <a:ext uri="{FF2B5EF4-FFF2-40B4-BE49-F238E27FC236}">
                <a16:creationId xmlns:a16="http://schemas.microsoft.com/office/drawing/2014/main" id="{A1C0B81B-90AC-4128-BDAF-D1850A4A1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9700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9F2426BF-E96E-4A11-A99B-E97616F68007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4160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24956957-776C-479C-A088-0C1963D10F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770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ABC08A19-95AA-4BA4-BF58-B07E09779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3E3D62D1-143D-4E65-9553-ACD73B99BFD4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2072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34B0DDB5-94E2-4A7D-B90F-A597CBAF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843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6A76FF97-0F00-4A7C-85D9-FD4CB5FA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5398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36877" name="Line 13">
            <a:extLst>
              <a:ext uri="{FF2B5EF4-FFF2-40B4-BE49-F238E27FC236}">
                <a16:creationId xmlns:a16="http://schemas.microsoft.com/office/drawing/2014/main" id="{41094014-7AEE-4C46-BE11-4AC409E85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2270125"/>
            <a:ext cx="2667000" cy="1457325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E2A1023B-0F0F-491B-A478-22CA4EF0F9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8650" y="2270125"/>
            <a:ext cx="2724150" cy="1457325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9" name="Line 15">
            <a:extLst>
              <a:ext uri="{FF2B5EF4-FFF2-40B4-BE49-F238E27FC236}">
                <a16:creationId xmlns:a16="http://schemas.microsoft.com/office/drawing/2014/main" id="{6F02CAEC-023F-47CA-A121-8AEB87EFF0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1100138"/>
            <a:ext cx="0" cy="3903662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0" name="Oval 16">
            <a:extLst>
              <a:ext uri="{FF2B5EF4-FFF2-40B4-BE49-F238E27FC236}">
                <a16:creationId xmlns:a16="http://schemas.microsoft.com/office/drawing/2014/main" id="{DBEE547C-839A-4C1C-9B8B-AC2892D45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3683000"/>
            <a:ext cx="76200" cy="88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6881" name="Line 17">
            <a:extLst>
              <a:ext uri="{FF2B5EF4-FFF2-40B4-BE49-F238E27FC236}">
                <a16:creationId xmlns:a16="http://schemas.microsoft.com/office/drawing/2014/main" id="{4C1FBA47-DD05-4113-9473-C75C395B5E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5300" y="13843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2" name="Line 18">
            <a:extLst>
              <a:ext uri="{FF2B5EF4-FFF2-40B4-BE49-F238E27FC236}">
                <a16:creationId xmlns:a16="http://schemas.microsoft.com/office/drawing/2014/main" id="{3E79D2CD-FE17-4B42-9A9B-642C3094FA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3716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3" name="Line 19">
            <a:extLst>
              <a:ext uri="{FF2B5EF4-FFF2-40B4-BE49-F238E27FC236}">
                <a16:creationId xmlns:a16="http://schemas.microsoft.com/office/drawing/2014/main" id="{A36181D6-A065-4F67-BB4F-C7E7023D6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1587500"/>
            <a:ext cx="27051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4" name="Line 20">
            <a:extLst>
              <a:ext uri="{FF2B5EF4-FFF2-40B4-BE49-F238E27FC236}">
                <a16:creationId xmlns:a16="http://schemas.microsoft.com/office/drawing/2014/main" id="{011AB86A-9465-4796-BA86-36166FEEA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1587500"/>
            <a:ext cx="2692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5" name="Text Box 21">
            <a:extLst>
              <a:ext uri="{FF2B5EF4-FFF2-40B4-BE49-F238E27FC236}">
                <a16:creationId xmlns:a16="http://schemas.microsoft.com/office/drawing/2014/main" id="{13D5D018-E16B-48C8-B7F9-5FDC54034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1168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6886" name="Text Box 22">
            <a:extLst>
              <a:ext uri="{FF2B5EF4-FFF2-40B4-BE49-F238E27FC236}">
                <a16:creationId xmlns:a16="http://schemas.microsoft.com/office/drawing/2014/main" id="{05836F24-4679-4577-BC14-10577E67B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1190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id="{393D8D36-E57D-481E-8F4A-A85420F96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0" y="3724275"/>
            <a:ext cx="4111625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8" name="Line 24">
            <a:extLst>
              <a:ext uri="{FF2B5EF4-FFF2-40B4-BE49-F238E27FC236}">
                <a16:creationId xmlns:a16="http://schemas.microsoft.com/office/drawing/2014/main" id="{A6CC03E5-07D4-42F5-A7D9-1A01856CA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5" y="2265363"/>
            <a:ext cx="0" cy="14589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9" name="Text Box 25">
            <a:extLst>
              <a:ext uri="{FF2B5EF4-FFF2-40B4-BE49-F238E27FC236}">
                <a16:creationId xmlns:a16="http://schemas.microsoft.com/office/drawing/2014/main" id="{0227F357-C390-4748-92D0-957293EFE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29606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9DDF0781-6452-4B5D-A031-E91294D70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463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1" name="Text Box 27">
            <a:extLst>
              <a:ext uri="{FF2B5EF4-FFF2-40B4-BE49-F238E27FC236}">
                <a16:creationId xmlns:a16="http://schemas.microsoft.com/office/drawing/2014/main" id="{C4991DEF-D618-42E1-AD88-36A664978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1463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2" name="Line 28">
            <a:extLst>
              <a:ext uri="{FF2B5EF4-FFF2-40B4-BE49-F238E27FC236}">
                <a16:creationId xmlns:a16="http://schemas.microsoft.com/office/drawing/2014/main" id="{41A2BEA1-6CA0-4C54-B80F-C69DB219B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00" y="1968500"/>
            <a:ext cx="1651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3" name="Line 29">
            <a:extLst>
              <a:ext uri="{FF2B5EF4-FFF2-40B4-BE49-F238E27FC236}">
                <a16:creationId xmlns:a16="http://schemas.microsoft.com/office/drawing/2014/main" id="{6378641E-A539-46F4-B8F8-85C4221595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981200"/>
            <a:ext cx="1397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333AE1AC-D02D-4509-B894-7EB99D841E71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2279650"/>
            <a:ext cx="5397500" cy="2205038"/>
            <a:chOff x="0" y="0"/>
            <a:chExt cx="3400" cy="1389"/>
          </a:xfrm>
        </p:grpSpPr>
        <p:sp>
          <p:nvSpPr>
            <p:cNvPr id="36895" name="Oval 31">
              <a:extLst>
                <a:ext uri="{FF2B5EF4-FFF2-40B4-BE49-F238E27FC236}">
                  <a16:creationId xmlns:a16="http://schemas.microsoft.com/office/drawing/2014/main" id="{3EABD124-2C31-4AE0-BAD9-0036B7A4C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" y="881"/>
              <a:ext cx="48" cy="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896" name="Line 32">
              <a:extLst>
                <a:ext uri="{FF2B5EF4-FFF2-40B4-BE49-F238E27FC236}">
                  <a16:creationId xmlns:a16="http://schemas.microsoft.com/office/drawing/2014/main" id="{F126B471-24EB-4184-A376-82F0C5BE0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009" cy="9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7" name="Line 33">
              <a:extLst>
                <a:ext uri="{FF2B5EF4-FFF2-40B4-BE49-F238E27FC236}">
                  <a16:creationId xmlns:a16="http://schemas.microsoft.com/office/drawing/2014/main" id="{7B9FFD13-9AB1-4441-BC57-118EBF47D1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9" y="0"/>
              <a:ext cx="2391" cy="9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8" name="Line 34">
              <a:extLst>
                <a:ext uri="{FF2B5EF4-FFF2-40B4-BE49-F238E27FC236}">
                  <a16:creationId xmlns:a16="http://schemas.microsoft.com/office/drawing/2014/main" id="{F68BF6F1-FC84-439A-8A36-791DEB379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" y="363"/>
              <a:ext cx="0" cy="98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9" name="Line 35">
              <a:extLst>
                <a:ext uri="{FF2B5EF4-FFF2-40B4-BE49-F238E27FC236}">
                  <a16:creationId xmlns:a16="http://schemas.microsoft.com/office/drawing/2014/main" id="{6E55850B-FC2A-4AB6-B536-DC7E76FC0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1173"/>
              <a:ext cx="691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900" name="Text Box 36">
              <a:extLst>
                <a:ext uri="{FF2B5EF4-FFF2-40B4-BE49-F238E27FC236}">
                  <a16:creationId xmlns:a16="http://schemas.microsoft.com/office/drawing/2014/main" id="{8F8BDD36-78EF-4445-AFBE-46F3CCFC1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110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BB95BAE-70E4-41DC-94F3-142208D39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607175" cy="933450"/>
          </a:xfrm>
        </p:spPr>
        <p:txBody>
          <a:bodyPr/>
          <a:lstStyle/>
          <a:p>
            <a:pPr eaLnBrk="1" hangingPunct="1"/>
            <a:r>
              <a:rPr lang="zh-CN" altLang="en-US"/>
              <a:t>缺陷位置的不确切性</a:t>
            </a:r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B0519A81-7A48-4C64-9B70-793E49779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8550" y="22590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4A08F2F7-8D5C-475A-84D8-61E0A4AFF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850" y="4583113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DCBBE762-D4F2-4397-9EEC-D11CF749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4363DA92-D6AB-4607-A5E2-513E61ADD8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9700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6F81641C-995A-418C-B343-5A6EA79EE7A6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4160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F09BEFB5-4CB9-4FF3-B3D0-7AD8FD2566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77050" y="2043113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7897" name="AutoShape 9">
            <a:extLst>
              <a:ext uri="{FF2B5EF4-FFF2-40B4-BE49-F238E27FC236}">
                <a16:creationId xmlns:a16="http://schemas.microsoft.com/office/drawing/2014/main" id="{2AEC4504-EAAC-4B91-8178-37C5156B7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846263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2DAC41FA-2A90-4F55-999E-BFF9B3473671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207250" y="1706563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3586DDD6-4560-474C-8C9B-4466A2A34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843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F67E2527-CF40-41B6-A1A1-BCDDEEA3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5398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2B6DAB72-1622-446F-A3AC-5D8A2A358F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0400" y="1100138"/>
            <a:ext cx="0" cy="3903662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2" name="Line 14">
            <a:extLst>
              <a:ext uri="{FF2B5EF4-FFF2-40B4-BE49-F238E27FC236}">
                <a16:creationId xmlns:a16="http://schemas.microsoft.com/office/drawing/2014/main" id="{0A9F0F10-58AB-4E36-AD12-1B9472C7A9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5300" y="13843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3" name="Line 15">
            <a:extLst>
              <a:ext uri="{FF2B5EF4-FFF2-40B4-BE49-F238E27FC236}">
                <a16:creationId xmlns:a16="http://schemas.microsoft.com/office/drawing/2014/main" id="{A56D470A-7BF3-4D3F-94F2-1DCC9E4449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371600"/>
            <a:ext cx="0" cy="1193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4" name="Line 16">
            <a:extLst>
              <a:ext uri="{FF2B5EF4-FFF2-40B4-BE49-F238E27FC236}">
                <a16:creationId xmlns:a16="http://schemas.microsoft.com/office/drawing/2014/main" id="{1F3F660D-0433-4B3E-9036-BBCA50294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1587500"/>
            <a:ext cx="27051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C0CC3F84-BC0B-4FF0-8004-C163B2424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1587500"/>
            <a:ext cx="2692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6" name="Text Box 18">
            <a:extLst>
              <a:ext uri="{FF2B5EF4-FFF2-40B4-BE49-F238E27FC236}">
                <a16:creationId xmlns:a16="http://schemas.microsoft.com/office/drawing/2014/main" id="{5E3B1025-45E7-423D-AABF-5FD56DE3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1168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7907" name="Text Box 19">
            <a:extLst>
              <a:ext uri="{FF2B5EF4-FFF2-40B4-BE49-F238E27FC236}">
                <a16:creationId xmlns:a16="http://schemas.microsoft.com/office/drawing/2014/main" id="{672D893E-EC9A-4CC5-8A45-CB6698B1C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1190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7908" name="Line 20">
            <a:extLst>
              <a:ext uri="{FF2B5EF4-FFF2-40B4-BE49-F238E27FC236}">
                <a16:creationId xmlns:a16="http://schemas.microsoft.com/office/drawing/2014/main" id="{7E95F823-87FB-471B-8458-FF1FCF505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00" y="1968500"/>
            <a:ext cx="1651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9" name="Line 21">
            <a:extLst>
              <a:ext uri="{FF2B5EF4-FFF2-40B4-BE49-F238E27FC236}">
                <a16:creationId xmlns:a16="http://schemas.microsoft.com/office/drawing/2014/main" id="{DB9D8C8E-1AF2-4A66-989F-4F1AB37137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981200"/>
            <a:ext cx="139700" cy="2921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0" name="Line 22">
            <a:extLst>
              <a:ext uri="{FF2B5EF4-FFF2-40B4-BE49-F238E27FC236}">
                <a16:creationId xmlns:a16="http://schemas.microsoft.com/office/drawing/2014/main" id="{A1117AFD-5CA8-496A-BF4D-4E4E089A2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2279650"/>
            <a:ext cx="1601787" cy="144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11" name="Line 23">
            <a:extLst>
              <a:ext uri="{FF2B5EF4-FFF2-40B4-BE49-F238E27FC236}">
                <a16:creationId xmlns:a16="http://schemas.microsoft.com/office/drawing/2014/main" id="{FF054BE6-F2D3-412C-B762-E0B352F71E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2325" y="2279650"/>
            <a:ext cx="3795713" cy="144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00E0E44A-4320-4876-8ACB-84D9EF84433A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2265363"/>
            <a:ext cx="7583488" cy="2324100"/>
            <a:chOff x="0" y="0"/>
            <a:chExt cx="4777" cy="1464"/>
          </a:xfrm>
        </p:grpSpPr>
        <p:sp>
          <p:nvSpPr>
            <p:cNvPr id="37928" name="未知">
              <a:extLst>
                <a:ext uri="{FF2B5EF4-FFF2-40B4-BE49-F238E27FC236}">
                  <a16:creationId xmlns:a16="http://schemas.microsoft.com/office/drawing/2014/main" id="{24A422A4-06F7-42F6-92DA-EF4DBF275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7"/>
              <a:ext cx="2658" cy="1182"/>
            </a:xfrm>
            <a:custGeom>
              <a:avLst/>
              <a:gdLst>
                <a:gd name="T0" fmla="*/ 0 w 2658"/>
                <a:gd name="T1" fmla="*/ 204 h 1182"/>
                <a:gd name="T2" fmla="*/ 1338 w 2658"/>
                <a:gd name="T3" fmla="*/ 0 h 1182"/>
                <a:gd name="T4" fmla="*/ 2658 w 2658"/>
                <a:gd name="T5" fmla="*/ 198 h 1182"/>
                <a:gd name="T6" fmla="*/ 1902 w 2658"/>
                <a:gd name="T7" fmla="*/ 1182 h 1182"/>
                <a:gd name="T8" fmla="*/ 774 w 2658"/>
                <a:gd name="T9" fmla="*/ 1182 h 1182"/>
                <a:gd name="T10" fmla="*/ 0 w 2658"/>
                <a:gd name="T11" fmla="*/ 204 h 1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8"/>
                <a:gd name="T19" fmla="*/ 0 h 1182"/>
                <a:gd name="T20" fmla="*/ 2658 w 2658"/>
                <a:gd name="T21" fmla="*/ 1182 h 1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8" h="1182">
                  <a:moveTo>
                    <a:pt x="0" y="204"/>
                  </a:moveTo>
                  <a:lnTo>
                    <a:pt x="1338" y="0"/>
                  </a:lnTo>
                  <a:lnTo>
                    <a:pt x="2658" y="198"/>
                  </a:lnTo>
                  <a:lnTo>
                    <a:pt x="1902" y="1182"/>
                  </a:lnTo>
                  <a:lnTo>
                    <a:pt x="774" y="118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3366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9" name="Line 26">
              <a:extLst>
                <a:ext uri="{FF2B5EF4-FFF2-40B4-BE49-F238E27FC236}">
                  <a16:creationId xmlns:a16="http://schemas.microsoft.com/office/drawing/2014/main" id="{510D8D31-56E4-443F-A67D-82A1B1079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" y="0"/>
              <a:ext cx="1154" cy="14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0" name="Line 27">
              <a:extLst>
                <a:ext uri="{FF2B5EF4-FFF2-40B4-BE49-F238E27FC236}">
                  <a16:creationId xmlns:a16="http://schemas.microsoft.com/office/drawing/2014/main" id="{75409049-A958-4009-BD23-095375B5D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" y="0"/>
              <a:ext cx="4090" cy="64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31" name="Line 28">
              <a:extLst>
                <a:ext uri="{FF2B5EF4-FFF2-40B4-BE49-F238E27FC236}">
                  <a16:creationId xmlns:a16="http://schemas.microsoft.com/office/drawing/2014/main" id="{B704F91E-96C5-4A8C-831D-3BCF9AAD0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6"/>
              <a:ext cx="4090" cy="64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Line 29">
              <a:extLst>
                <a:ext uri="{FF2B5EF4-FFF2-40B4-BE49-F238E27FC236}">
                  <a16:creationId xmlns:a16="http://schemas.microsoft.com/office/drawing/2014/main" id="{37121BE6-86B6-45D8-91D0-47F018E49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9" y="0"/>
              <a:ext cx="1128" cy="14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913" name="Text Box 30">
            <a:extLst>
              <a:ext uri="{FF2B5EF4-FFF2-40B4-BE49-F238E27FC236}">
                <a16:creationId xmlns:a16="http://schemas.microsoft.com/office/drawing/2014/main" id="{913CE03C-BCD0-4F61-B790-B9809AE7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30686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Oval 31">
            <a:extLst>
              <a:ext uri="{FF2B5EF4-FFF2-40B4-BE49-F238E27FC236}">
                <a16:creationId xmlns:a16="http://schemas.microsoft.com/office/drawing/2014/main" id="{58C49B88-5329-4412-B797-DF5B1D07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678238"/>
            <a:ext cx="76200" cy="88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7915" name="Text Box 32">
            <a:extLst>
              <a:ext uri="{FF2B5EF4-FFF2-40B4-BE49-F238E27FC236}">
                <a16:creationId xmlns:a16="http://schemas.microsoft.com/office/drawing/2014/main" id="{F209173B-49ED-4044-8F4F-023FA70CD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3" y="2946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5732C398-DEAE-4559-8B26-687EDBCE8DE0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2266950"/>
            <a:ext cx="7370763" cy="2081213"/>
            <a:chOff x="0" y="0"/>
            <a:chExt cx="4643" cy="1311"/>
          </a:xfrm>
        </p:grpSpPr>
        <p:sp>
          <p:nvSpPr>
            <p:cNvPr id="37926" name="Text Box 34">
              <a:extLst>
                <a:ext uri="{FF2B5EF4-FFF2-40B4-BE49-F238E27FC236}">
                  <a16:creationId xmlns:a16="http://schemas.microsoft.com/office/drawing/2014/main" id="{8211C3FB-2AA7-4737-AC02-EDE0B41F4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93"/>
              <a:ext cx="147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相等时间的轨迹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(t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+t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=c</a:t>
              </a:r>
              <a:r>
                <a:rPr lang="en-US" altLang="zh-CN" b="1" baseline="30000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37927" name="Object 35">
              <a:extLst>
                <a:ext uri="{FF2B5EF4-FFF2-40B4-BE49-F238E27FC236}">
                  <a16:creationId xmlns:a16="http://schemas.microsoft.com/office/drawing/2014/main" id="{1667B29D-D548-4767-9864-BECAAF9356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9" y="0"/>
            <a:ext cx="4204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3" r:id="rId4" imgW="914400" imgH="914400" progId="Designer.Drawing.7">
                    <p:embed/>
                  </p:oleObj>
                </mc:Choice>
                <mc:Fallback>
                  <p:oleObj r:id="rId4" imgW="914400" imgH="914400" progId="Designer.Drawing.7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" y="0"/>
                          <a:ext cx="4204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7B545AA9-0FF8-4F0B-99BA-334482BABE4B}"/>
              </a:ext>
            </a:extLst>
          </p:cNvPr>
          <p:cNvGrpSpPr>
            <a:grpSpLocks/>
          </p:cNvGrpSpPr>
          <p:nvPr/>
        </p:nvGrpSpPr>
        <p:grpSpPr bwMode="auto">
          <a:xfrm>
            <a:off x="4473575" y="2259013"/>
            <a:ext cx="4273550" cy="1579562"/>
            <a:chOff x="0" y="0"/>
            <a:chExt cx="2692" cy="995"/>
          </a:xfrm>
        </p:grpSpPr>
        <p:sp>
          <p:nvSpPr>
            <p:cNvPr id="37919" name="Line 37">
              <a:extLst>
                <a:ext uri="{FF2B5EF4-FFF2-40B4-BE49-F238E27FC236}">
                  <a16:creationId xmlns:a16="http://schemas.microsoft.com/office/drawing/2014/main" id="{AE7D2802-5D98-414C-A70A-74AB8B963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" y="850"/>
              <a:ext cx="84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0" name="Line 38">
              <a:extLst>
                <a:ext uri="{FF2B5EF4-FFF2-40B4-BE49-F238E27FC236}">
                  <a16:creationId xmlns:a16="http://schemas.microsoft.com/office/drawing/2014/main" id="{8AB98A9B-19AB-4AA4-8D15-40B7ECBAB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95"/>
              <a:ext cx="265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7921" name="Group 39">
              <a:extLst>
                <a:ext uri="{FF2B5EF4-FFF2-40B4-BE49-F238E27FC236}">
                  <a16:creationId xmlns:a16="http://schemas.microsoft.com/office/drawing/2014/main" id="{A1749F1F-189D-4E4E-AC68-73D1975DC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7" y="0"/>
              <a:ext cx="895" cy="993"/>
              <a:chOff x="0" y="0"/>
              <a:chExt cx="895" cy="993"/>
            </a:xfrm>
          </p:grpSpPr>
          <p:sp>
            <p:nvSpPr>
              <p:cNvPr id="37922" name="Line 40">
                <a:extLst>
                  <a:ext uri="{FF2B5EF4-FFF2-40B4-BE49-F238E27FC236}">
                    <a16:creationId xmlns:a16="http://schemas.microsoft.com/office/drawing/2014/main" id="{468422B8-A9E1-4D0D-91EF-A466C55F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0"/>
                <a:ext cx="0" cy="85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23" name="Line 41">
                <a:extLst>
                  <a:ext uri="{FF2B5EF4-FFF2-40B4-BE49-F238E27FC236}">
                    <a16:creationId xmlns:a16="http://schemas.microsoft.com/office/drawing/2014/main" id="{9D1B05D9-489E-417E-8536-B9CFFFC9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1"/>
                <a:ext cx="0" cy="99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924" name="Text Box 42">
                <a:extLst>
                  <a:ext uri="{FF2B5EF4-FFF2-40B4-BE49-F238E27FC236}">
                    <a16:creationId xmlns:a16="http://schemas.microsoft.com/office/drawing/2014/main" id="{DEBD6CB3-0876-464E-9DFD-373000F85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89"/>
                <a:ext cx="4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  <a:r>
                  <a:rPr lang="en-US" altLang="zh-CN" b="1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min</a:t>
                </a:r>
                <a:endPara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25" name="Text Box 43">
                <a:extLst>
                  <a:ext uri="{FF2B5EF4-FFF2-40B4-BE49-F238E27FC236}">
                    <a16:creationId xmlns:a16="http://schemas.microsoft.com/office/drawing/2014/main" id="{50444F33-4F0B-4742-8C50-12B0337D0D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289"/>
                <a:ext cx="45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</a:t>
                </a:r>
                <a:r>
                  <a:rPr lang="en-US" altLang="zh-CN" b="1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max</a:t>
                </a:r>
                <a:endPara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7932" name="Text Box 44">
            <a:extLst>
              <a:ext uri="{FF2B5EF4-FFF2-40B4-BE49-F238E27FC236}">
                <a16:creationId xmlns:a16="http://schemas.microsoft.com/office/drawing/2014/main" id="{3F1A3222-EEC8-4B73-A884-C1642B7A5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30763"/>
            <a:ext cx="8210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u="sng">
                <a:solidFill>
                  <a:schemeClr val="tx1"/>
                </a:solidFill>
                <a:latin typeface="Times New Roman" panose="02020603050405020304" pitchFamily="18" charset="0"/>
              </a:rPr>
              <a:t>实际上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绝对深度的最大误差低于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10 %.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folHlink"/>
                </a:solidFill>
                <a:latin typeface="Times New Roman" panose="02020603050405020304" pitchFamily="18" charset="0"/>
              </a:rPr>
              <a:t>内部（小）缺陷的高度估计误差是可以忽略的 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folHlink"/>
                </a:solidFill>
                <a:latin typeface="Times New Roman" panose="02020603050405020304" pitchFamily="18" charset="0"/>
              </a:rPr>
              <a:t>特别应注意靠近内壁的小缺陷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8866F46-9DE4-4764-A13A-4032D390F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52450"/>
          </a:xfrm>
        </p:spPr>
        <p:txBody>
          <a:bodyPr/>
          <a:lstStyle/>
          <a:p>
            <a:pPr eaLnBrk="1" hangingPunct="1"/>
            <a:r>
              <a:rPr lang="zh-CN" altLang="en-US"/>
              <a:t>横向扫查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8BF4CCE-3C7D-4E7C-8BA5-5E78B4FFC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085850"/>
            <a:ext cx="4705350" cy="12382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C34BA626-5F67-4098-A303-A848A0F3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493963"/>
            <a:ext cx="4662488" cy="1079500"/>
          </a:xfrm>
          <a:prstGeom prst="rect">
            <a:avLst/>
          </a:prstGeom>
          <a:solidFill>
            <a:srgbClr val="C0C0C0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Rectangle 5" descr="Wave">
            <a:extLst>
              <a:ext uri="{FF2B5EF4-FFF2-40B4-BE49-F238E27FC236}">
                <a16:creationId xmlns:a16="http://schemas.microsoft.com/office/drawing/2014/main" id="{5762517D-D857-41A9-925B-C41D1D2A5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2454275"/>
            <a:ext cx="995362" cy="11001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65FA7460-835D-40C6-A8F2-7F185405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773363"/>
            <a:ext cx="342900" cy="217487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6169902F-0C26-460B-BA65-13EF495AF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2887663"/>
            <a:ext cx="303212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2754F4DD-4E73-4903-9982-97B28401033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72213" y="2787650"/>
            <a:ext cx="341312" cy="217488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45" name="Line 9">
            <a:extLst>
              <a:ext uri="{FF2B5EF4-FFF2-40B4-BE49-F238E27FC236}">
                <a16:creationId xmlns:a16="http://schemas.microsoft.com/office/drawing/2014/main" id="{28318B28-3E6A-47BD-911D-40BE33622A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889250"/>
            <a:ext cx="303213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99E7200D-5A3E-4703-B990-DDB48A6F1158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722813" y="1116013"/>
            <a:ext cx="1587" cy="40528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7" name="Line 11">
            <a:extLst>
              <a:ext uri="{FF2B5EF4-FFF2-40B4-BE49-F238E27FC236}">
                <a16:creationId xmlns:a16="http://schemas.microsoft.com/office/drawing/2014/main" id="{0F051EEE-15CF-4E97-B339-07789E08D8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4938" y="1085850"/>
            <a:ext cx="490537" cy="12319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8" name="Line 12">
            <a:extLst>
              <a:ext uri="{FF2B5EF4-FFF2-40B4-BE49-F238E27FC236}">
                <a16:creationId xmlns:a16="http://schemas.microsoft.com/office/drawing/2014/main" id="{29ED0FCF-EFFA-4BF8-BC05-13346D151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5" y="1085850"/>
            <a:ext cx="490538" cy="12319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9" name="Rectangle 13">
            <a:extLst>
              <a:ext uri="{FF2B5EF4-FFF2-40B4-BE49-F238E27FC236}">
                <a16:creationId xmlns:a16="http://schemas.microsoft.com/office/drawing/2014/main" id="{2F96562E-07D8-4C50-83BF-7553DBD6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971550"/>
            <a:ext cx="352425" cy="1143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50" name="AutoShape 14">
            <a:extLst>
              <a:ext uri="{FF2B5EF4-FFF2-40B4-BE49-F238E27FC236}">
                <a16:creationId xmlns:a16="http://schemas.microsoft.com/office/drawing/2014/main" id="{E42FADB3-6F5C-4935-99B3-D71FC419A11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6913" y="868363"/>
            <a:ext cx="347662" cy="100012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FD1A3641-8E56-4C96-A031-662EE2F9BFF7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3246438" y="793750"/>
            <a:ext cx="158750" cy="141288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49584802-3731-4951-9CD2-3C40994657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18238" y="971550"/>
            <a:ext cx="352425" cy="1143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8C00335C-C075-470D-BFC8-4CA5606A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868363"/>
            <a:ext cx="349250" cy="100012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F6F24FAD-B8A8-4083-A01A-36706DADD68E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6397625" y="793750"/>
            <a:ext cx="158750" cy="141288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55" name="Line 19">
            <a:extLst>
              <a:ext uri="{FF2B5EF4-FFF2-40B4-BE49-F238E27FC236}">
                <a16:creationId xmlns:a16="http://schemas.microsoft.com/office/drawing/2014/main" id="{4D94D2F3-CB7A-429D-A04F-533EDD399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1704975"/>
            <a:ext cx="69850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6A4B260D-2319-4F00-BBAF-AA416471A3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4975" y="1765300"/>
            <a:ext cx="34925" cy="26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C4B0EE91-3CD4-443C-884B-3A97C7E6F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0113" y="1085850"/>
            <a:ext cx="1465262" cy="12319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8" name="Line 22">
            <a:extLst>
              <a:ext uri="{FF2B5EF4-FFF2-40B4-BE49-F238E27FC236}">
                <a16:creationId xmlns:a16="http://schemas.microsoft.com/office/drawing/2014/main" id="{A42E33D0-CEE7-4B8E-86AC-A0C43ABDBE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1725" y="1085850"/>
            <a:ext cx="1465263" cy="12319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9" name="Line 23">
            <a:extLst>
              <a:ext uri="{FF2B5EF4-FFF2-40B4-BE49-F238E27FC236}">
                <a16:creationId xmlns:a16="http://schemas.microsoft.com/office/drawing/2014/main" id="{84BB7079-30ED-490E-9781-EF9E43A5E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750" y="1089025"/>
            <a:ext cx="26114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0" name="Line 24">
            <a:extLst>
              <a:ext uri="{FF2B5EF4-FFF2-40B4-BE49-F238E27FC236}">
                <a16:creationId xmlns:a16="http://schemas.microsoft.com/office/drawing/2014/main" id="{ECF2C7D9-C807-4A96-ACA8-C7F39E1B3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095375"/>
            <a:ext cx="990600" cy="5810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1" name="Line 25">
            <a:extLst>
              <a:ext uri="{FF2B5EF4-FFF2-40B4-BE49-F238E27FC236}">
                <a16:creationId xmlns:a16="http://schemas.microsoft.com/office/drawing/2014/main" id="{9D84877F-EECF-42A0-A890-037870C54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085850"/>
            <a:ext cx="1876425" cy="609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2" name="Oval 26">
            <a:extLst>
              <a:ext uri="{FF2B5EF4-FFF2-40B4-BE49-F238E27FC236}">
                <a16:creationId xmlns:a16="http://schemas.microsoft.com/office/drawing/2014/main" id="{4BE22933-52DA-4CA4-A4EF-5CEB5948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1666875"/>
            <a:ext cx="95250" cy="857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9963" name="Rectangle 27">
            <a:extLst>
              <a:ext uri="{FF2B5EF4-FFF2-40B4-BE49-F238E27FC236}">
                <a16:creationId xmlns:a16="http://schemas.microsoft.com/office/drawing/2014/main" id="{EB34CBB5-C919-4591-9C22-B16B03A3A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3714750"/>
            <a:ext cx="4705350" cy="1819275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8246EA89-5410-433E-9A97-AC6E703C3556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4279900"/>
            <a:ext cx="1339850" cy="361950"/>
            <a:chOff x="0" y="0"/>
            <a:chExt cx="844" cy="504"/>
          </a:xfrm>
        </p:grpSpPr>
        <p:sp>
          <p:nvSpPr>
            <p:cNvPr id="39987" name="AutoShape 29">
              <a:extLst>
                <a:ext uri="{FF2B5EF4-FFF2-40B4-BE49-F238E27FC236}">
                  <a16:creationId xmlns:a16="http://schemas.microsoft.com/office/drawing/2014/main" id="{1CD6785A-A1AD-49D9-9E0B-AB4037B6A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4" y="-122"/>
              <a:ext cx="204" cy="600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38100">
              <a:solidFill>
                <a:srgbClr val="77777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9988" name="AutoShape 30">
              <a:extLst>
                <a:ext uri="{FF2B5EF4-FFF2-40B4-BE49-F238E27FC236}">
                  <a16:creationId xmlns:a16="http://schemas.microsoft.com/office/drawing/2014/main" id="{DA787D60-AF52-4ADE-B5E9-BA2F575F3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6" y="-144"/>
              <a:ext cx="324" cy="700"/>
            </a:xfrm>
            <a:prstGeom prst="moon">
              <a:avLst>
                <a:gd name="adj" fmla="val 50000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9989" name="AutoShape 31">
              <a:extLst>
                <a:ext uri="{FF2B5EF4-FFF2-40B4-BE49-F238E27FC236}">
                  <a16:creationId xmlns:a16="http://schemas.microsoft.com/office/drawing/2014/main" id="{75A4C39F-96BA-45A1-8A05-2C458FB166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0" y="-170"/>
              <a:ext cx="504" cy="844"/>
            </a:xfrm>
            <a:prstGeom prst="moon">
              <a:avLst>
                <a:gd name="adj" fmla="val 50000"/>
              </a:avLst>
            </a:prstGeom>
            <a:noFill/>
            <a:ln w="762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9965" name="Line 32">
            <a:extLst>
              <a:ext uri="{FF2B5EF4-FFF2-40B4-BE49-F238E27FC236}">
                <a16:creationId xmlns:a16="http://schemas.microsoft.com/office/drawing/2014/main" id="{C2E0A598-C6CA-481E-A629-5A7C9BB5D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3810000"/>
            <a:ext cx="4457700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6" name="Line 33">
            <a:extLst>
              <a:ext uri="{FF2B5EF4-FFF2-40B4-BE49-F238E27FC236}">
                <a16:creationId xmlns:a16="http://schemas.microsoft.com/office/drawing/2014/main" id="{CE5B5C57-AC66-4504-9DFF-16A8A1A10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8375" y="3848100"/>
            <a:ext cx="4457700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7" name="Line 34">
            <a:extLst>
              <a:ext uri="{FF2B5EF4-FFF2-40B4-BE49-F238E27FC236}">
                <a16:creationId xmlns:a16="http://schemas.microsoft.com/office/drawing/2014/main" id="{2264450B-265D-4449-A2DC-EE3B61C37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8375" y="3886200"/>
            <a:ext cx="445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8" name="Line 35">
            <a:extLst>
              <a:ext uri="{FF2B5EF4-FFF2-40B4-BE49-F238E27FC236}">
                <a16:creationId xmlns:a16="http://schemas.microsoft.com/office/drawing/2014/main" id="{4F121AAB-53B5-4951-A962-025CD9395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5" y="3924300"/>
            <a:ext cx="44577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9" name="Line 36">
            <a:extLst>
              <a:ext uri="{FF2B5EF4-FFF2-40B4-BE49-F238E27FC236}">
                <a16:creationId xmlns:a16="http://schemas.microsoft.com/office/drawing/2014/main" id="{1C77FA60-B0FC-43CE-BA7B-2904B0F6D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8375" y="3962400"/>
            <a:ext cx="4457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0" name="Line 37">
            <a:extLst>
              <a:ext uri="{FF2B5EF4-FFF2-40B4-BE49-F238E27FC236}">
                <a16:creationId xmlns:a16="http://schemas.microsoft.com/office/drawing/2014/main" id="{02415ADC-33EA-4D2C-9B3F-7D7BF0841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000500"/>
            <a:ext cx="4457700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1" name="Line 38">
            <a:extLst>
              <a:ext uri="{FF2B5EF4-FFF2-40B4-BE49-F238E27FC236}">
                <a16:creationId xmlns:a16="http://schemas.microsoft.com/office/drawing/2014/main" id="{AA234780-D1B7-4ECA-9529-749CAF762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8375" y="4038600"/>
            <a:ext cx="4457700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2" name="Line 39">
            <a:extLst>
              <a:ext uri="{FF2B5EF4-FFF2-40B4-BE49-F238E27FC236}">
                <a16:creationId xmlns:a16="http://schemas.microsoft.com/office/drawing/2014/main" id="{6600687A-7525-45C1-8DAE-211779E197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5229225"/>
            <a:ext cx="4457700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3" name="Line 40">
            <a:extLst>
              <a:ext uri="{FF2B5EF4-FFF2-40B4-BE49-F238E27FC236}">
                <a16:creationId xmlns:a16="http://schemas.microsoft.com/office/drawing/2014/main" id="{9E190C19-6837-461F-B0E3-8E4B5ED61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8375" y="5267325"/>
            <a:ext cx="4457700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4" name="Line 41">
            <a:extLst>
              <a:ext uri="{FF2B5EF4-FFF2-40B4-BE49-F238E27FC236}">
                <a16:creationId xmlns:a16="http://schemas.microsoft.com/office/drawing/2014/main" id="{41AD8D1F-DEB8-4239-ADC2-F2EE50086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8375" y="5305425"/>
            <a:ext cx="445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5" name="Line 42">
            <a:extLst>
              <a:ext uri="{FF2B5EF4-FFF2-40B4-BE49-F238E27FC236}">
                <a16:creationId xmlns:a16="http://schemas.microsoft.com/office/drawing/2014/main" id="{8716641E-D29B-4EC0-82F8-22C5638736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7425" y="5343525"/>
            <a:ext cx="44577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6" name="Line 43">
            <a:extLst>
              <a:ext uri="{FF2B5EF4-FFF2-40B4-BE49-F238E27FC236}">
                <a16:creationId xmlns:a16="http://schemas.microsoft.com/office/drawing/2014/main" id="{0A69FBD3-10DB-4EFA-BBE1-E4FFF28FF5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8375" y="5381625"/>
            <a:ext cx="4457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7" name="Line 44">
            <a:extLst>
              <a:ext uri="{FF2B5EF4-FFF2-40B4-BE49-F238E27FC236}">
                <a16:creationId xmlns:a16="http://schemas.microsoft.com/office/drawing/2014/main" id="{D7ECE8C1-3D14-43E2-AFDF-4F25B587C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5419725"/>
            <a:ext cx="4457700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8" name="Line 45">
            <a:extLst>
              <a:ext uri="{FF2B5EF4-FFF2-40B4-BE49-F238E27FC236}">
                <a16:creationId xmlns:a16="http://schemas.microsoft.com/office/drawing/2014/main" id="{36D44F80-2C5C-4E66-BD48-0EDEBC6D94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8375" y="5457825"/>
            <a:ext cx="4457700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79" name="Text Box 46">
            <a:extLst>
              <a:ext uri="{FF2B5EF4-FFF2-40B4-BE49-F238E27FC236}">
                <a16:creationId xmlns:a16="http://schemas.microsoft.com/office/drawing/2014/main" id="{5260E8B0-C92C-41EF-8458-B2BA19FA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371475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上表面</a:t>
            </a:r>
          </a:p>
        </p:txBody>
      </p:sp>
      <p:sp>
        <p:nvSpPr>
          <p:cNvPr id="39980" name="Text Box 47">
            <a:extLst>
              <a:ext uri="{FF2B5EF4-FFF2-40B4-BE49-F238E27FC236}">
                <a16:creationId xmlns:a16="http://schemas.microsoft.com/office/drawing/2014/main" id="{DAB5FA36-E605-49CB-8C40-CD5B3725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508635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内壁</a:t>
            </a:r>
          </a:p>
        </p:txBody>
      </p:sp>
      <p:sp>
        <p:nvSpPr>
          <p:cNvPr id="39981" name="Text Box 48">
            <a:extLst>
              <a:ext uri="{FF2B5EF4-FFF2-40B4-BE49-F238E27FC236}">
                <a16:creationId xmlns:a16="http://schemas.microsoft.com/office/drawing/2014/main" id="{5EC09577-5AD5-45DB-A6AC-99BE930C3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55816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扫</a:t>
            </a:r>
          </a:p>
        </p:txBody>
      </p:sp>
      <p:sp>
        <p:nvSpPr>
          <p:cNvPr id="39982" name="Text Box 49">
            <a:extLst>
              <a:ext uri="{FF2B5EF4-FFF2-40B4-BE49-F238E27FC236}">
                <a16:creationId xmlns:a16="http://schemas.microsoft.com/office/drawing/2014/main" id="{6161A4BB-1F26-4251-9319-903CF619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367665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横向波</a:t>
            </a:r>
          </a:p>
        </p:txBody>
      </p:sp>
      <p:sp>
        <p:nvSpPr>
          <p:cNvPr id="39983" name="Text Box 50">
            <a:extLst>
              <a:ext uri="{FF2B5EF4-FFF2-40B4-BE49-F238E27FC236}">
                <a16:creationId xmlns:a16="http://schemas.microsoft.com/office/drawing/2014/main" id="{453568F5-ADB6-457E-9314-7C066D0A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6019800"/>
            <a:ext cx="487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这种扫查会产生典型的 反向抛物线</a:t>
            </a:r>
          </a:p>
        </p:txBody>
      </p:sp>
      <p:grpSp>
        <p:nvGrpSpPr>
          <p:cNvPr id="3" name="Group 51">
            <a:extLst>
              <a:ext uri="{FF2B5EF4-FFF2-40B4-BE49-F238E27FC236}">
                <a16:creationId xmlns:a16="http://schemas.microsoft.com/office/drawing/2014/main" id="{71C31448-C96A-4834-8DDB-15FBE8867ADF}"/>
              </a:ext>
            </a:extLst>
          </p:cNvPr>
          <p:cNvGrpSpPr>
            <a:grpSpLocks/>
          </p:cNvGrpSpPr>
          <p:nvPr/>
        </p:nvGrpSpPr>
        <p:grpSpPr bwMode="auto">
          <a:xfrm>
            <a:off x="0" y="825500"/>
            <a:ext cx="4470400" cy="4178300"/>
            <a:chOff x="0" y="0"/>
            <a:chExt cx="2816" cy="2632"/>
          </a:xfrm>
        </p:grpSpPr>
        <p:sp>
          <p:nvSpPr>
            <p:cNvPr id="39985" name="Text Box 52">
              <a:extLst>
                <a:ext uri="{FF2B5EF4-FFF2-40B4-BE49-F238E27FC236}">
                  <a16:creationId xmlns:a16="http://schemas.microsoft.com/office/drawing/2014/main" id="{BD6975F4-8820-4D21-8F3E-BE8A889DD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3"/>
              <a:ext cx="119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当探头相对于缺陷对称时时间最短 。</a:t>
              </a:r>
            </a:p>
          </p:txBody>
        </p:sp>
        <p:sp>
          <p:nvSpPr>
            <p:cNvPr id="39986" name="Line 53">
              <a:extLst>
                <a:ext uri="{FF2B5EF4-FFF2-40B4-BE49-F238E27FC236}">
                  <a16:creationId xmlns:a16="http://schemas.microsoft.com/office/drawing/2014/main" id="{BB051483-F0A4-4DAD-9007-9CBC07AA8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" y="0"/>
              <a:ext cx="0" cy="26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页脚占位符 3">
            <a:extLst>
              <a:ext uri="{FF2B5EF4-FFF2-40B4-BE49-F238E27FC236}">
                <a16:creationId xmlns:a16="http://schemas.microsoft.com/office/drawing/2014/main" id="{B41D27D9-1ACC-4652-BD3C-79B312E5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t>Source: Ginzel</a:t>
            </a:r>
            <a:endParaRPr lang="de-DE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55179DF-7848-422C-8C67-AC8958F2C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 </a:t>
            </a:r>
            <a:r>
              <a:rPr lang="zh-CN" altLang="en-US"/>
              <a:t>扫查图</a:t>
            </a:r>
          </a:p>
        </p:txBody>
      </p:sp>
      <p:graphicFrame>
        <p:nvGraphicFramePr>
          <p:cNvPr id="41988" name="Object 3">
            <a:extLst>
              <a:ext uri="{FF2B5EF4-FFF2-40B4-BE49-F238E27FC236}">
                <a16:creationId xmlns:a16="http://schemas.microsoft.com/office/drawing/2014/main" id="{1984C509-6C7B-4C3C-8BC1-BF9C1A9E9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828800"/>
          <a:ext cx="716280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r:id="rId3" imgW="5017008" imgH="3067812" progId="Word.Picture.8">
                  <p:embed/>
                </p:oleObj>
              </mc:Choice>
              <mc:Fallback>
                <p:oleObj r:id="rId3" imgW="5017008" imgH="3067812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7162800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4">
            <a:extLst>
              <a:ext uri="{FF2B5EF4-FFF2-40B4-BE49-F238E27FC236}">
                <a16:creationId xmlns:a16="http://schemas.microsoft.com/office/drawing/2014/main" id="{9BBFF292-49A5-4A75-9F88-C8F4BEAE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1475"/>
            <a:ext cx="2057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</a:rPr>
              <a:t>TOFD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图显示出横向波和内壁回波 加上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</a:rPr>
              <a:t>SW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横波信号以及缺陷反射信号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48EFD48-7ADF-4932-9F6C-67BAD6308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 </a:t>
            </a:r>
            <a:r>
              <a:rPr lang="en-US" altLang="zh-CN">
                <a:latin typeface="Times New Roman" panose="02020603050405020304" pitchFamily="18" charset="0"/>
              </a:rPr>
              <a:t>–</a:t>
            </a:r>
            <a:r>
              <a:rPr lang="en-US" altLang="zh-CN"/>
              <a:t> </a:t>
            </a:r>
            <a:r>
              <a:rPr lang="zh-CN" altLang="en-US"/>
              <a:t>认可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4D55F62-39AD-4235-B58B-006D2802F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 </a:t>
            </a:r>
            <a:r>
              <a:rPr lang="zh-CN" altLang="en-US"/>
              <a:t>还没有被管线标准认可 (仅仅有少数的标准中有关于</a:t>
            </a:r>
            <a:r>
              <a:rPr lang="en-US" altLang="zh-CN"/>
              <a:t>TOFD</a:t>
            </a:r>
            <a:r>
              <a:rPr lang="zh-CN" altLang="en-US"/>
              <a:t>的内容)</a:t>
            </a:r>
          </a:p>
          <a:p>
            <a:pPr eaLnBrk="1" hangingPunct="1"/>
            <a:r>
              <a:rPr lang="zh-CN" altLang="en-US"/>
              <a:t>然而, </a:t>
            </a:r>
            <a:r>
              <a:rPr lang="en-US" altLang="zh-CN"/>
              <a:t>TOFD </a:t>
            </a:r>
            <a:r>
              <a:rPr lang="zh-CN" altLang="en-US"/>
              <a:t>对于判定缺陷的真实性和准确定量上十分有效。</a:t>
            </a:r>
          </a:p>
          <a:p>
            <a:pPr eaLnBrk="1" hangingPunct="1"/>
            <a:r>
              <a:rPr lang="zh-CN" altLang="en-US"/>
              <a:t>同时， </a:t>
            </a:r>
            <a:r>
              <a:rPr lang="en-US" altLang="zh-CN"/>
              <a:t>TOFD </a:t>
            </a:r>
            <a:r>
              <a:rPr lang="zh-CN" altLang="en-US"/>
              <a:t>可以和脉冲反射法相互取长补短。 例如， 检出焊缝中部的缺陷，判断缺陷是否向表面延伸等就是它的强项。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48FCE06-0116-4C55-8135-26AE3C3CA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 </a:t>
            </a:r>
            <a:r>
              <a:rPr lang="zh-CN" altLang="en-US"/>
              <a:t>扫查图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807F3D83-F94F-4761-A4B8-DEE77EDF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828800"/>
            <a:ext cx="58451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98ADDCD4-CE75-47A0-9305-E0D8C18F9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54175"/>
            <a:ext cx="2971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在一幅好的 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TOFD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图上可以清晰地看到横向波。 一般用于校准。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如果待检表面比较干净缺陷信号比较 明显。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内壁反射很强，可以观察到摇动。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DAA7A42-2862-481D-A039-ADF7E918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325438"/>
            <a:ext cx="7515225" cy="985837"/>
          </a:xfrm>
        </p:spPr>
        <p:txBody>
          <a:bodyPr/>
          <a:lstStyle/>
          <a:p>
            <a:pPr eaLnBrk="1" hangingPunct="1"/>
            <a:r>
              <a:rPr lang="zh-CN" altLang="en-US"/>
              <a:t>建议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8981950-BE20-4F1C-BA40-E58F1DDB8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TOFD: </a:t>
            </a:r>
            <a:r>
              <a:rPr lang="zh-CN" altLang="en-US">
                <a:solidFill>
                  <a:schemeClr val="folHlink"/>
                </a:solidFill>
              </a:rPr>
              <a:t>是一种很好的方法</a:t>
            </a:r>
            <a:endParaRPr lang="zh-CN" altLang="en-US"/>
          </a:p>
          <a:p>
            <a:pPr eaLnBrk="1" hangingPunct="1"/>
            <a:r>
              <a:rPr lang="zh-CN" altLang="en-US">
                <a:solidFill>
                  <a:schemeClr val="folHlink"/>
                </a:solidFill>
              </a:rPr>
              <a:t>但是</a:t>
            </a:r>
            <a:r>
              <a:rPr lang="zh-CN" altLang="en-US"/>
              <a:t>: 不要忘记传统的</a:t>
            </a:r>
            <a:r>
              <a:rPr lang="zh-CN" altLang="en-US">
                <a:solidFill>
                  <a:schemeClr val="folHlink"/>
                </a:solidFill>
              </a:rPr>
              <a:t>脉冲反射法具有的优势。</a:t>
            </a:r>
            <a:endParaRPr lang="zh-CN" altLang="en-US"/>
          </a:p>
          <a:p>
            <a:pPr eaLnBrk="1" hangingPunct="1"/>
            <a:r>
              <a:rPr lang="zh-CN" altLang="en-US"/>
              <a:t>解决的方法: 同时使用 </a:t>
            </a:r>
            <a:r>
              <a:rPr lang="en-US" altLang="zh-CN">
                <a:solidFill>
                  <a:schemeClr val="folHlink"/>
                </a:solidFill>
              </a:rPr>
              <a:t>TOFD </a:t>
            </a:r>
            <a:r>
              <a:rPr lang="zh-CN" altLang="en-US">
                <a:solidFill>
                  <a:schemeClr val="folHlink"/>
                </a:solidFill>
              </a:rPr>
              <a:t>和脉冲反射法</a:t>
            </a:r>
            <a:r>
              <a:rPr lang="en-US" altLang="zh-CN"/>
              <a:t>, </a:t>
            </a:r>
            <a:r>
              <a:rPr lang="zh-CN" altLang="en-US"/>
              <a:t>而不影响扫查速度。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E254870-27E7-4752-AC03-55692961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95400"/>
            <a:ext cx="3848100" cy="12382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F60764C-B438-4A7D-A365-60EC251E9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5325"/>
          </a:xfrm>
        </p:spPr>
        <p:txBody>
          <a:bodyPr/>
          <a:lstStyle/>
          <a:p>
            <a:pPr eaLnBrk="1" hangingPunct="1"/>
            <a:r>
              <a:rPr lang="zh-CN" altLang="en-US"/>
              <a:t>校准</a:t>
            </a: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06B3CF7B-7371-47FA-99CF-6FFC86F921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25688" y="1295400"/>
            <a:ext cx="490537" cy="123190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5E2C6AE2-3B6A-4278-800E-349BE3308B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875" y="1295400"/>
            <a:ext cx="490538" cy="123190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D6DD137D-EEBB-4C2F-9822-4AD662B1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1181100"/>
            <a:ext cx="352425" cy="1143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780779E9-DBFA-4413-8AA2-413C7F8395E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1413" y="1077913"/>
            <a:ext cx="347662" cy="100012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DAB6B2F7-3D72-446A-80F2-137A36E8A86D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150938" y="1003300"/>
            <a:ext cx="158750" cy="141288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DBC7C940-9D7E-4335-91AE-067E6EA731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22738" y="1181100"/>
            <a:ext cx="352425" cy="1143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5066" name="AutoShape 10">
            <a:extLst>
              <a:ext uri="{FF2B5EF4-FFF2-40B4-BE49-F238E27FC236}">
                <a16:creationId xmlns:a16="http://schemas.microsoft.com/office/drawing/2014/main" id="{128887C1-7D3E-4F9F-A04C-067BB5374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738" y="1077913"/>
            <a:ext cx="349250" cy="100012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9408D686-B47F-417B-B5B8-71D4A07590F2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4302125" y="1003300"/>
            <a:ext cx="158750" cy="141288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787FF26B-3EB3-49A1-AE43-5C8026611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6450" y="1914525"/>
            <a:ext cx="69850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2C045B0C-5B9D-4D00-9D1B-95B2994286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8525" y="1974850"/>
            <a:ext cx="34925" cy="269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D55F24E6-61C3-487C-9234-351DD86C1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1295400"/>
            <a:ext cx="1465262" cy="12319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69412E95-5228-4F7C-BAC7-40B4D3F4F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6225" y="1295400"/>
            <a:ext cx="1465263" cy="12319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0FBAB7FD-5584-4770-8539-2AE3BF19B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1298575"/>
            <a:ext cx="26114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5073" name="Group 17">
            <a:extLst>
              <a:ext uri="{FF2B5EF4-FFF2-40B4-BE49-F238E27FC236}">
                <a16:creationId xmlns:a16="http://schemas.microsoft.com/office/drawing/2014/main" id="{4D699C1F-5EED-4F0B-A138-ABD7CC19109F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854325"/>
            <a:ext cx="3819525" cy="2632075"/>
            <a:chOff x="0" y="0"/>
            <a:chExt cx="2406" cy="1658"/>
          </a:xfrm>
        </p:grpSpPr>
        <p:grpSp>
          <p:nvGrpSpPr>
            <p:cNvPr id="45120" name="Group 18">
              <a:extLst>
                <a:ext uri="{FF2B5EF4-FFF2-40B4-BE49-F238E27FC236}">
                  <a16:creationId xmlns:a16="http://schemas.microsoft.com/office/drawing/2014/main" id="{A151AE5C-8D78-4F2B-8B7A-DB09A88C8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03" cy="1514"/>
              <a:chOff x="0" y="0"/>
              <a:chExt cx="2403" cy="1514"/>
            </a:xfrm>
          </p:grpSpPr>
          <p:grpSp>
            <p:nvGrpSpPr>
              <p:cNvPr id="45394" name="Group 19">
                <a:extLst>
                  <a:ext uri="{FF2B5EF4-FFF2-40B4-BE49-F238E27FC236}">
                    <a16:creationId xmlns:a16="http://schemas.microsoft.com/office/drawing/2014/main" id="{330AC187-06A5-4F9E-9E63-59D667D231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0"/>
                <a:ext cx="2398" cy="2"/>
                <a:chOff x="0" y="0"/>
                <a:chExt cx="2398" cy="2"/>
              </a:xfrm>
            </p:grpSpPr>
            <p:sp>
              <p:nvSpPr>
                <p:cNvPr id="46067" name="Line 20">
                  <a:extLst>
                    <a:ext uri="{FF2B5EF4-FFF2-40B4-BE49-F238E27FC236}">
                      <a16:creationId xmlns:a16="http://schemas.microsoft.com/office/drawing/2014/main" id="{1A998B8B-FDAA-4E9F-B947-CE2DE56C8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8" name="Line 21">
                  <a:extLst>
                    <a:ext uri="{FF2B5EF4-FFF2-40B4-BE49-F238E27FC236}">
                      <a16:creationId xmlns:a16="http://schemas.microsoft.com/office/drawing/2014/main" id="{7B0BD6BC-AA99-471E-AC21-187C3E9799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9" name="Line 22">
                  <a:extLst>
                    <a:ext uri="{FF2B5EF4-FFF2-40B4-BE49-F238E27FC236}">
                      <a16:creationId xmlns:a16="http://schemas.microsoft.com/office/drawing/2014/main" id="{96833ED7-C08B-4D9D-945F-C4FC48C6CD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0" name="Line 23">
                  <a:extLst>
                    <a:ext uri="{FF2B5EF4-FFF2-40B4-BE49-F238E27FC236}">
                      <a16:creationId xmlns:a16="http://schemas.microsoft.com/office/drawing/2014/main" id="{864F3531-04C7-4D2A-880F-20F8011812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1" name="Line 24">
                  <a:extLst>
                    <a:ext uri="{FF2B5EF4-FFF2-40B4-BE49-F238E27FC236}">
                      <a16:creationId xmlns:a16="http://schemas.microsoft.com/office/drawing/2014/main" id="{6C9E03A4-B3CD-420C-B5FB-ED32F7138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2" name="Line 25">
                  <a:extLst>
                    <a:ext uri="{FF2B5EF4-FFF2-40B4-BE49-F238E27FC236}">
                      <a16:creationId xmlns:a16="http://schemas.microsoft.com/office/drawing/2014/main" id="{92BB4A88-962C-4431-BEF4-D57597A31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3" name="Line 26">
                  <a:extLst>
                    <a:ext uri="{FF2B5EF4-FFF2-40B4-BE49-F238E27FC236}">
                      <a16:creationId xmlns:a16="http://schemas.microsoft.com/office/drawing/2014/main" id="{D125D4F1-6FFF-42E4-B4F6-3114ABF6D3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4" name="Line 27">
                  <a:extLst>
                    <a:ext uri="{FF2B5EF4-FFF2-40B4-BE49-F238E27FC236}">
                      <a16:creationId xmlns:a16="http://schemas.microsoft.com/office/drawing/2014/main" id="{28A9C955-9E64-420E-92D5-F494099BB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5" name="Line 28">
                  <a:extLst>
                    <a:ext uri="{FF2B5EF4-FFF2-40B4-BE49-F238E27FC236}">
                      <a16:creationId xmlns:a16="http://schemas.microsoft.com/office/drawing/2014/main" id="{DCFFB044-08D9-4DE8-AC9E-A51E26A718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6" name="Line 29">
                  <a:extLst>
                    <a:ext uri="{FF2B5EF4-FFF2-40B4-BE49-F238E27FC236}">
                      <a16:creationId xmlns:a16="http://schemas.microsoft.com/office/drawing/2014/main" id="{77CB08C9-C3E5-4A0E-9951-EC0ABA2D4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7" name="Line 30">
                  <a:extLst>
                    <a:ext uri="{FF2B5EF4-FFF2-40B4-BE49-F238E27FC236}">
                      <a16:creationId xmlns:a16="http://schemas.microsoft.com/office/drawing/2014/main" id="{11B67306-4847-4F36-A968-FFA1082D9F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8" name="Line 31">
                  <a:extLst>
                    <a:ext uri="{FF2B5EF4-FFF2-40B4-BE49-F238E27FC236}">
                      <a16:creationId xmlns:a16="http://schemas.microsoft.com/office/drawing/2014/main" id="{2AB30C68-A985-4DB6-B585-6B348C357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79" name="Line 32">
                  <a:extLst>
                    <a:ext uri="{FF2B5EF4-FFF2-40B4-BE49-F238E27FC236}">
                      <a16:creationId xmlns:a16="http://schemas.microsoft.com/office/drawing/2014/main" id="{12A6EF3C-B5D1-43A6-B49F-91BF282C7C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0" name="Line 33">
                  <a:extLst>
                    <a:ext uri="{FF2B5EF4-FFF2-40B4-BE49-F238E27FC236}">
                      <a16:creationId xmlns:a16="http://schemas.microsoft.com/office/drawing/2014/main" id="{24960B63-2F9B-45CC-9E16-1F6BEC124A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1" name="Line 34">
                  <a:extLst>
                    <a:ext uri="{FF2B5EF4-FFF2-40B4-BE49-F238E27FC236}">
                      <a16:creationId xmlns:a16="http://schemas.microsoft.com/office/drawing/2014/main" id="{799ED685-5B86-40B1-AB05-D6F1702BA9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2" name="Line 35">
                  <a:extLst>
                    <a:ext uri="{FF2B5EF4-FFF2-40B4-BE49-F238E27FC236}">
                      <a16:creationId xmlns:a16="http://schemas.microsoft.com/office/drawing/2014/main" id="{BA0273E9-4C07-4B80-96B6-7A5C0912E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3" name="Line 36">
                  <a:extLst>
                    <a:ext uri="{FF2B5EF4-FFF2-40B4-BE49-F238E27FC236}">
                      <a16:creationId xmlns:a16="http://schemas.microsoft.com/office/drawing/2014/main" id="{C334BFBA-6FE3-4922-8E4A-5A282A20FF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4" name="Line 37">
                  <a:extLst>
                    <a:ext uri="{FF2B5EF4-FFF2-40B4-BE49-F238E27FC236}">
                      <a16:creationId xmlns:a16="http://schemas.microsoft.com/office/drawing/2014/main" id="{C78D13C4-9017-467D-9C4D-81910CBCA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5" name="Line 38">
                  <a:extLst>
                    <a:ext uri="{FF2B5EF4-FFF2-40B4-BE49-F238E27FC236}">
                      <a16:creationId xmlns:a16="http://schemas.microsoft.com/office/drawing/2014/main" id="{DFD218F9-5D69-4690-88F7-94C160872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6" name="Line 39">
                  <a:extLst>
                    <a:ext uri="{FF2B5EF4-FFF2-40B4-BE49-F238E27FC236}">
                      <a16:creationId xmlns:a16="http://schemas.microsoft.com/office/drawing/2014/main" id="{307D843D-68AE-4ABA-A893-B20568B87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7" name="Line 40">
                  <a:extLst>
                    <a:ext uri="{FF2B5EF4-FFF2-40B4-BE49-F238E27FC236}">
                      <a16:creationId xmlns:a16="http://schemas.microsoft.com/office/drawing/2014/main" id="{4C8F9BEE-AEF0-449E-9649-0A092E122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8" name="Line 41">
                  <a:extLst>
                    <a:ext uri="{FF2B5EF4-FFF2-40B4-BE49-F238E27FC236}">
                      <a16:creationId xmlns:a16="http://schemas.microsoft.com/office/drawing/2014/main" id="{0021E1EB-855C-4782-8DC8-EB6E6716B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89" name="Line 42">
                  <a:extLst>
                    <a:ext uri="{FF2B5EF4-FFF2-40B4-BE49-F238E27FC236}">
                      <a16:creationId xmlns:a16="http://schemas.microsoft.com/office/drawing/2014/main" id="{F0F81666-CF58-4AEA-8164-1A992CC46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90" name="Line 43">
                  <a:extLst>
                    <a:ext uri="{FF2B5EF4-FFF2-40B4-BE49-F238E27FC236}">
                      <a16:creationId xmlns:a16="http://schemas.microsoft.com/office/drawing/2014/main" id="{44EB9EC4-00BD-4676-B530-D2ABFD09CB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91" name="Line 44">
                  <a:extLst>
                    <a:ext uri="{FF2B5EF4-FFF2-40B4-BE49-F238E27FC236}">
                      <a16:creationId xmlns:a16="http://schemas.microsoft.com/office/drawing/2014/main" id="{0A53ACEE-10C7-43F5-9CC0-CA446CFFF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92" name="Line 45">
                  <a:extLst>
                    <a:ext uri="{FF2B5EF4-FFF2-40B4-BE49-F238E27FC236}">
                      <a16:creationId xmlns:a16="http://schemas.microsoft.com/office/drawing/2014/main" id="{04A0F9E5-E527-4235-ACF5-1599A67451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93" name="Line 46">
                  <a:extLst>
                    <a:ext uri="{FF2B5EF4-FFF2-40B4-BE49-F238E27FC236}">
                      <a16:creationId xmlns:a16="http://schemas.microsoft.com/office/drawing/2014/main" id="{94FE73EA-4FDC-4FAC-8C11-0CB083A330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94" name="Line 47">
                  <a:extLst>
                    <a:ext uri="{FF2B5EF4-FFF2-40B4-BE49-F238E27FC236}">
                      <a16:creationId xmlns:a16="http://schemas.microsoft.com/office/drawing/2014/main" id="{968BC007-09D3-43A2-8F45-B74EE1358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95" name="Line 48">
                  <a:extLst>
                    <a:ext uri="{FF2B5EF4-FFF2-40B4-BE49-F238E27FC236}">
                      <a16:creationId xmlns:a16="http://schemas.microsoft.com/office/drawing/2014/main" id="{5A25038A-979C-4160-B50B-8139F71DD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96" name="Line 49">
                  <a:extLst>
                    <a:ext uri="{FF2B5EF4-FFF2-40B4-BE49-F238E27FC236}">
                      <a16:creationId xmlns:a16="http://schemas.microsoft.com/office/drawing/2014/main" id="{F86C07F8-8314-4807-A885-999A9978C9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" name="Line 50">
                  <a:extLst>
                    <a:ext uri="{FF2B5EF4-FFF2-40B4-BE49-F238E27FC236}">
                      <a16:creationId xmlns:a16="http://schemas.microsoft.com/office/drawing/2014/main" id="{EEDB5A0D-4899-4F20-BBB3-DCA25B795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395" name="Group 51">
                <a:extLst>
                  <a:ext uri="{FF2B5EF4-FFF2-40B4-BE49-F238E27FC236}">
                    <a16:creationId xmlns:a16="http://schemas.microsoft.com/office/drawing/2014/main" id="{51F013F7-B03E-4358-8CC0-92F2AC835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72"/>
                <a:ext cx="2398" cy="2"/>
                <a:chOff x="0" y="0"/>
                <a:chExt cx="2398" cy="2"/>
              </a:xfrm>
            </p:grpSpPr>
            <p:sp>
              <p:nvSpPr>
                <p:cNvPr id="46036" name="Line 52">
                  <a:extLst>
                    <a:ext uri="{FF2B5EF4-FFF2-40B4-BE49-F238E27FC236}">
                      <a16:creationId xmlns:a16="http://schemas.microsoft.com/office/drawing/2014/main" id="{0DB8AF5F-2983-477F-887C-C4C74650FF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7" name="Line 53">
                  <a:extLst>
                    <a:ext uri="{FF2B5EF4-FFF2-40B4-BE49-F238E27FC236}">
                      <a16:creationId xmlns:a16="http://schemas.microsoft.com/office/drawing/2014/main" id="{EA947B75-9786-4258-B377-5139A5440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8" name="Line 54">
                  <a:extLst>
                    <a:ext uri="{FF2B5EF4-FFF2-40B4-BE49-F238E27FC236}">
                      <a16:creationId xmlns:a16="http://schemas.microsoft.com/office/drawing/2014/main" id="{997CCB48-22B3-4809-B435-05373D823E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9" name="Line 55">
                  <a:extLst>
                    <a:ext uri="{FF2B5EF4-FFF2-40B4-BE49-F238E27FC236}">
                      <a16:creationId xmlns:a16="http://schemas.microsoft.com/office/drawing/2014/main" id="{02AE356D-43FF-43F7-97EC-8E9DF0F76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0" name="Line 56">
                  <a:extLst>
                    <a:ext uri="{FF2B5EF4-FFF2-40B4-BE49-F238E27FC236}">
                      <a16:creationId xmlns:a16="http://schemas.microsoft.com/office/drawing/2014/main" id="{2E3B820C-D9B9-4EF9-A087-665CF3FB7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1" name="Line 57">
                  <a:extLst>
                    <a:ext uri="{FF2B5EF4-FFF2-40B4-BE49-F238E27FC236}">
                      <a16:creationId xmlns:a16="http://schemas.microsoft.com/office/drawing/2014/main" id="{90939D98-3A5A-4DB6-801D-0D33A2275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2" name="Line 58">
                  <a:extLst>
                    <a:ext uri="{FF2B5EF4-FFF2-40B4-BE49-F238E27FC236}">
                      <a16:creationId xmlns:a16="http://schemas.microsoft.com/office/drawing/2014/main" id="{50125413-8E27-4D1D-94ED-874F11C84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3" name="Line 59">
                  <a:extLst>
                    <a:ext uri="{FF2B5EF4-FFF2-40B4-BE49-F238E27FC236}">
                      <a16:creationId xmlns:a16="http://schemas.microsoft.com/office/drawing/2014/main" id="{2D8CE580-C1D5-455F-A473-20625A08C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4" name="Line 60">
                  <a:extLst>
                    <a:ext uri="{FF2B5EF4-FFF2-40B4-BE49-F238E27FC236}">
                      <a16:creationId xmlns:a16="http://schemas.microsoft.com/office/drawing/2014/main" id="{D9D3BCCE-23CE-4CF2-8204-72596E81D3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5" name="Line 61">
                  <a:extLst>
                    <a:ext uri="{FF2B5EF4-FFF2-40B4-BE49-F238E27FC236}">
                      <a16:creationId xmlns:a16="http://schemas.microsoft.com/office/drawing/2014/main" id="{EEAA9A86-ADCE-4769-A0A9-27B9AB36F0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6" name="Line 62">
                  <a:extLst>
                    <a:ext uri="{FF2B5EF4-FFF2-40B4-BE49-F238E27FC236}">
                      <a16:creationId xmlns:a16="http://schemas.microsoft.com/office/drawing/2014/main" id="{05D1F787-3D63-4E9C-B1A2-5065557D7A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7" name="Line 63">
                  <a:extLst>
                    <a:ext uri="{FF2B5EF4-FFF2-40B4-BE49-F238E27FC236}">
                      <a16:creationId xmlns:a16="http://schemas.microsoft.com/office/drawing/2014/main" id="{5CF39869-3C53-4F80-ADD9-7E8FAE212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8" name="Line 64">
                  <a:extLst>
                    <a:ext uri="{FF2B5EF4-FFF2-40B4-BE49-F238E27FC236}">
                      <a16:creationId xmlns:a16="http://schemas.microsoft.com/office/drawing/2014/main" id="{8BFE243B-695E-40F8-9FE3-C2B357E42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49" name="Line 65">
                  <a:extLst>
                    <a:ext uri="{FF2B5EF4-FFF2-40B4-BE49-F238E27FC236}">
                      <a16:creationId xmlns:a16="http://schemas.microsoft.com/office/drawing/2014/main" id="{12A71988-459E-4570-81A5-0EDA6E024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0" name="Line 66">
                  <a:extLst>
                    <a:ext uri="{FF2B5EF4-FFF2-40B4-BE49-F238E27FC236}">
                      <a16:creationId xmlns:a16="http://schemas.microsoft.com/office/drawing/2014/main" id="{4B4D6B3D-0D2F-4EB7-8C4E-B8EE7831B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1" name="Line 67">
                  <a:extLst>
                    <a:ext uri="{FF2B5EF4-FFF2-40B4-BE49-F238E27FC236}">
                      <a16:creationId xmlns:a16="http://schemas.microsoft.com/office/drawing/2014/main" id="{B864221B-3FC2-48E8-A980-6120C8D352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2" name="Line 68">
                  <a:extLst>
                    <a:ext uri="{FF2B5EF4-FFF2-40B4-BE49-F238E27FC236}">
                      <a16:creationId xmlns:a16="http://schemas.microsoft.com/office/drawing/2014/main" id="{D42C7E66-D7CB-42C3-B26F-47F33489C8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3" name="Line 69">
                  <a:extLst>
                    <a:ext uri="{FF2B5EF4-FFF2-40B4-BE49-F238E27FC236}">
                      <a16:creationId xmlns:a16="http://schemas.microsoft.com/office/drawing/2014/main" id="{5F642D52-EC99-4D32-A6A4-F6F86AF17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4" name="Line 70">
                  <a:extLst>
                    <a:ext uri="{FF2B5EF4-FFF2-40B4-BE49-F238E27FC236}">
                      <a16:creationId xmlns:a16="http://schemas.microsoft.com/office/drawing/2014/main" id="{D6BF9C9A-C631-4222-928E-09CB8D3CE6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5" name="Line 71">
                  <a:extLst>
                    <a:ext uri="{FF2B5EF4-FFF2-40B4-BE49-F238E27FC236}">
                      <a16:creationId xmlns:a16="http://schemas.microsoft.com/office/drawing/2014/main" id="{7C451608-B94E-455F-8EF0-4D6EDA3DA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6" name="Line 72">
                  <a:extLst>
                    <a:ext uri="{FF2B5EF4-FFF2-40B4-BE49-F238E27FC236}">
                      <a16:creationId xmlns:a16="http://schemas.microsoft.com/office/drawing/2014/main" id="{3276A16B-786F-45D3-9B37-25B400765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7" name="Line 73">
                  <a:extLst>
                    <a:ext uri="{FF2B5EF4-FFF2-40B4-BE49-F238E27FC236}">
                      <a16:creationId xmlns:a16="http://schemas.microsoft.com/office/drawing/2014/main" id="{58457E21-4D0A-4EA8-8651-34ECFB596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8" name="Line 74">
                  <a:extLst>
                    <a:ext uri="{FF2B5EF4-FFF2-40B4-BE49-F238E27FC236}">
                      <a16:creationId xmlns:a16="http://schemas.microsoft.com/office/drawing/2014/main" id="{7C789605-E123-4067-8AA4-7F43E7684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59" name="Line 75">
                  <a:extLst>
                    <a:ext uri="{FF2B5EF4-FFF2-40B4-BE49-F238E27FC236}">
                      <a16:creationId xmlns:a16="http://schemas.microsoft.com/office/drawing/2014/main" id="{63CED545-4822-410C-833B-20279B42F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0" name="Line 76">
                  <a:extLst>
                    <a:ext uri="{FF2B5EF4-FFF2-40B4-BE49-F238E27FC236}">
                      <a16:creationId xmlns:a16="http://schemas.microsoft.com/office/drawing/2014/main" id="{3BB71DAA-33C8-4CBA-A237-C3BAB2E70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1" name="Line 77">
                  <a:extLst>
                    <a:ext uri="{FF2B5EF4-FFF2-40B4-BE49-F238E27FC236}">
                      <a16:creationId xmlns:a16="http://schemas.microsoft.com/office/drawing/2014/main" id="{0DB5C2BD-6A1D-42FA-BDCC-061F81B32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2" name="Line 78">
                  <a:extLst>
                    <a:ext uri="{FF2B5EF4-FFF2-40B4-BE49-F238E27FC236}">
                      <a16:creationId xmlns:a16="http://schemas.microsoft.com/office/drawing/2014/main" id="{67C5C259-89AB-4E57-A462-08155E4F4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3" name="Line 79">
                  <a:extLst>
                    <a:ext uri="{FF2B5EF4-FFF2-40B4-BE49-F238E27FC236}">
                      <a16:creationId xmlns:a16="http://schemas.microsoft.com/office/drawing/2014/main" id="{454FFD7A-45E3-470A-BBF4-F5E19FD0FA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4" name="Line 80">
                  <a:extLst>
                    <a:ext uri="{FF2B5EF4-FFF2-40B4-BE49-F238E27FC236}">
                      <a16:creationId xmlns:a16="http://schemas.microsoft.com/office/drawing/2014/main" id="{F8A8D659-E141-4870-A91D-B57045A87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5" name="Line 81">
                  <a:extLst>
                    <a:ext uri="{FF2B5EF4-FFF2-40B4-BE49-F238E27FC236}">
                      <a16:creationId xmlns:a16="http://schemas.microsoft.com/office/drawing/2014/main" id="{37FCDA9D-2F24-4E4A-8D7F-331FC1AEB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66" name="Line 82">
                  <a:extLst>
                    <a:ext uri="{FF2B5EF4-FFF2-40B4-BE49-F238E27FC236}">
                      <a16:creationId xmlns:a16="http://schemas.microsoft.com/office/drawing/2014/main" id="{2F98FE51-27A7-414D-91BA-28A6D547C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396" name="Group 83">
                <a:extLst>
                  <a:ext uri="{FF2B5EF4-FFF2-40B4-BE49-F238E27FC236}">
                    <a16:creationId xmlns:a16="http://schemas.microsoft.com/office/drawing/2014/main" id="{4A4F05AA-43CE-4950-8A27-D7A8517E6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"/>
                <a:ext cx="2398" cy="2"/>
                <a:chOff x="0" y="0"/>
                <a:chExt cx="2398" cy="2"/>
              </a:xfrm>
            </p:grpSpPr>
            <p:sp>
              <p:nvSpPr>
                <p:cNvPr id="46005" name="Line 84">
                  <a:extLst>
                    <a:ext uri="{FF2B5EF4-FFF2-40B4-BE49-F238E27FC236}">
                      <a16:creationId xmlns:a16="http://schemas.microsoft.com/office/drawing/2014/main" id="{297C91EE-5853-41C6-98E4-8C120A597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6" name="Line 85">
                  <a:extLst>
                    <a:ext uri="{FF2B5EF4-FFF2-40B4-BE49-F238E27FC236}">
                      <a16:creationId xmlns:a16="http://schemas.microsoft.com/office/drawing/2014/main" id="{728A0C64-DAE9-44C0-89C2-49BBB8826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7" name="Line 86">
                  <a:extLst>
                    <a:ext uri="{FF2B5EF4-FFF2-40B4-BE49-F238E27FC236}">
                      <a16:creationId xmlns:a16="http://schemas.microsoft.com/office/drawing/2014/main" id="{F547C614-0903-45D2-A8AD-4F510DD61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8" name="Line 87">
                  <a:extLst>
                    <a:ext uri="{FF2B5EF4-FFF2-40B4-BE49-F238E27FC236}">
                      <a16:creationId xmlns:a16="http://schemas.microsoft.com/office/drawing/2014/main" id="{A3B042BC-712C-4592-913D-F8C32D655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9" name="Line 88">
                  <a:extLst>
                    <a:ext uri="{FF2B5EF4-FFF2-40B4-BE49-F238E27FC236}">
                      <a16:creationId xmlns:a16="http://schemas.microsoft.com/office/drawing/2014/main" id="{ED3BBD92-D5A4-4AD7-BB95-ACC00EA8F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0" name="Line 89">
                  <a:extLst>
                    <a:ext uri="{FF2B5EF4-FFF2-40B4-BE49-F238E27FC236}">
                      <a16:creationId xmlns:a16="http://schemas.microsoft.com/office/drawing/2014/main" id="{E4D11F78-6DDF-4E64-9E83-D016A6262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1" name="Line 90">
                  <a:extLst>
                    <a:ext uri="{FF2B5EF4-FFF2-40B4-BE49-F238E27FC236}">
                      <a16:creationId xmlns:a16="http://schemas.microsoft.com/office/drawing/2014/main" id="{9FBA299D-9480-4E51-8E26-0C5279D6B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2" name="Line 91">
                  <a:extLst>
                    <a:ext uri="{FF2B5EF4-FFF2-40B4-BE49-F238E27FC236}">
                      <a16:creationId xmlns:a16="http://schemas.microsoft.com/office/drawing/2014/main" id="{4A752D2F-F4C0-472E-9790-7817B1F12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3" name="Line 92">
                  <a:extLst>
                    <a:ext uri="{FF2B5EF4-FFF2-40B4-BE49-F238E27FC236}">
                      <a16:creationId xmlns:a16="http://schemas.microsoft.com/office/drawing/2014/main" id="{2F52FE4A-B85D-4CDF-A55C-4AA4C14539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4" name="Line 93">
                  <a:extLst>
                    <a:ext uri="{FF2B5EF4-FFF2-40B4-BE49-F238E27FC236}">
                      <a16:creationId xmlns:a16="http://schemas.microsoft.com/office/drawing/2014/main" id="{EA74F23D-F52A-4EB1-B806-3B555313D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5" name="Line 94">
                  <a:extLst>
                    <a:ext uri="{FF2B5EF4-FFF2-40B4-BE49-F238E27FC236}">
                      <a16:creationId xmlns:a16="http://schemas.microsoft.com/office/drawing/2014/main" id="{0B328692-B1B0-4D48-9505-8AD5A69DD4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6" name="Line 95">
                  <a:extLst>
                    <a:ext uri="{FF2B5EF4-FFF2-40B4-BE49-F238E27FC236}">
                      <a16:creationId xmlns:a16="http://schemas.microsoft.com/office/drawing/2014/main" id="{5A12BFE0-2905-4033-AB7B-0395F14CB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7" name="Line 96">
                  <a:extLst>
                    <a:ext uri="{FF2B5EF4-FFF2-40B4-BE49-F238E27FC236}">
                      <a16:creationId xmlns:a16="http://schemas.microsoft.com/office/drawing/2014/main" id="{855C41B6-0E0C-4A53-91C6-67E326635F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8" name="Line 97">
                  <a:extLst>
                    <a:ext uri="{FF2B5EF4-FFF2-40B4-BE49-F238E27FC236}">
                      <a16:creationId xmlns:a16="http://schemas.microsoft.com/office/drawing/2014/main" id="{A3D1406B-6E5A-4614-80D5-BDBCC4476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19" name="Line 98">
                  <a:extLst>
                    <a:ext uri="{FF2B5EF4-FFF2-40B4-BE49-F238E27FC236}">
                      <a16:creationId xmlns:a16="http://schemas.microsoft.com/office/drawing/2014/main" id="{DC0C940B-19E5-4978-B5C4-4D95810DE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0" name="Line 99">
                  <a:extLst>
                    <a:ext uri="{FF2B5EF4-FFF2-40B4-BE49-F238E27FC236}">
                      <a16:creationId xmlns:a16="http://schemas.microsoft.com/office/drawing/2014/main" id="{46D6E121-9488-4FFB-8609-E70D34B27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1" name="Line 100">
                  <a:extLst>
                    <a:ext uri="{FF2B5EF4-FFF2-40B4-BE49-F238E27FC236}">
                      <a16:creationId xmlns:a16="http://schemas.microsoft.com/office/drawing/2014/main" id="{0AE456B0-9C2B-49A8-A508-B1F0D866B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2" name="Line 101">
                  <a:extLst>
                    <a:ext uri="{FF2B5EF4-FFF2-40B4-BE49-F238E27FC236}">
                      <a16:creationId xmlns:a16="http://schemas.microsoft.com/office/drawing/2014/main" id="{DC034D44-19CA-480A-BAEB-A9CF697EF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3" name="Line 102">
                  <a:extLst>
                    <a:ext uri="{FF2B5EF4-FFF2-40B4-BE49-F238E27FC236}">
                      <a16:creationId xmlns:a16="http://schemas.microsoft.com/office/drawing/2014/main" id="{E7C2E859-B550-4917-A4C3-1E2333A97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4" name="Line 103">
                  <a:extLst>
                    <a:ext uri="{FF2B5EF4-FFF2-40B4-BE49-F238E27FC236}">
                      <a16:creationId xmlns:a16="http://schemas.microsoft.com/office/drawing/2014/main" id="{B0C8BC24-947A-4998-AA56-793F28786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5" name="Line 104">
                  <a:extLst>
                    <a:ext uri="{FF2B5EF4-FFF2-40B4-BE49-F238E27FC236}">
                      <a16:creationId xmlns:a16="http://schemas.microsoft.com/office/drawing/2014/main" id="{A3370730-5DEA-47AF-8032-656F8C498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6" name="Line 105">
                  <a:extLst>
                    <a:ext uri="{FF2B5EF4-FFF2-40B4-BE49-F238E27FC236}">
                      <a16:creationId xmlns:a16="http://schemas.microsoft.com/office/drawing/2014/main" id="{E34E7AD9-D37F-4613-9074-8DA9CA622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7" name="Line 106">
                  <a:extLst>
                    <a:ext uri="{FF2B5EF4-FFF2-40B4-BE49-F238E27FC236}">
                      <a16:creationId xmlns:a16="http://schemas.microsoft.com/office/drawing/2014/main" id="{9B7A604A-25EC-4ADF-904F-53D2902FA0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8" name="Line 107">
                  <a:extLst>
                    <a:ext uri="{FF2B5EF4-FFF2-40B4-BE49-F238E27FC236}">
                      <a16:creationId xmlns:a16="http://schemas.microsoft.com/office/drawing/2014/main" id="{84949152-C3C2-49AE-BCD7-FEFD06BD0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29" name="Line 108">
                  <a:extLst>
                    <a:ext uri="{FF2B5EF4-FFF2-40B4-BE49-F238E27FC236}">
                      <a16:creationId xmlns:a16="http://schemas.microsoft.com/office/drawing/2014/main" id="{D921D4BF-B3D0-4732-AA17-623170C365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0" name="Line 109">
                  <a:extLst>
                    <a:ext uri="{FF2B5EF4-FFF2-40B4-BE49-F238E27FC236}">
                      <a16:creationId xmlns:a16="http://schemas.microsoft.com/office/drawing/2014/main" id="{DF1AAC6F-EECD-4FA6-A88A-8A35ED004B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1" name="Line 110">
                  <a:extLst>
                    <a:ext uri="{FF2B5EF4-FFF2-40B4-BE49-F238E27FC236}">
                      <a16:creationId xmlns:a16="http://schemas.microsoft.com/office/drawing/2014/main" id="{FCEF4673-101A-4F65-BDC7-33CDA4D5F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2" name="Line 111">
                  <a:extLst>
                    <a:ext uri="{FF2B5EF4-FFF2-40B4-BE49-F238E27FC236}">
                      <a16:creationId xmlns:a16="http://schemas.microsoft.com/office/drawing/2014/main" id="{A5F46670-CC86-4769-8FD3-144B148D15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3" name="Line 112">
                  <a:extLst>
                    <a:ext uri="{FF2B5EF4-FFF2-40B4-BE49-F238E27FC236}">
                      <a16:creationId xmlns:a16="http://schemas.microsoft.com/office/drawing/2014/main" id="{86B94EBC-2B9C-45EF-A1D3-B42E5AE3D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4" name="Line 113">
                  <a:extLst>
                    <a:ext uri="{FF2B5EF4-FFF2-40B4-BE49-F238E27FC236}">
                      <a16:creationId xmlns:a16="http://schemas.microsoft.com/office/drawing/2014/main" id="{4583E9A8-F198-4495-B70B-BABF08352B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35" name="Line 114">
                  <a:extLst>
                    <a:ext uri="{FF2B5EF4-FFF2-40B4-BE49-F238E27FC236}">
                      <a16:creationId xmlns:a16="http://schemas.microsoft.com/office/drawing/2014/main" id="{3E1BEA50-72D5-4B71-8356-978C2482C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397" name="Group 115">
                <a:extLst>
                  <a:ext uri="{FF2B5EF4-FFF2-40B4-BE49-F238E27FC236}">
                    <a16:creationId xmlns:a16="http://schemas.microsoft.com/office/drawing/2014/main" id="{434AF30A-C9D6-40A0-98F8-D9F04AD287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216"/>
                <a:ext cx="2398" cy="2"/>
                <a:chOff x="0" y="0"/>
                <a:chExt cx="2398" cy="2"/>
              </a:xfrm>
            </p:grpSpPr>
            <p:sp>
              <p:nvSpPr>
                <p:cNvPr id="45974" name="Line 116">
                  <a:extLst>
                    <a:ext uri="{FF2B5EF4-FFF2-40B4-BE49-F238E27FC236}">
                      <a16:creationId xmlns:a16="http://schemas.microsoft.com/office/drawing/2014/main" id="{E5BE5638-DEEB-4AA0-AFEA-B01399F01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5" name="Line 117">
                  <a:extLst>
                    <a:ext uri="{FF2B5EF4-FFF2-40B4-BE49-F238E27FC236}">
                      <a16:creationId xmlns:a16="http://schemas.microsoft.com/office/drawing/2014/main" id="{C67FBEB5-16C1-47A9-A565-6B730C182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6" name="Line 118">
                  <a:extLst>
                    <a:ext uri="{FF2B5EF4-FFF2-40B4-BE49-F238E27FC236}">
                      <a16:creationId xmlns:a16="http://schemas.microsoft.com/office/drawing/2014/main" id="{41E84189-005B-4BD7-AD0D-1C714C0C8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7" name="Line 119">
                  <a:extLst>
                    <a:ext uri="{FF2B5EF4-FFF2-40B4-BE49-F238E27FC236}">
                      <a16:creationId xmlns:a16="http://schemas.microsoft.com/office/drawing/2014/main" id="{BCAE1A28-C605-47AC-BC88-F735B9FAF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8" name="Line 120">
                  <a:extLst>
                    <a:ext uri="{FF2B5EF4-FFF2-40B4-BE49-F238E27FC236}">
                      <a16:creationId xmlns:a16="http://schemas.microsoft.com/office/drawing/2014/main" id="{49477DC2-31ED-48C6-B44C-EF9C74EAF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9" name="Line 121">
                  <a:extLst>
                    <a:ext uri="{FF2B5EF4-FFF2-40B4-BE49-F238E27FC236}">
                      <a16:creationId xmlns:a16="http://schemas.microsoft.com/office/drawing/2014/main" id="{802FE069-8CA6-41F9-A401-A667B5C9A5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0" name="Line 122">
                  <a:extLst>
                    <a:ext uri="{FF2B5EF4-FFF2-40B4-BE49-F238E27FC236}">
                      <a16:creationId xmlns:a16="http://schemas.microsoft.com/office/drawing/2014/main" id="{A660C453-E472-4C79-B39F-5FEDF0DF3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1" name="Line 123">
                  <a:extLst>
                    <a:ext uri="{FF2B5EF4-FFF2-40B4-BE49-F238E27FC236}">
                      <a16:creationId xmlns:a16="http://schemas.microsoft.com/office/drawing/2014/main" id="{26D04EB3-0F30-4A60-8822-DA8F4830F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2" name="Line 124">
                  <a:extLst>
                    <a:ext uri="{FF2B5EF4-FFF2-40B4-BE49-F238E27FC236}">
                      <a16:creationId xmlns:a16="http://schemas.microsoft.com/office/drawing/2014/main" id="{EA430855-DF42-4937-8401-7A96DF96B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3" name="Line 125">
                  <a:extLst>
                    <a:ext uri="{FF2B5EF4-FFF2-40B4-BE49-F238E27FC236}">
                      <a16:creationId xmlns:a16="http://schemas.microsoft.com/office/drawing/2014/main" id="{93C14E89-6A4E-4E31-8256-B94EA40D4D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4" name="Line 126">
                  <a:extLst>
                    <a:ext uri="{FF2B5EF4-FFF2-40B4-BE49-F238E27FC236}">
                      <a16:creationId xmlns:a16="http://schemas.microsoft.com/office/drawing/2014/main" id="{3179C5D0-2179-43A4-B38F-DA24449B4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5" name="Line 127">
                  <a:extLst>
                    <a:ext uri="{FF2B5EF4-FFF2-40B4-BE49-F238E27FC236}">
                      <a16:creationId xmlns:a16="http://schemas.microsoft.com/office/drawing/2014/main" id="{25318D89-DE1D-41AF-8233-68BE85D36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6" name="Line 128">
                  <a:extLst>
                    <a:ext uri="{FF2B5EF4-FFF2-40B4-BE49-F238E27FC236}">
                      <a16:creationId xmlns:a16="http://schemas.microsoft.com/office/drawing/2014/main" id="{4C451DC3-9FB5-4AE0-B9EB-BAFBBFAE3B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7" name="Line 129">
                  <a:extLst>
                    <a:ext uri="{FF2B5EF4-FFF2-40B4-BE49-F238E27FC236}">
                      <a16:creationId xmlns:a16="http://schemas.microsoft.com/office/drawing/2014/main" id="{EFFFD9BB-390F-40EA-8FDC-1DE62ADB6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8" name="Line 130">
                  <a:extLst>
                    <a:ext uri="{FF2B5EF4-FFF2-40B4-BE49-F238E27FC236}">
                      <a16:creationId xmlns:a16="http://schemas.microsoft.com/office/drawing/2014/main" id="{5E999EA3-041A-4017-8463-0EA55AAF2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89" name="Line 131">
                  <a:extLst>
                    <a:ext uri="{FF2B5EF4-FFF2-40B4-BE49-F238E27FC236}">
                      <a16:creationId xmlns:a16="http://schemas.microsoft.com/office/drawing/2014/main" id="{3B41D22D-E809-4D17-BC14-8F6A89C6B1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0" name="Line 132">
                  <a:extLst>
                    <a:ext uri="{FF2B5EF4-FFF2-40B4-BE49-F238E27FC236}">
                      <a16:creationId xmlns:a16="http://schemas.microsoft.com/office/drawing/2014/main" id="{BFCA1865-B26D-4752-8C21-AE4E268B81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1" name="Line 133">
                  <a:extLst>
                    <a:ext uri="{FF2B5EF4-FFF2-40B4-BE49-F238E27FC236}">
                      <a16:creationId xmlns:a16="http://schemas.microsoft.com/office/drawing/2014/main" id="{2BD1E082-8D6D-40D7-A3B3-BDFABD46C3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2" name="Line 134">
                  <a:extLst>
                    <a:ext uri="{FF2B5EF4-FFF2-40B4-BE49-F238E27FC236}">
                      <a16:creationId xmlns:a16="http://schemas.microsoft.com/office/drawing/2014/main" id="{3099C988-6AFC-4268-B421-F65C4A049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3" name="Line 135">
                  <a:extLst>
                    <a:ext uri="{FF2B5EF4-FFF2-40B4-BE49-F238E27FC236}">
                      <a16:creationId xmlns:a16="http://schemas.microsoft.com/office/drawing/2014/main" id="{AF1915BC-2D2B-4D45-87B3-20AEC948B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4" name="Line 136">
                  <a:extLst>
                    <a:ext uri="{FF2B5EF4-FFF2-40B4-BE49-F238E27FC236}">
                      <a16:creationId xmlns:a16="http://schemas.microsoft.com/office/drawing/2014/main" id="{6383288A-4EB1-46A6-8791-5A232C02E0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5" name="Line 137">
                  <a:extLst>
                    <a:ext uri="{FF2B5EF4-FFF2-40B4-BE49-F238E27FC236}">
                      <a16:creationId xmlns:a16="http://schemas.microsoft.com/office/drawing/2014/main" id="{D6295AC0-4F5F-43D0-9185-8BC1C8B5BE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6" name="Line 138">
                  <a:extLst>
                    <a:ext uri="{FF2B5EF4-FFF2-40B4-BE49-F238E27FC236}">
                      <a16:creationId xmlns:a16="http://schemas.microsoft.com/office/drawing/2014/main" id="{9D219840-3835-46D6-9221-345C029E6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7" name="Line 139">
                  <a:extLst>
                    <a:ext uri="{FF2B5EF4-FFF2-40B4-BE49-F238E27FC236}">
                      <a16:creationId xmlns:a16="http://schemas.microsoft.com/office/drawing/2014/main" id="{BDF28C2A-83B9-4E40-98BE-FA15FEB8A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8" name="Line 140">
                  <a:extLst>
                    <a:ext uri="{FF2B5EF4-FFF2-40B4-BE49-F238E27FC236}">
                      <a16:creationId xmlns:a16="http://schemas.microsoft.com/office/drawing/2014/main" id="{4A3347E0-357E-427D-BFE3-942E04BBA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99" name="Line 141">
                  <a:extLst>
                    <a:ext uri="{FF2B5EF4-FFF2-40B4-BE49-F238E27FC236}">
                      <a16:creationId xmlns:a16="http://schemas.microsoft.com/office/drawing/2014/main" id="{8FC8DC4B-9AC5-4BE6-81C1-B335F7A43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0" name="Line 142">
                  <a:extLst>
                    <a:ext uri="{FF2B5EF4-FFF2-40B4-BE49-F238E27FC236}">
                      <a16:creationId xmlns:a16="http://schemas.microsoft.com/office/drawing/2014/main" id="{30418790-5C00-454F-9BDB-FDC1EB029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1" name="Line 143">
                  <a:extLst>
                    <a:ext uri="{FF2B5EF4-FFF2-40B4-BE49-F238E27FC236}">
                      <a16:creationId xmlns:a16="http://schemas.microsoft.com/office/drawing/2014/main" id="{F7103990-724A-42FE-95E9-F0CCF2466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2" name="Line 144">
                  <a:extLst>
                    <a:ext uri="{FF2B5EF4-FFF2-40B4-BE49-F238E27FC236}">
                      <a16:creationId xmlns:a16="http://schemas.microsoft.com/office/drawing/2014/main" id="{5875E2E0-3457-400B-A183-60E3BF4A6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3" name="Line 145">
                  <a:extLst>
                    <a:ext uri="{FF2B5EF4-FFF2-40B4-BE49-F238E27FC236}">
                      <a16:creationId xmlns:a16="http://schemas.microsoft.com/office/drawing/2014/main" id="{4068226E-FF74-4575-9DF8-6D8446F2E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004" name="Line 146">
                  <a:extLst>
                    <a:ext uri="{FF2B5EF4-FFF2-40B4-BE49-F238E27FC236}">
                      <a16:creationId xmlns:a16="http://schemas.microsoft.com/office/drawing/2014/main" id="{02C12E9B-9B7F-4C55-B479-79E6B3C15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398" name="Group 147">
                <a:extLst>
                  <a:ext uri="{FF2B5EF4-FFF2-40B4-BE49-F238E27FC236}">
                    <a16:creationId xmlns:a16="http://schemas.microsoft.com/office/drawing/2014/main" id="{75F0DAEF-4664-4B80-94D7-E495FA7007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8"/>
                <a:ext cx="2398" cy="2"/>
                <a:chOff x="0" y="0"/>
                <a:chExt cx="2398" cy="2"/>
              </a:xfrm>
            </p:grpSpPr>
            <p:sp>
              <p:nvSpPr>
                <p:cNvPr id="45943" name="Line 148">
                  <a:extLst>
                    <a:ext uri="{FF2B5EF4-FFF2-40B4-BE49-F238E27FC236}">
                      <a16:creationId xmlns:a16="http://schemas.microsoft.com/office/drawing/2014/main" id="{19D74154-DFA0-4462-9CDF-7EF10D25C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4" name="Line 149">
                  <a:extLst>
                    <a:ext uri="{FF2B5EF4-FFF2-40B4-BE49-F238E27FC236}">
                      <a16:creationId xmlns:a16="http://schemas.microsoft.com/office/drawing/2014/main" id="{0182FD8A-32C5-42D4-AFFE-F61AB4A15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5" name="Line 150">
                  <a:extLst>
                    <a:ext uri="{FF2B5EF4-FFF2-40B4-BE49-F238E27FC236}">
                      <a16:creationId xmlns:a16="http://schemas.microsoft.com/office/drawing/2014/main" id="{373128E2-9101-4A30-8890-E9CF0757C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6" name="Line 151">
                  <a:extLst>
                    <a:ext uri="{FF2B5EF4-FFF2-40B4-BE49-F238E27FC236}">
                      <a16:creationId xmlns:a16="http://schemas.microsoft.com/office/drawing/2014/main" id="{89452236-BDEA-4548-A232-4E9B20D8D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7" name="Line 152">
                  <a:extLst>
                    <a:ext uri="{FF2B5EF4-FFF2-40B4-BE49-F238E27FC236}">
                      <a16:creationId xmlns:a16="http://schemas.microsoft.com/office/drawing/2014/main" id="{384651FB-C07A-40DC-B9DE-DE0EB04C96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8" name="Line 153">
                  <a:extLst>
                    <a:ext uri="{FF2B5EF4-FFF2-40B4-BE49-F238E27FC236}">
                      <a16:creationId xmlns:a16="http://schemas.microsoft.com/office/drawing/2014/main" id="{35832074-07EC-4DC6-B447-9A6A963F2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9" name="Line 154">
                  <a:extLst>
                    <a:ext uri="{FF2B5EF4-FFF2-40B4-BE49-F238E27FC236}">
                      <a16:creationId xmlns:a16="http://schemas.microsoft.com/office/drawing/2014/main" id="{4990505F-7439-4116-95A9-90313EE6B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0" name="Line 155">
                  <a:extLst>
                    <a:ext uri="{FF2B5EF4-FFF2-40B4-BE49-F238E27FC236}">
                      <a16:creationId xmlns:a16="http://schemas.microsoft.com/office/drawing/2014/main" id="{CFC13A0C-BEA1-4C12-AC38-F0A3A73BF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1" name="Line 156">
                  <a:extLst>
                    <a:ext uri="{FF2B5EF4-FFF2-40B4-BE49-F238E27FC236}">
                      <a16:creationId xmlns:a16="http://schemas.microsoft.com/office/drawing/2014/main" id="{734B5132-64CA-406E-8697-C8704F9DA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2" name="Line 157">
                  <a:extLst>
                    <a:ext uri="{FF2B5EF4-FFF2-40B4-BE49-F238E27FC236}">
                      <a16:creationId xmlns:a16="http://schemas.microsoft.com/office/drawing/2014/main" id="{5E3521C4-65FF-4720-BB92-55A27347F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3" name="Line 158">
                  <a:extLst>
                    <a:ext uri="{FF2B5EF4-FFF2-40B4-BE49-F238E27FC236}">
                      <a16:creationId xmlns:a16="http://schemas.microsoft.com/office/drawing/2014/main" id="{1A7131C7-ACE4-4BF7-A641-A6C3CA470A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4" name="Line 159">
                  <a:extLst>
                    <a:ext uri="{FF2B5EF4-FFF2-40B4-BE49-F238E27FC236}">
                      <a16:creationId xmlns:a16="http://schemas.microsoft.com/office/drawing/2014/main" id="{B54481E6-175B-48A2-8943-14DEFAE39E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5" name="Line 160">
                  <a:extLst>
                    <a:ext uri="{FF2B5EF4-FFF2-40B4-BE49-F238E27FC236}">
                      <a16:creationId xmlns:a16="http://schemas.microsoft.com/office/drawing/2014/main" id="{9DE2E810-0E17-4515-85F9-475C001A4A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6" name="Line 161">
                  <a:extLst>
                    <a:ext uri="{FF2B5EF4-FFF2-40B4-BE49-F238E27FC236}">
                      <a16:creationId xmlns:a16="http://schemas.microsoft.com/office/drawing/2014/main" id="{F4325E3E-CD1A-4409-AF10-5D502F263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7" name="Line 162">
                  <a:extLst>
                    <a:ext uri="{FF2B5EF4-FFF2-40B4-BE49-F238E27FC236}">
                      <a16:creationId xmlns:a16="http://schemas.microsoft.com/office/drawing/2014/main" id="{AA4B543F-7275-43E2-88D4-46904BEDF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8" name="Line 163">
                  <a:extLst>
                    <a:ext uri="{FF2B5EF4-FFF2-40B4-BE49-F238E27FC236}">
                      <a16:creationId xmlns:a16="http://schemas.microsoft.com/office/drawing/2014/main" id="{4D05EB1D-DB26-4C7B-9F4B-3AE44CE647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59" name="Line 164">
                  <a:extLst>
                    <a:ext uri="{FF2B5EF4-FFF2-40B4-BE49-F238E27FC236}">
                      <a16:creationId xmlns:a16="http://schemas.microsoft.com/office/drawing/2014/main" id="{257428A5-3564-44BB-8933-0667C8E0C0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0" name="Line 165">
                  <a:extLst>
                    <a:ext uri="{FF2B5EF4-FFF2-40B4-BE49-F238E27FC236}">
                      <a16:creationId xmlns:a16="http://schemas.microsoft.com/office/drawing/2014/main" id="{E460E63D-8D75-4F71-8135-707F8D828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1" name="Line 166">
                  <a:extLst>
                    <a:ext uri="{FF2B5EF4-FFF2-40B4-BE49-F238E27FC236}">
                      <a16:creationId xmlns:a16="http://schemas.microsoft.com/office/drawing/2014/main" id="{7CBE5617-79B4-4ABB-9CE2-16BB7B65D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2" name="Line 167">
                  <a:extLst>
                    <a:ext uri="{FF2B5EF4-FFF2-40B4-BE49-F238E27FC236}">
                      <a16:creationId xmlns:a16="http://schemas.microsoft.com/office/drawing/2014/main" id="{142C84DE-76C0-4CCF-A3B4-D3B37B45EB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3" name="Line 168">
                  <a:extLst>
                    <a:ext uri="{FF2B5EF4-FFF2-40B4-BE49-F238E27FC236}">
                      <a16:creationId xmlns:a16="http://schemas.microsoft.com/office/drawing/2014/main" id="{32D2151C-BF69-404B-AA67-CEE61BB5EA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4" name="Line 169">
                  <a:extLst>
                    <a:ext uri="{FF2B5EF4-FFF2-40B4-BE49-F238E27FC236}">
                      <a16:creationId xmlns:a16="http://schemas.microsoft.com/office/drawing/2014/main" id="{12F9D860-117B-4B86-BF2A-7EE9B89ADE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5" name="Line 170">
                  <a:extLst>
                    <a:ext uri="{FF2B5EF4-FFF2-40B4-BE49-F238E27FC236}">
                      <a16:creationId xmlns:a16="http://schemas.microsoft.com/office/drawing/2014/main" id="{BCF44BDF-CFE0-4F5F-A727-13F8369ECD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6" name="Line 171">
                  <a:extLst>
                    <a:ext uri="{FF2B5EF4-FFF2-40B4-BE49-F238E27FC236}">
                      <a16:creationId xmlns:a16="http://schemas.microsoft.com/office/drawing/2014/main" id="{72E93F96-BA56-4877-95CB-43B011B821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7" name="Line 172">
                  <a:extLst>
                    <a:ext uri="{FF2B5EF4-FFF2-40B4-BE49-F238E27FC236}">
                      <a16:creationId xmlns:a16="http://schemas.microsoft.com/office/drawing/2014/main" id="{C5F06A7B-87BF-47E5-9FD6-D9B43DB10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8" name="Line 173">
                  <a:extLst>
                    <a:ext uri="{FF2B5EF4-FFF2-40B4-BE49-F238E27FC236}">
                      <a16:creationId xmlns:a16="http://schemas.microsoft.com/office/drawing/2014/main" id="{9F915303-DA96-4910-BE63-D1EF09F99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69" name="Line 174">
                  <a:extLst>
                    <a:ext uri="{FF2B5EF4-FFF2-40B4-BE49-F238E27FC236}">
                      <a16:creationId xmlns:a16="http://schemas.microsoft.com/office/drawing/2014/main" id="{3ED9E843-50DA-437A-BECC-907BBDF83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0" name="Line 175">
                  <a:extLst>
                    <a:ext uri="{FF2B5EF4-FFF2-40B4-BE49-F238E27FC236}">
                      <a16:creationId xmlns:a16="http://schemas.microsoft.com/office/drawing/2014/main" id="{00EB84BA-B059-4384-8056-23D1D7DA6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1" name="Line 176">
                  <a:extLst>
                    <a:ext uri="{FF2B5EF4-FFF2-40B4-BE49-F238E27FC236}">
                      <a16:creationId xmlns:a16="http://schemas.microsoft.com/office/drawing/2014/main" id="{58274E4D-B330-4B15-9347-D37A21631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2" name="Line 177">
                  <a:extLst>
                    <a:ext uri="{FF2B5EF4-FFF2-40B4-BE49-F238E27FC236}">
                      <a16:creationId xmlns:a16="http://schemas.microsoft.com/office/drawing/2014/main" id="{BF5FB6F2-B08A-4DD1-8183-F805BE18E3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73" name="Line 178">
                  <a:extLst>
                    <a:ext uri="{FF2B5EF4-FFF2-40B4-BE49-F238E27FC236}">
                      <a16:creationId xmlns:a16="http://schemas.microsoft.com/office/drawing/2014/main" id="{E449D361-8C74-4C67-9851-B54668EF66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399" name="Group 179">
                <a:extLst>
                  <a:ext uri="{FF2B5EF4-FFF2-40B4-BE49-F238E27FC236}">
                    <a16:creationId xmlns:a16="http://schemas.microsoft.com/office/drawing/2014/main" id="{4FEB716D-7C84-4D9C-BD1E-BD3F8E00F9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0"/>
                <a:ext cx="2398" cy="2"/>
                <a:chOff x="0" y="0"/>
                <a:chExt cx="2398" cy="2"/>
              </a:xfrm>
            </p:grpSpPr>
            <p:sp>
              <p:nvSpPr>
                <p:cNvPr id="45912" name="Line 180">
                  <a:extLst>
                    <a:ext uri="{FF2B5EF4-FFF2-40B4-BE49-F238E27FC236}">
                      <a16:creationId xmlns:a16="http://schemas.microsoft.com/office/drawing/2014/main" id="{70787CE5-C1BE-4AA2-8B23-3681E55DD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3" name="Line 181">
                  <a:extLst>
                    <a:ext uri="{FF2B5EF4-FFF2-40B4-BE49-F238E27FC236}">
                      <a16:creationId xmlns:a16="http://schemas.microsoft.com/office/drawing/2014/main" id="{E8F60B17-3603-41C9-BC27-736761B7D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4" name="Line 182">
                  <a:extLst>
                    <a:ext uri="{FF2B5EF4-FFF2-40B4-BE49-F238E27FC236}">
                      <a16:creationId xmlns:a16="http://schemas.microsoft.com/office/drawing/2014/main" id="{8141C505-BF90-43DE-AAB9-9D3652AA5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5" name="Line 183">
                  <a:extLst>
                    <a:ext uri="{FF2B5EF4-FFF2-40B4-BE49-F238E27FC236}">
                      <a16:creationId xmlns:a16="http://schemas.microsoft.com/office/drawing/2014/main" id="{D326E780-11CE-4DB3-B36A-99CA89E4A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6" name="Line 184">
                  <a:extLst>
                    <a:ext uri="{FF2B5EF4-FFF2-40B4-BE49-F238E27FC236}">
                      <a16:creationId xmlns:a16="http://schemas.microsoft.com/office/drawing/2014/main" id="{D6740C21-8B75-45BF-9407-815DE0A99F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7" name="Line 185">
                  <a:extLst>
                    <a:ext uri="{FF2B5EF4-FFF2-40B4-BE49-F238E27FC236}">
                      <a16:creationId xmlns:a16="http://schemas.microsoft.com/office/drawing/2014/main" id="{1CEB30CA-D5DD-42FA-97DF-893997DFA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8" name="Line 186">
                  <a:extLst>
                    <a:ext uri="{FF2B5EF4-FFF2-40B4-BE49-F238E27FC236}">
                      <a16:creationId xmlns:a16="http://schemas.microsoft.com/office/drawing/2014/main" id="{DF2EB695-0F9B-4918-B499-C8A4EA3C68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9" name="Line 187">
                  <a:extLst>
                    <a:ext uri="{FF2B5EF4-FFF2-40B4-BE49-F238E27FC236}">
                      <a16:creationId xmlns:a16="http://schemas.microsoft.com/office/drawing/2014/main" id="{8EA8AECE-FE03-434D-8F1A-03744D3B4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0" name="Line 188">
                  <a:extLst>
                    <a:ext uri="{FF2B5EF4-FFF2-40B4-BE49-F238E27FC236}">
                      <a16:creationId xmlns:a16="http://schemas.microsoft.com/office/drawing/2014/main" id="{1F9BFAD9-3307-48D3-8F75-A41BA67D5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1" name="Line 189">
                  <a:extLst>
                    <a:ext uri="{FF2B5EF4-FFF2-40B4-BE49-F238E27FC236}">
                      <a16:creationId xmlns:a16="http://schemas.microsoft.com/office/drawing/2014/main" id="{62829942-FE8E-4FD2-A1DB-35B81738B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2" name="Line 190">
                  <a:extLst>
                    <a:ext uri="{FF2B5EF4-FFF2-40B4-BE49-F238E27FC236}">
                      <a16:creationId xmlns:a16="http://schemas.microsoft.com/office/drawing/2014/main" id="{50D0761C-C77F-4B8E-B635-A3AA42C6B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3" name="Line 191">
                  <a:extLst>
                    <a:ext uri="{FF2B5EF4-FFF2-40B4-BE49-F238E27FC236}">
                      <a16:creationId xmlns:a16="http://schemas.microsoft.com/office/drawing/2014/main" id="{A3EBB903-8962-4796-8D71-0E8CC2758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4" name="Line 192">
                  <a:extLst>
                    <a:ext uri="{FF2B5EF4-FFF2-40B4-BE49-F238E27FC236}">
                      <a16:creationId xmlns:a16="http://schemas.microsoft.com/office/drawing/2014/main" id="{271899DD-087D-43FD-BA32-4D01778F5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5" name="Line 193">
                  <a:extLst>
                    <a:ext uri="{FF2B5EF4-FFF2-40B4-BE49-F238E27FC236}">
                      <a16:creationId xmlns:a16="http://schemas.microsoft.com/office/drawing/2014/main" id="{DA708647-A543-46D5-B066-F738DFA06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6" name="Line 194">
                  <a:extLst>
                    <a:ext uri="{FF2B5EF4-FFF2-40B4-BE49-F238E27FC236}">
                      <a16:creationId xmlns:a16="http://schemas.microsoft.com/office/drawing/2014/main" id="{8CDEFF17-DBD4-42A5-A28C-8BBF8A93D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7" name="Line 195">
                  <a:extLst>
                    <a:ext uri="{FF2B5EF4-FFF2-40B4-BE49-F238E27FC236}">
                      <a16:creationId xmlns:a16="http://schemas.microsoft.com/office/drawing/2014/main" id="{877DF709-331F-4A7B-BAFE-06F5EC283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8" name="Line 196">
                  <a:extLst>
                    <a:ext uri="{FF2B5EF4-FFF2-40B4-BE49-F238E27FC236}">
                      <a16:creationId xmlns:a16="http://schemas.microsoft.com/office/drawing/2014/main" id="{518FB7E0-5DFA-46DB-ABA9-A15373BAE3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29" name="Line 197">
                  <a:extLst>
                    <a:ext uri="{FF2B5EF4-FFF2-40B4-BE49-F238E27FC236}">
                      <a16:creationId xmlns:a16="http://schemas.microsoft.com/office/drawing/2014/main" id="{8003BDB5-33BB-4955-BF3C-73FCECCEFB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0" name="Line 198">
                  <a:extLst>
                    <a:ext uri="{FF2B5EF4-FFF2-40B4-BE49-F238E27FC236}">
                      <a16:creationId xmlns:a16="http://schemas.microsoft.com/office/drawing/2014/main" id="{4DBB7F77-45AE-4BFF-B8B3-4F9C72BD5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1" name="Line 199">
                  <a:extLst>
                    <a:ext uri="{FF2B5EF4-FFF2-40B4-BE49-F238E27FC236}">
                      <a16:creationId xmlns:a16="http://schemas.microsoft.com/office/drawing/2014/main" id="{D1A1F2B0-6D22-49CC-AAE4-EF1B383D9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2" name="Line 200">
                  <a:extLst>
                    <a:ext uri="{FF2B5EF4-FFF2-40B4-BE49-F238E27FC236}">
                      <a16:creationId xmlns:a16="http://schemas.microsoft.com/office/drawing/2014/main" id="{A96C9DAC-0828-4800-9EC2-D8787D999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3" name="Line 201">
                  <a:extLst>
                    <a:ext uri="{FF2B5EF4-FFF2-40B4-BE49-F238E27FC236}">
                      <a16:creationId xmlns:a16="http://schemas.microsoft.com/office/drawing/2014/main" id="{4D7178AA-3B8C-465C-817F-037EF47BE1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4" name="Line 202">
                  <a:extLst>
                    <a:ext uri="{FF2B5EF4-FFF2-40B4-BE49-F238E27FC236}">
                      <a16:creationId xmlns:a16="http://schemas.microsoft.com/office/drawing/2014/main" id="{8E701B9D-9D8F-4F38-8B60-87F2ACE5E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5" name="Line 203">
                  <a:extLst>
                    <a:ext uri="{FF2B5EF4-FFF2-40B4-BE49-F238E27FC236}">
                      <a16:creationId xmlns:a16="http://schemas.microsoft.com/office/drawing/2014/main" id="{32118266-4562-4FF9-BADF-7000D5B032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6" name="Line 204">
                  <a:extLst>
                    <a:ext uri="{FF2B5EF4-FFF2-40B4-BE49-F238E27FC236}">
                      <a16:creationId xmlns:a16="http://schemas.microsoft.com/office/drawing/2014/main" id="{A9EC2A39-D60B-4A30-B0A5-A0844C765C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7" name="Line 205">
                  <a:extLst>
                    <a:ext uri="{FF2B5EF4-FFF2-40B4-BE49-F238E27FC236}">
                      <a16:creationId xmlns:a16="http://schemas.microsoft.com/office/drawing/2014/main" id="{0374A5F7-F8CC-45D5-9DAE-311FE595E2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8" name="Line 206">
                  <a:extLst>
                    <a:ext uri="{FF2B5EF4-FFF2-40B4-BE49-F238E27FC236}">
                      <a16:creationId xmlns:a16="http://schemas.microsoft.com/office/drawing/2014/main" id="{9455A566-C24F-4AEA-BACA-C6C91379E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39" name="Line 207">
                  <a:extLst>
                    <a:ext uri="{FF2B5EF4-FFF2-40B4-BE49-F238E27FC236}">
                      <a16:creationId xmlns:a16="http://schemas.microsoft.com/office/drawing/2014/main" id="{8462C7F4-7E43-42BF-B17C-D89B21859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0" name="Line 208">
                  <a:extLst>
                    <a:ext uri="{FF2B5EF4-FFF2-40B4-BE49-F238E27FC236}">
                      <a16:creationId xmlns:a16="http://schemas.microsoft.com/office/drawing/2014/main" id="{141E2C78-8398-487C-AFC3-1335587D1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1" name="Line 209">
                  <a:extLst>
                    <a:ext uri="{FF2B5EF4-FFF2-40B4-BE49-F238E27FC236}">
                      <a16:creationId xmlns:a16="http://schemas.microsoft.com/office/drawing/2014/main" id="{46CCF3A2-7F6F-4215-971D-291421854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42" name="Line 210">
                  <a:extLst>
                    <a:ext uri="{FF2B5EF4-FFF2-40B4-BE49-F238E27FC236}">
                      <a16:creationId xmlns:a16="http://schemas.microsoft.com/office/drawing/2014/main" id="{F975E3F8-E638-464D-935D-828ABF5CE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0" name="Group 211">
                <a:extLst>
                  <a:ext uri="{FF2B5EF4-FFF2-40B4-BE49-F238E27FC236}">
                    <a16:creationId xmlns:a16="http://schemas.microsoft.com/office/drawing/2014/main" id="{8E3F4D2F-5A83-477B-AA67-150B419A37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432"/>
                <a:ext cx="2398" cy="2"/>
                <a:chOff x="0" y="0"/>
                <a:chExt cx="2398" cy="2"/>
              </a:xfrm>
            </p:grpSpPr>
            <p:sp>
              <p:nvSpPr>
                <p:cNvPr id="45881" name="Line 212">
                  <a:extLst>
                    <a:ext uri="{FF2B5EF4-FFF2-40B4-BE49-F238E27FC236}">
                      <a16:creationId xmlns:a16="http://schemas.microsoft.com/office/drawing/2014/main" id="{C3283278-2DE5-4ED3-922A-310C36D4C5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2" name="Line 213">
                  <a:extLst>
                    <a:ext uri="{FF2B5EF4-FFF2-40B4-BE49-F238E27FC236}">
                      <a16:creationId xmlns:a16="http://schemas.microsoft.com/office/drawing/2014/main" id="{A8BF4E16-538D-4BAD-B856-E1226505D7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3" name="Line 214">
                  <a:extLst>
                    <a:ext uri="{FF2B5EF4-FFF2-40B4-BE49-F238E27FC236}">
                      <a16:creationId xmlns:a16="http://schemas.microsoft.com/office/drawing/2014/main" id="{1E5ABF1C-8DFC-4A04-A6EA-4C4C303F0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4" name="Line 215">
                  <a:extLst>
                    <a:ext uri="{FF2B5EF4-FFF2-40B4-BE49-F238E27FC236}">
                      <a16:creationId xmlns:a16="http://schemas.microsoft.com/office/drawing/2014/main" id="{C82D2C36-0C83-4AA9-9764-AFD340D41D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5" name="Line 216">
                  <a:extLst>
                    <a:ext uri="{FF2B5EF4-FFF2-40B4-BE49-F238E27FC236}">
                      <a16:creationId xmlns:a16="http://schemas.microsoft.com/office/drawing/2014/main" id="{99268A60-98B1-4745-95D9-12F917944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6" name="Line 217">
                  <a:extLst>
                    <a:ext uri="{FF2B5EF4-FFF2-40B4-BE49-F238E27FC236}">
                      <a16:creationId xmlns:a16="http://schemas.microsoft.com/office/drawing/2014/main" id="{1E06DA9B-DDB2-49ED-B094-CF3325497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7" name="Line 218">
                  <a:extLst>
                    <a:ext uri="{FF2B5EF4-FFF2-40B4-BE49-F238E27FC236}">
                      <a16:creationId xmlns:a16="http://schemas.microsoft.com/office/drawing/2014/main" id="{8D7F177A-4E81-4E36-AF48-BAD989AC6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8" name="Line 219">
                  <a:extLst>
                    <a:ext uri="{FF2B5EF4-FFF2-40B4-BE49-F238E27FC236}">
                      <a16:creationId xmlns:a16="http://schemas.microsoft.com/office/drawing/2014/main" id="{B2D97E1E-61B2-49CB-9F8A-72AD7F83B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9" name="Line 220">
                  <a:extLst>
                    <a:ext uri="{FF2B5EF4-FFF2-40B4-BE49-F238E27FC236}">
                      <a16:creationId xmlns:a16="http://schemas.microsoft.com/office/drawing/2014/main" id="{7EF8AC25-E230-4543-916B-18BDF00E2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0" name="Line 221">
                  <a:extLst>
                    <a:ext uri="{FF2B5EF4-FFF2-40B4-BE49-F238E27FC236}">
                      <a16:creationId xmlns:a16="http://schemas.microsoft.com/office/drawing/2014/main" id="{6A9472FE-6367-48DE-B802-1B8DDA8200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1" name="Line 222">
                  <a:extLst>
                    <a:ext uri="{FF2B5EF4-FFF2-40B4-BE49-F238E27FC236}">
                      <a16:creationId xmlns:a16="http://schemas.microsoft.com/office/drawing/2014/main" id="{542B399E-06F7-4E56-80A7-962CA4C5F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2" name="Line 223">
                  <a:extLst>
                    <a:ext uri="{FF2B5EF4-FFF2-40B4-BE49-F238E27FC236}">
                      <a16:creationId xmlns:a16="http://schemas.microsoft.com/office/drawing/2014/main" id="{B4DE4DF0-36AF-41C2-95AF-0C2FA5F85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3" name="Line 224">
                  <a:extLst>
                    <a:ext uri="{FF2B5EF4-FFF2-40B4-BE49-F238E27FC236}">
                      <a16:creationId xmlns:a16="http://schemas.microsoft.com/office/drawing/2014/main" id="{AD95A1F0-A35B-4304-A94D-46BC41F4F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4" name="Line 225">
                  <a:extLst>
                    <a:ext uri="{FF2B5EF4-FFF2-40B4-BE49-F238E27FC236}">
                      <a16:creationId xmlns:a16="http://schemas.microsoft.com/office/drawing/2014/main" id="{20AFA6DC-3D81-46BB-AFBC-3030A4806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5" name="Line 226">
                  <a:extLst>
                    <a:ext uri="{FF2B5EF4-FFF2-40B4-BE49-F238E27FC236}">
                      <a16:creationId xmlns:a16="http://schemas.microsoft.com/office/drawing/2014/main" id="{BDE75924-DEDD-44C7-AB8A-28F82941D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6" name="Line 227">
                  <a:extLst>
                    <a:ext uri="{FF2B5EF4-FFF2-40B4-BE49-F238E27FC236}">
                      <a16:creationId xmlns:a16="http://schemas.microsoft.com/office/drawing/2014/main" id="{72FACCA6-01E3-45C0-A549-41E3B6C23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7" name="Line 228">
                  <a:extLst>
                    <a:ext uri="{FF2B5EF4-FFF2-40B4-BE49-F238E27FC236}">
                      <a16:creationId xmlns:a16="http://schemas.microsoft.com/office/drawing/2014/main" id="{2858F04A-2CA1-4E54-834D-C90703551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8" name="Line 229">
                  <a:extLst>
                    <a:ext uri="{FF2B5EF4-FFF2-40B4-BE49-F238E27FC236}">
                      <a16:creationId xmlns:a16="http://schemas.microsoft.com/office/drawing/2014/main" id="{4F7BBC8F-FC43-4D8E-9758-4ABCD781F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99" name="Line 230">
                  <a:extLst>
                    <a:ext uri="{FF2B5EF4-FFF2-40B4-BE49-F238E27FC236}">
                      <a16:creationId xmlns:a16="http://schemas.microsoft.com/office/drawing/2014/main" id="{9064B9A3-FAFA-4524-93C0-6B48096081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0" name="Line 231">
                  <a:extLst>
                    <a:ext uri="{FF2B5EF4-FFF2-40B4-BE49-F238E27FC236}">
                      <a16:creationId xmlns:a16="http://schemas.microsoft.com/office/drawing/2014/main" id="{FD869920-620E-4B03-B2C7-7EBDE0135C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1" name="Line 232">
                  <a:extLst>
                    <a:ext uri="{FF2B5EF4-FFF2-40B4-BE49-F238E27FC236}">
                      <a16:creationId xmlns:a16="http://schemas.microsoft.com/office/drawing/2014/main" id="{45297CD2-AADE-48F0-9048-9934E1882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2" name="Line 233">
                  <a:extLst>
                    <a:ext uri="{FF2B5EF4-FFF2-40B4-BE49-F238E27FC236}">
                      <a16:creationId xmlns:a16="http://schemas.microsoft.com/office/drawing/2014/main" id="{AD78B93C-9BBC-4DAE-9A4F-2F083FE0C6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3" name="Line 234">
                  <a:extLst>
                    <a:ext uri="{FF2B5EF4-FFF2-40B4-BE49-F238E27FC236}">
                      <a16:creationId xmlns:a16="http://schemas.microsoft.com/office/drawing/2014/main" id="{E51A743E-CA5D-4F27-99CA-D92486B23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4" name="Line 235">
                  <a:extLst>
                    <a:ext uri="{FF2B5EF4-FFF2-40B4-BE49-F238E27FC236}">
                      <a16:creationId xmlns:a16="http://schemas.microsoft.com/office/drawing/2014/main" id="{4F2A63F5-ACA4-4EAB-9247-836F7BA36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5" name="Line 236">
                  <a:extLst>
                    <a:ext uri="{FF2B5EF4-FFF2-40B4-BE49-F238E27FC236}">
                      <a16:creationId xmlns:a16="http://schemas.microsoft.com/office/drawing/2014/main" id="{973ED8C9-135D-4BA0-A87B-914E9B6F6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6" name="Line 237">
                  <a:extLst>
                    <a:ext uri="{FF2B5EF4-FFF2-40B4-BE49-F238E27FC236}">
                      <a16:creationId xmlns:a16="http://schemas.microsoft.com/office/drawing/2014/main" id="{B0EE92B4-1C8F-4EE6-8DA1-63CFD501A2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7" name="Line 238">
                  <a:extLst>
                    <a:ext uri="{FF2B5EF4-FFF2-40B4-BE49-F238E27FC236}">
                      <a16:creationId xmlns:a16="http://schemas.microsoft.com/office/drawing/2014/main" id="{D1D18F3D-FFFD-47AC-AF72-8D605CF60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8" name="Line 239">
                  <a:extLst>
                    <a:ext uri="{FF2B5EF4-FFF2-40B4-BE49-F238E27FC236}">
                      <a16:creationId xmlns:a16="http://schemas.microsoft.com/office/drawing/2014/main" id="{01E46EE5-318B-4B1A-9FC1-FFAFE61641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09" name="Line 240">
                  <a:extLst>
                    <a:ext uri="{FF2B5EF4-FFF2-40B4-BE49-F238E27FC236}">
                      <a16:creationId xmlns:a16="http://schemas.microsoft.com/office/drawing/2014/main" id="{CADA6CCC-C337-4D0E-9758-4F2C3CCD70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0" name="Line 241">
                  <a:extLst>
                    <a:ext uri="{FF2B5EF4-FFF2-40B4-BE49-F238E27FC236}">
                      <a16:creationId xmlns:a16="http://schemas.microsoft.com/office/drawing/2014/main" id="{A123D555-88B4-43FA-8F0E-705F8574B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911" name="Line 242">
                  <a:extLst>
                    <a:ext uri="{FF2B5EF4-FFF2-40B4-BE49-F238E27FC236}">
                      <a16:creationId xmlns:a16="http://schemas.microsoft.com/office/drawing/2014/main" id="{D0A4467D-9DE2-4318-8407-EEDB0A154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1" name="Group 243">
                <a:extLst>
                  <a:ext uri="{FF2B5EF4-FFF2-40B4-BE49-F238E27FC236}">
                    <a16:creationId xmlns:a16="http://schemas.microsoft.com/office/drawing/2014/main" id="{96F96A54-9FEB-4546-AAAC-477A8385CE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04"/>
                <a:ext cx="2398" cy="2"/>
                <a:chOff x="0" y="0"/>
                <a:chExt cx="2398" cy="2"/>
              </a:xfrm>
            </p:grpSpPr>
            <p:sp>
              <p:nvSpPr>
                <p:cNvPr id="45850" name="Line 244">
                  <a:extLst>
                    <a:ext uri="{FF2B5EF4-FFF2-40B4-BE49-F238E27FC236}">
                      <a16:creationId xmlns:a16="http://schemas.microsoft.com/office/drawing/2014/main" id="{CE7CF823-7BF3-44CC-9E41-849D643A5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1" name="Line 245">
                  <a:extLst>
                    <a:ext uri="{FF2B5EF4-FFF2-40B4-BE49-F238E27FC236}">
                      <a16:creationId xmlns:a16="http://schemas.microsoft.com/office/drawing/2014/main" id="{EEA4C5E1-72F2-4F7B-A0FC-5B08FE26D7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2" name="Line 246">
                  <a:extLst>
                    <a:ext uri="{FF2B5EF4-FFF2-40B4-BE49-F238E27FC236}">
                      <a16:creationId xmlns:a16="http://schemas.microsoft.com/office/drawing/2014/main" id="{96785050-EA53-46AB-A094-B6A97275C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3" name="Line 247">
                  <a:extLst>
                    <a:ext uri="{FF2B5EF4-FFF2-40B4-BE49-F238E27FC236}">
                      <a16:creationId xmlns:a16="http://schemas.microsoft.com/office/drawing/2014/main" id="{679C6609-49D7-4C31-BA96-F6A8DE481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4" name="Line 248">
                  <a:extLst>
                    <a:ext uri="{FF2B5EF4-FFF2-40B4-BE49-F238E27FC236}">
                      <a16:creationId xmlns:a16="http://schemas.microsoft.com/office/drawing/2014/main" id="{DC15AE8F-CD0A-4D28-B4AA-9B7B4BDBA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5" name="Line 249">
                  <a:extLst>
                    <a:ext uri="{FF2B5EF4-FFF2-40B4-BE49-F238E27FC236}">
                      <a16:creationId xmlns:a16="http://schemas.microsoft.com/office/drawing/2014/main" id="{2506296A-5051-49D7-BF2C-03D39C409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6" name="Line 250">
                  <a:extLst>
                    <a:ext uri="{FF2B5EF4-FFF2-40B4-BE49-F238E27FC236}">
                      <a16:creationId xmlns:a16="http://schemas.microsoft.com/office/drawing/2014/main" id="{EF49D8BE-1E7A-4BA9-8F78-22D69D1C71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7" name="Line 251">
                  <a:extLst>
                    <a:ext uri="{FF2B5EF4-FFF2-40B4-BE49-F238E27FC236}">
                      <a16:creationId xmlns:a16="http://schemas.microsoft.com/office/drawing/2014/main" id="{BFDB2984-8AC9-4BA8-B83D-180943898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8" name="Line 252">
                  <a:extLst>
                    <a:ext uri="{FF2B5EF4-FFF2-40B4-BE49-F238E27FC236}">
                      <a16:creationId xmlns:a16="http://schemas.microsoft.com/office/drawing/2014/main" id="{DC594D22-82A7-4D48-8D6B-195EC840A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59" name="Line 253">
                  <a:extLst>
                    <a:ext uri="{FF2B5EF4-FFF2-40B4-BE49-F238E27FC236}">
                      <a16:creationId xmlns:a16="http://schemas.microsoft.com/office/drawing/2014/main" id="{AF0EE8CC-1259-4CC8-9DB0-A5840870D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0" name="Line 254">
                  <a:extLst>
                    <a:ext uri="{FF2B5EF4-FFF2-40B4-BE49-F238E27FC236}">
                      <a16:creationId xmlns:a16="http://schemas.microsoft.com/office/drawing/2014/main" id="{D2BC3290-871C-4B12-A8D2-F19C66AE7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1" name="Line 255">
                  <a:extLst>
                    <a:ext uri="{FF2B5EF4-FFF2-40B4-BE49-F238E27FC236}">
                      <a16:creationId xmlns:a16="http://schemas.microsoft.com/office/drawing/2014/main" id="{16ADFE19-6C7B-43DF-A80B-9B3EE2B3CC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2" name="Line 256">
                  <a:extLst>
                    <a:ext uri="{FF2B5EF4-FFF2-40B4-BE49-F238E27FC236}">
                      <a16:creationId xmlns:a16="http://schemas.microsoft.com/office/drawing/2014/main" id="{17A3A063-D24F-4C55-BDD3-73904A885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3" name="Line 257">
                  <a:extLst>
                    <a:ext uri="{FF2B5EF4-FFF2-40B4-BE49-F238E27FC236}">
                      <a16:creationId xmlns:a16="http://schemas.microsoft.com/office/drawing/2014/main" id="{0EAC4EEA-B94E-410A-B7BC-B5C30A268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4" name="Line 258">
                  <a:extLst>
                    <a:ext uri="{FF2B5EF4-FFF2-40B4-BE49-F238E27FC236}">
                      <a16:creationId xmlns:a16="http://schemas.microsoft.com/office/drawing/2014/main" id="{0909346B-759D-4466-92EB-3F9632895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5" name="Line 259">
                  <a:extLst>
                    <a:ext uri="{FF2B5EF4-FFF2-40B4-BE49-F238E27FC236}">
                      <a16:creationId xmlns:a16="http://schemas.microsoft.com/office/drawing/2014/main" id="{8FDACA90-E6A9-4A82-BFC8-642EECBB0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6" name="Line 260">
                  <a:extLst>
                    <a:ext uri="{FF2B5EF4-FFF2-40B4-BE49-F238E27FC236}">
                      <a16:creationId xmlns:a16="http://schemas.microsoft.com/office/drawing/2014/main" id="{EA83A9D5-0A60-49BA-8831-A5A2E5372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7" name="Line 261">
                  <a:extLst>
                    <a:ext uri="{FF2B5EF4-FFF2-40B4-BE49-F238E27FC236}">
                      <a16:creationId xmlns:a16="http://schemas.microsoft.com/office/drawing/2014/main" id="{99508E14-736A-4245-AEA5-0566B42539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8" name="Line 262">
                  <a:extLst>
                    <a:ext uri="{FF2B5EF4-FFF2-40B4-BE49-F238E27FC236}">
                      <a16:creationId xmlns:a16="http://schemas.microsoft.com/office/drawing/2014/main" id="{5A1336F7-62C7-453A-B099-C7DDFA9FA6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69" name="Line 263">
                  <a:extLst>
                    <a:ext uri="{FF2B5EF4-FFF2-40B4-BE49-F238E27FC236}">
                      <a16:creationId xmlns:a16="http://schemas.microsoft.com/office/drawing/2014/main" id="{1356A4F5-08C2-4389-A13E-C026D6065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0" name="Line 264">
                  <a:extLst>
                    <a:ext uri="{FF2B5EF4-FFF2-40B4-BE49-F238E27FC236}">
                      <a16:creationId xmlns:a16="http://schemas.microsoft.com/office/drawing/2014/main" id="{B7AB28C4-EFF9-4FB5-B1E9-E5C048A5D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1" name="Line 265">
                  <a:extLst>
                    <a:ext uri="{FF2B5EF4-FFF2-40B4-BE49-F238E27FC236}">
                      <a16:creationId xmlns:a16="http://schemas.microsoft.com/office/drawing/2014/main" id="{C7671188-E3BE-41E2-9F26-42A7C627F0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2" name="Line 266">
                  <a:extLst>
                    <a:ext uri="{FF2B5EF4-FFF2-40B4-BE49-F238E27FC236}">
                      <a16:creationId xmlns:a16="http://schemas.microsoft.com/office/drawing/2014/main" id="{2EC70F6A-69BF-4351-84EF-C8B494D90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3" name="Line 267">
                  <a:extLst>
                    <a:ext uri="{FF2B5EF4-FFF2-40B4-BE49-F238E27FC236}">
                      <a16:creationId xmlns:a16="http://schemas.microsoft.com/office/drawing/2014/main" id="{B8D688FD-66EF-45A9-8619-55F5A2D06E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4" name="Line 268">
                  <a:extLst>
                    <a:ext uri="{FF2B5EF4-FFF2-40B4-BE49-F238E27FC236}">
                      <a16:creationId xmlns:a16="http://schemas.microsoft.com/office/drawing/2014/main" id="{D8E8B746-67A1-4CD0-8AA0-666B5C1EA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5" name="Line 269">
                  <a:extLst>
                    <a:ext uri="{FF2B5EF4-FFF2-40B4-BE49-F238E27FC236}">
                      <a16:creationId xmlns:a16="http://schemas.microsoft.com/office/drawing/2014/main" id="{381FEB56-C692-46B8-89DE-1BC064E34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6" name="Line 270">
                  <a:extLst>
                    <a:ext uri="{FF2B5EF4-FFF2-40B4-BE49-F238E27FC236}">
                      <a16:creationId xmlns:a16="http://schemas.microsoft.com/office/drawing/2014/main" id="{6546F8DE-614E-488F-846C-FD968017A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7" name="Line 271">
                  <a:extLst>
                    <a:ext uri="{FF2B5EF4-FFF2-40B4-BE49-F238E27FC236}">
                      <a16:creationId xmlns:a16="http://schemas.microsoft.com/office/drawing/2014/main" id="{F0A2D906-A207-4BB5-B3BC-C8EB6F3994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8" name="Line 272">
                  <a:extLst>
                    <a:ext uri="{FF2B5EF4-FFF2-40B4-BE49-F238E27FC236}">
                      <a16:creationId xmlns:a16="http://schemas.microsoft.com/office/drawing/2014/main" id="{D67CE075-155C-4FF2-AC7E-3C06D7A53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79" name="Line 273">
                  <a:extLst>
                    <a:ext uri="{FF2B5EF4-FFF2-40B4-BE49-F238E27FC236}">
                      <a16:creationId xmlns:a16="http://schemas.microsoft.com/office/drawing/2014/main" id="{43A91C71-7863-4CF7-B4AC-516CA8A466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80" name="Line 274">
                  <a:extLst>
                    <a:ext uri="{FF2B5EF4-FFF2-40B4-BE49-F238E27FC236}">
                      <a16:creationId xmlns:a16="http://schemas.microsoft.com/office/drawing/2014/main" id="{613D64DB-84B7-4B78-AF16-78546178F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2" name="Group 275">
                <a:extLst>
                  <a:ext uri="{FF2B5EF4-FFF2-40B4-BE49-F238E27FC236}">
                    <a16:creationId xmlns:a16="http://schemas.microsoft.com/office/drawing/2014/main" id="{CDA885DC-219F-4727-8DAE-A08703F6A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76"/>
                <a:ext cx="2398" cy="2"/>
                <a:chOff x="0" y="0"/>
                <a:chExt cx="2398" cy="2"/>
              </a:xfrm>
            </p:grpSpPr>
            <p:sp>
              <p:nvSpPr>
                <p:cNvPr id="45819" name="Line 276">
                  <a:extLst>
                    <a:ext uri="{FF2B5EF4-FFF2-40B4-BE49-F238E27FC236}">
                      <a16:creationId xmlns:a16="http://schemas.microsoft.com/office/drawing/2014/main" id="{0C07B582-A075-42C2-80B5-5508791B9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0" name="Line 277">
                  <a:extLst>
                    <a:ext uri="{FF2B5EF4-FFF2-40B4-BE49-F238E27FC236}">
                      <a16:creationId xmlns:a16="http://schemas.microsoft.com/office/drawing/2014/main" id="{FEB798E4-5F5F-4386-A605-0B9AA70837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1" name="Line 278">
                  <a:extLst>
                    <a:ext uri="{FF2B5EF4-FFF2-40B4-BE49-F238E27FC236}">
                      <a16:creationId xmlns:a16="http://schemas.microsoft.com/office/drawing/2014/main" id="{9E3241A4-5FB3-43EA-89EE-7407C3E3E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2" name="Line 279">
                  <a:extLst>
                    <a:ext uri="{FF2B5EF4-FFF2-40B4-BE49-F238E27FC236}">
                      <a16:creationId xmlns:a16="http://schemas.microsoft.com/office/drawing/2014/main" id="{4C726190-B00D-4DDE-B8D2-F5FAA4E58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3" name="Line 280">
                  <a:extLst>
                    <a:ext uri="{FF2B5EF4-FFF2-40B4-BE49-F238E27FC236}">
                      <a16:creationId xmlns:a16="http://schemas.microsoft.com/office/drawing/2014/main" id="{07852251-D902-4AB1-A12B-1BEB9BBC35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4" name="Line 281">
                  <a:extLst>
                    <a:ext uri="{FF2B5EF4-FFF2-40B4-BE49-F238E27FC236}">
                      <a16:creationId xmlns:a16="http://schemas.microsoft.com/office/drawing/2014/main" id="{DF578825-13F6-415A-9478-7F80B054C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5" name="Line 282">
                  <a:extLst>
                    <a:ext uri="{FF2B5EF4-FFF2-40B4-BE49-F238E27FC236}">
                      <a16:creationId xmlns:a16="http://schemas.microsoft.com/office/drawing/2014/main" id="{07BD30D9-C89D-41AF-A29C-02AD2E030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6" name="Line 283">
                  <a:extLst>
                    <a:ext uri="{FF2B5EF4-FFF2-40B4-BE49-F238E27FC236}">
                      <a16:creationId xmlns:a16="http://schemas.microsoft.com/office/drawing/2014/main" id="{B80ABEB7-4F89-4D4B-B9D7-172F29FAC6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7" name="Line 284">
                  <a:extLst>
                    <a:ext uri="{FF2B5EF4-FFF2-40B4-BE49-F238E27FC236}">
                      <a16:creationId xmlns:a16="http://schemas.microsoft.com/office/drawing/2014/main" id="{188BF485-1FCE-478A-8CB8-553D2AA155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8" name="Line 285">
                  <a:extLst>
                    <a:ext uri="{FF2B5EF4-FFF2-40B4-BE49-F238E27FC236}">
                      <a16:creationId xmlns:a16="http://schemas.microsoft.com/office/drawing/2014/main" id="{362476EF-6B9A-46AB-BBF8-2707B7FCE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29" name="Line 286">
                  <a:extLst>
                    <a:ext uri="{FF2B5EF4-FFF2-40B4-BE49-F238E27FC236}">
                      <a16:creationId xmlns:a16="http://schemas.microsoft.com/office/drawing/2014/main" id="{DF647DAD-1BE7-4F45-AB91-FE4E257FA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0" name="Line 287">
                  <a:extLst>
                    <a:ext uri="{FF2B5EF4-FFF2-40B4-BE49-F238E27FC236}">
                      <a16:creationId xmlns:a16="http://schemas.microsoft.com/office/drawing/2014/main" id="{1609C111-1598-4E65-9041-082E020A61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1" name="Line 288">
                  <a:extLst>
                    <a:ext uri="{FF2B5EF4-FFF2-40B4-BE49-F238E27FC236}">
                      <a16:creationId xmlns:a16="http://schemas.microsoft.com/office/drawing/2014/main" id="{DBEB7B1E-971A-40D7-A89D-B5814EEDE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2" name="Line 289">
                  <a:extLst>
                    <a:ext uri="{FF2B5EF4-FFF2-40B4-BE49-F238E27FC236}">
                      <a16:creationId xmlns:a16="http://schemas.microsoft.com/office/drawing/2014/main" id="{45AD9A40-014E-42BB-8FD4-4348142F77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3" name="Line 290">
                  <a:extLst>
                    <a:ext uri="{FF2B5EF4-FFF2-40B4-BE49-F238E27FC236}">
                      <a16:creationId xmlns:a16="http://schemas.microsoft.com/office/drawing/2014/main" id="{B382602F-DF6F-4000-BF45-1F8332F6D9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4" name="Line 291">
                  <a:extLst>
                    <a:ext uri="{FF2B5EF4-FFF2-40B4-BE49-F238E27FC236}">
                      <a16:creationId xmlns:a16="http://schemas.microsoft.com/office/drawing/2014/main" id="{EDC3D057-E579-4D79-B5DD-36BC8DD11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5" name="Line 292">
                  <a:extLst>
                    <a:ext uri="{FF2B5EF4-FFF2-40B4-BE49-F238E27FC236}">
                      <a16:creationId xmlns:a16="http://schemas.microsoft.com/office/drawing/2014/main" id="{320E4D74-8AF8-412A-9E3F-FE0144169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6" name="Line 293">
                  <a:extLst>
                    <a:ext uri="{FF2B5EF4-FFF2-40B4-BE49-F238E27FC236}">
                      <a16:creationId xmlns:a16="http://schemas.microsoft.com/office/drawing/2014/main" id="{661F9B76-5F68-4953-8C14-784B18292E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7" name="Line 294">
                  <a:extLst>
                    <a:ext uri="{FF2B5EF4-FFF2-40B4-BE49-F238E27FC236}">
                      <a16:creationId xmlns:a16="http://schemas.microsoft.com/office/drawing/2014/main" id="{9ED99121-5FC1-4ABB-9CF4-15E1A3AFF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8" name="Line 295">
                  <a:extLst>
                    <a:ext uri="{FF2B5EF4-FFF2-40B4-BE49-F238E27FC236}">
                      <a16:creationId xmlns:a16="http://schemas.microsoft.com/office/drawing/2014/main" id="{D1FAB1BE-263E-40EB-81C0-E4E003CE7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39" name="Line 296">
                  <a:extLst>
                    <a:ext uri="{FF2B5EF4-FFF2-40B4-BE49-F238E27FC236}">
                      <a16:creationId xmlns:a16="http://schemas.microsoft.com/office/drawing/2014/main" id="{A1DB2BBA-5783-4305-AA46-3E3ACE051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0" name="Line 297">
                  <a:extLst>
                    <a:ext uri="{FF2B5EF4-FFF2-40B4-BE49-F238E27FC236}">
                      <a16:creationId xmlns:a16="http://schemas.microsoft.com/office/drawing/2014/main" id="{20E0EB27-F633-43EA-8B8E-84B39584C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1" name="Line 298">
                  <a:extLst>
                    <a:ext uri="{FF2B5EF4-FFF2-40B4-BE49-F238E27FC236}">
                      <a16:creationId xmlns:a16="http://schemas.microsoft.com/office/drawing/2014/main" id="{3D60AE9A-9005-43F9-91B5-771DB36BF0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2" name="Line 299">
                  <a:extLst>
                    <a:ext uri="{FF2B5EF4-FFF2-40B4-BE49-F238E27FC236}">
                      <a16:creationId xmlns:a16="http://schemas.microsoft.com/office/drawing/2014/main" id="{C9CA8D93-5161-4CF8-BB2C-ED82A1FA48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3" name="Line 300">
                  <a:extLst>
                    <a:ext uri="{FF2B5EF4-FFF2-40B4-BE49-F238E27FC236}">
                      <a16:creationId xmlns:a16="http://schemas.microsoft.com/office/drawing/2014/main" id="{131B5B37-D0B7-46FD-87F5-7AEB101AA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4" name="Line 301">
                  <a:extLst>
                    <a:ext uri="{FF2B5EF4-FFF2-40B4-BE49-F238E27FC236}">
                      <a16:creationId xmlns:a16="http://schemas.microsoft.com/office/drawing/2014/main" id="{709C515D-2260-4414-B419-71B231D82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5" name="Line 302">
                  <a:extLst>
                    <a:ext uri="{FF2B5EF4-FFF2-40B4-BE49-F238E27FC236}">
                      <a16:creationId xmlns:a16="http://schemas.microsoft.com/office/drawing/2014/main" id="{05812548-29F1-448A-B70C-0B5BDBFCF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6" name="Line 303">
                  <a:extLst>
                    <a:ext uri="{FF2B5EF4-FFF2-40B4-BE49-F238E27FC236}">
                      <a16:creationId xmlns:a16="http://schemas.microsoft.com/office/drawing/2014/main" id="{3CBD4CEA-20D1-4CC0-97EA-5BBCA2D8EE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7" name="Line 304">
                  <a:extLst>
                    <a:ext uri="{FF2B5EF4-FFF2-40B4-BE49-F238E27FC236}">
                      <a16:creationId xmlns:a16="http://schemas.microsoft.com/office/drawing/2014/main" id="{23084BCC-05DD-4264-AC46-0D23FB991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8" name="Line 305">
                  <a:extLst>
                    <a:ext uri="{FF2B5EF4-FFF2-40B4-BE49-F238E27FC236}">
                      <a16:creationId xmlns:a16="http://schemas.microsoft.com/office/drawing/2014/main" id="{25672D2C-2827-4DE0-BE45-ABAE694ED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49" name="Line 306">
                  <a:extLst>
                    <a:ext uri="{FF2B5EF4-FFF2-40B4-BE49-F238E27FC236}">
                      <a16:creationId xmlns:a16="http://schemas.microsoft.com/office/drawing/2014/main" id="{F4235506-11CA-47F1-AFB9-0E685FBC8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3" name="Group 307">
                <a:extLst>
                  <a:ext uri="{FF2B5EF4-FFF2-40B4-BE49-F238E27FC236}">
                    <a16:creationId xmlns:a16="http://schemas.microsoft.com/office/drawing/2014/main" id="{F3376D7B-6482-49CD-852A-CA8AA94AB2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648"/>
                <a:ext cx="2398" cy="2"/>
                <a:chOff x="0" y="0"/>
                <a:chExt cx="2398" cy="2"/>
              </a:xfrm>
            </p:grpSpPr>
            <p:sp>
              <p:nvSpPr>
                <p:cNvPr id="45788" name="Line 308">
                  <a:extLst>
                    <a:ext uri="{FF2B5EF4-FFF2-40B4-BE49-F238E27FC236}">
                      <a16:creationId xmlns:a16="http://schemas.microsoft.com/office/drawing/2014/main" id="{0A34378D-58B1-4BD0-AE77-522204639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9" name="Line 309">
                  <a:extLst>
                    <a:ext uri="{FF2B5EF4-FFF2-40B4-BE49-F238E27FC236}">
                      <a16:creationId xmlns:a16="http://schemas.microsoft.com/office/drawing/2014/main" id="{F1DE2883-BEA0-4147-885A-C0902F839B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0" name="Line 310">
                  <a:extLst>
                    <a:ext uri="{FF2B5EF4-FFF2-40B4-BE49-F238E27FC236}">
                      <a16:creationId xmlns:a16="http://schemas.microsoft.com/office/drawing/2014/main" id="{DE9E1FE7-476C-4251-9A2A-B25C47BC1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1" name="Line 311">
                  <a:extLst>
                    <a:ext uri="{FF2B5EF4-FFF2-40B4-BE49-F238E27FC236}">
                      <a16:creationId xmlns:a16="http://schemas.microsoft.com/office/drawing/2014/main" id="{7F5E4206-EB60-454A-96A6-7318B954ED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2" name="Line 312">
                  <a:extLst>
                    <a:ext uri="{FF2B5EF4-FFF2-40B4-BE49-F238E27FC236}">
                      <a16:creationId xmlns:a16="http://schemas.microsoft.com/office/drawing/2014/main" id="{C7F1AFEE-D8CF-4A46-8F34-4DC772681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3" name="Line 313">
                  <a:extLst>
                    <a:ext uri="{FF2B5EF4-FFF2-40B4-BE49-F238E27FC236}">
                      <a16:creationId xmlns:a16="http://schemas.microsoft.com/office/drawing/2014/main" id="{B2513B38-53BC-4ACA-A14B-EFF77F7D5C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4" name="Line 314">
                  <a:extLst>
                    <a:ext uri="{FF2B5EF4-FFF2-40B4-BE49-F238E27FC236}">
                      <a16:creationId xmlns:a16="http://schemas.microsoft.com/office/drawing/2014/main" id="{32FE7AFA-AE3F-4632-A870-F5FE83941C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5" name="Line 315">
                  <a:extLst>
                    <a:ext uri="{FF2B5EF4-FFF2-40B4-BE49-F238E27FC236}">
                      <a16:creationId xmlns:a16="http://schemas.microsoft.com/office/drawing/2014/main" id="{60FEC631-634F-45AD-9B36-E135FD2EE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6" name="Line 316">
                  <a:extLst>
                    <a:ext uri="{FF2B5EF4-FFF2-40B4-BE49-F238E27FC236}">
                      <a16:creationId xmlns:a16="http://schemas.microsoft.com/office/drawing/2014/main" id="{280837C1-BB3D-4A50-A0A5-325AA3D9D8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7" name="Line 317">
                  <a:extLst>
                    <a:ext uri="{FF2B5EF4-FFF2-40B4-BE49-F238E27FC236}">
                      <a16:creationId xmlns:a16="http://schemas.microsoft.com/office/drawing/2014/main" id="{6F5F36B6-0654-45C6-9ECA-99877A6A1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8" name="Line 318">
                  <a:extLst>
                    <a:ext uri="{FF2B5EF4-FFF2-40B4-BE49-F238E27FC236}">
                      <a16:creationId xmlns:a16="http://schemas.microsoft.com/office/drawing/2014/main" id="{E14A28B8-BFC2-448E-823D-5B3E900EF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99" name="Line 319">
                  <a:extLst>
                    <a:ext uri="{FF2B5EF4-FFF2-40B4-BE49-F238E27FC236}">
                      <a16:creationId xmlns:a16="http://schemas.microsoft.com/office/drawing/2014/main" id="{D40AA99C-7D34-4438-AB75-8FD80D719F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0" name="Line 320">
                  <a:extLst>
                    <a:ext uri="{FF2B5EF4-FFF2-40B4-BE49-F238E27FC236}">
                      <a16:creationId xmlns:a16="http://schemas.microsoft.com/office/drawing/2014/main" id="{629754D2-BB12-4527-950F-1692F851C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1" name="Line 321">
                  <a:extLst>
                    <a:ext uri="{FF2B5EF4-FFF2-40B4-BE49-F238E27FC236}">
                      <a16:creationId xmlns:a16="http://schemas.microsoft.com/office/drawing/2014/main" id="{B1B832D7-D625-4C3B-9C05-9043686EA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2" name="Line 322">
                  <a:extLst>
                    <a:ext uri="{FF2B5EF4-FFF2-40B4-BE49-F238E27FC236}">
                      <a16:creationId xmlns:a16="http://schemas.microsoft.com/office/drawing/2014/main" id="{13F966A1-EB52-4FF1-B870-FECDB4A1F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3" name="Line 323">
                  <a:extLst>
                    <a:ext uri="{FF2B5EF4-FFF2-40B4-BE49-F238E27FC236}">
                      <a16:creationId xmlns:a16="http://schemas.microsoft.com/office/drawing/2014/main" id="{13006EF3-39C0-4C96-9ACE-853F4E6C9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4" name="Line 324">
                  <a:extLst>
                    <a:ext uri="{FF2B5EF4-FFF2-40B4-BE49-F238E27FC236}">
                      <a16:creationId xmlns:a16="http://schemas.microsoft.com/office/drawing/2014/main" id="{2555D86A-1557-4AD3-8D2B-C67524384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5" name="Line 325">
                  <a:extLst>
                    <a:ext uri="{FF2B5EF4-FFF2-40B4-BE49-F238E27FC236}">
                      <a16:creationId xmlns:a16="http://schemas.microsoft.com/office/drawing/2014/main" id="{4119B061-4F96-4841-8FCA-C66C21B0B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6" name="Line 326">
                  <a:extLst>
                    <a:ext uri="{FF2B5EF4-FFF2-40B4-BE49-F238E27FC236}">
                      <a16:creationId xmlns:a16="http://schemas.microsoft.com/office/drawing/2014/main" id="{ECE1B011-9F6E-4F3C-BD77-1B8995590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7" name="Line 327">
                  <a:extLst>
                    <a:ext uri="{FF2B5EF4-FFF2-40B4-BE49-F238E27FC236}">
                      <a16:creationId xmlns:a16="http://schemas.microsoft.com/office/drawing/2014/main" id="{42067411-60AB-47A8-8664-E0E9F5D96E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8" name="Line 328">
                  <a:extLst>
                    <a:ext uri="{FF2B5EF4-FFF2-40B4-BE49-F238E27FC236}">
                      <a16:creationId xmlns:a16="http://schemas.microsoft.com/office/drawing/2014/main" id="{2457D07F-0290-4365-80EF-12235CA0E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09" name="Line 329">
                  <a:extLst>
                    <a:ext uri="{FF2B5EF4-FFF2-40B4-BE49-F238E27FC236}">
                      <a16:creationId xmlns:a16="http://schemas.microsoft.com/office/drawing/2014/main" id="{ABC2DA95-4920-4189-A163-77F6BAB1B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0" name="Line 330">
                  <a:extLst>
                    <a:ext uri="{FF2B5EF4-FFF2-40B4-BE49-F238E27FC236}">
                      <a16:creationId xmlns:a16="http://schemas.microsoft.com/office/drawing/2014/main" id="{044857B5-997C-4692-9EBE-988227012F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1" name="Line 331">
                  <a:extLst>
                    <a:ext uri="{FF2B5EF4-FFF2-40B4-BE49-F238E27FC236}">
                      <a16:creationId xmlns:a16="http://schemas.microsoft.com/office/drawing/2014/main" id="{B7156819-26EB-469F-8E3E-707C409D9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2" name="Line 332">
                  <a:extLst>
                    <a:ext uri="{FF2B5EF4-FFF2-40B4-BE49-F238E27FC236}">
                      <a16:creationId xmlns:a16="http://schemas.microsoft.com/office/drawing/2014/main" id="{2F6A5E12-A4D6-4C51-968D-CCE16C35B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3" name="Line 333">
                  <a:extLst>
                    <a:ext uri="{FF2B5EF4-FFF2-40B4-BE49-F238E27FC236}">
                      <a16:creationId xmlns:a16="http://schemas.microsoft.com/office/drawing/2014/main" id="{BA5DA8E1-4642-486C-9A39-62EB29F946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4" name="Line 334">
                  <a:extLst>
                    <a:ext uri="{FF2B5EF4-FFF2-40B4-BE49-F238E27FC236}">
                      <a16:creationId xmlns:a16="http://schemas.microsoft.com/office/drawing/2014/main" id="{E4DE67DC-F38E-4C81-AE9B-034AE546AF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5" name="Line 335">
                  <a:extLst>
                    <a:ext uri="{FF2B5EF4-FFF2-40B4-BE49-F238E27FC236}">
                      <a16:creationId xmlns:a16="http://schemas.microsoft.com/office/drawing/2014/main" id="{DC21BA39-8F16-4930-B8CD-E59076BC8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6" name="Line 336">
                  <a:extLst>
                    <a:ext uri="{FF2B5EF4-FFF2-40B4-BE49-F238E27FC236}">
                      <a16:creationId xmlns:a16="http://schemas.microsoft.com/office/drawing/2014/main" id="{516F25C8-A661-4CD7-88A5-1BD01E93A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7" name="Line 337">
                  <a:extLst>
                    <a:ext uri="{FF2B5EF4-FFF2-40B4-BE49-F238E27FC236}">
                      <a16:creationId xmlns:a16="http://schemas.microsoft.com/office/drawing/2014/main" id="{632E9CD1-9E34-461E-B95A-95C35B210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818" name="Line 338">
                  <a:extLst>
                    <a:ext uri="{FF2B5EF4-FFF2-40B4-BE49-F238E27FC236}">
                      <a16:creationId xmlns:a16="http://schemas.microsoft.com/office/drawing/2014/main" id="{088C053F-9401-4451-994D-5A43BC59B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4" name="Group 339">
                <a:extLst>
                  <a:ext uri="{FF2B5EF4-FFF2-40B4-BE49-F238E27FC236}">
                    <a16:creationId xmlns:a16="http://schemas.microsoft.com/office/drawing/2014/main" id="{E743D5F2-6F09-46A1-A5FF-DD983A440B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"/>
                <a:ext cx="2398" cy="2"/>
                <a:chOff x="0" y="0"/>
                <a:chExt cx="2398" cy="2"/>
              </a:xfrm>
            </p:grpSpPr>
            <p:sp>
              <p:nvSpPr>
                <p:cNvPr id="45757" name="Line 340">
                  <a:extLst>
                    <a:ext uri="{FF2B5EF4-FFF2-40B4-BE49-F238E27FC236}">
                      <a16:creationId xmlns:a16="http://schemas.microsoft.com/office/drawing/2014/main" id="{75A404A7-3ED1-4611-8861-A5A299B96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8" name="Line 341">
                  <a:extLst>
                    <a:ext uri="{FF2B5EF4-FFF2-40B4-BE49-F238E27FC236}">
                      <a16:creationId xmlns:a16="http://schemas.microsoft.com/office/drawing/2014/main" id="{DB57BAFD-02B8-4905-93C5-512A9DC12A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9" name="Line 342">
                  <a:extLst>
                    <a:ext uri="{FF2B5EF4-FFF2-40B4-BE49-F238E27FC236}">
                      <a16:creationId xmlns:a16="http://schemas.microsoft.com/office/drawing/2014/main" id="{8A05083F-D9C3-48FB-B3BC-ADE1660C9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0" name="Line 343">
                  <a:extLst>
                    <a:ext uri="{FF2B5EF4-FFF2-40B4-BE49-F238E27FC236}">
                      <a16:creationId xmlns:a16="http://schemas.microsoft.com/office/drawing/2014/main" id="{3DA8CC34-3C4A-462E-86DB-FDE7D738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1" name="Line 344">
                  <a:extLst>
                    <a:ext uri="{FF2B5EF4-FFF2-40B4-BE49-F238E27FC236}">
                      <a16:creationId xmlns:a16="http://schemas.microsoft.com/office/drawing/2014/main" id="{9431B531-20AE-4AF0-B133-0622623ED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2" name="Line 345">
                  <a:extLst>
                    <a:ext uri="{FF2B5EF4-FFF2-40B4-BE49-F238E27FC236}">
                      <a16:creationId xmlns:a16="http://schemas.microsoft.com/office/drawing/2014/main" id="{54E65FEA-4438-4EB5-A11B-DBCF72F43D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3" name="Line 346">
                  <a:extLst>
                    <a:ext uri="{FF2B5EF4-FFF2-40B4-BE49-F238E27FC236}">
                      <a16:creationId xmlns:a16="http://schemas.microsoft.com/office/drawing/2014/main" id="{FFC7C289-DA9E-41F8-AD95-DA5E48F1B6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4" name="Line 347">
                  <a:extLst>
                    <a:ext uri="{FF2B5EF4-FFF2-40B4-BE49-F238E27FC236}">
                      <a16:creationId xmlns:a16="http://schemas.microsoft.com/office/drawing/2014/main" id="{4E767A46-02BC-454F-9BAD-FD64205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5" name="Line 348">
                  <a:extLst>
                    <a:ext uri="{FF2B5EF4-FFF2-40B4-BE49-F238E27FC236}">
                      <a16:creationId xmlns:a16="http://schemas.microsoft.com/office/drawing/2014/main" id="{573E5CB4-B8B7-4FB2-9B7D-1053B0C428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6" name="Line 349">
                  <a:extLst>
                    <a:ext uri="{FF2B5EF4-FFF2-40B4-BE49-F238E27FC236}">
                      <a16:creationId xmlns:a16="http://schemas.microsoft.com/office/drawing/2014/main" id="{34F146AC-A2A0-4958-93AA-3570BA8F6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7" name="Line 350">
                  <a:extLst>
                    <a:ext uri="{FF2B5EF4-FFF2-40B4-BE49-F238E27FC236}">
                      <a16:creationId xmlns:a16="http://schemas.microsoft.com/office/drawing/2014/main" id="{C2823AF7-1F74-4556-BC33-D26E93FC0D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8" name="Line 351">
                  <a:extLst>
                    <a:ext uri="{FF2B5EF4-FFF2-40B4-BE49-F238E27FC236}">
                      <a16:creationId xmlns:a16="http://schemas.microsoft.com/office/drawing/2014/main" id="{3CCDD6C4-0A9A-4D78-B1DD-68E042481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69" name="Line 352">
                  <a:extLst>
                    <a:ext uri="{FF2B5EF4-FFF2-40B4-BE49-F238E27FC236}">
                      <a16:creationId xmlns:a16="http://schemas.microsoft.com/office/drawing/2014/main" id="{2C584BEF-48E2-429F-98BE-B42AD352C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0" name="Line 353">
                  <a:extLst>
                    <a:ext uri="{FF2B5EF4-FFF2-40B4-BE49-F238E27FC236}">
                      <a16:creationId xmlns:a16="http://schemas.microsoft.com/office/drawing/2014/main" id="{127B3C33-7040-4B00-BF8F-7104B92F6B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1" name="Line 354">
                  <a:extLst>
                    <a:ext uri="{FF2B5EF4-FFF2-40B4-BE49-F238E27FC236}">
                      <a16:creationId xmlns:a16="http://schemas.microsoft.com/office/drawing/2014/main" id="{ECA2E3AF-FF29-4827-AE9C-23AB3F1A4E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2" name="Line 355">
                  <a:extLst>
                    <a:ext uri="{FF2B5EF4-FFF2-40B4-BE49-F238E27FC236}">
                      <a16:creationId xmlns:a16="http://schemas.microsoft.com/office/drawing/2014/main" id="{32BD323C-0C5E-4E52-AA6D-0B5B17FD4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3" name="Line 356">
                  <a:extLst>
                    <a:ext uri="{FF2B5EF4-FFF2-40B4-BE49-F238E27FC236}">
                      <a16:creationId xmlns:a16="http://schemas.microsoft.com/office/drawing/2014/main" id="{A5B14055-68AB-40C0-BE07-1675D1CA6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4" name="Line 357">
                  <a:extLst>
                    <a:ext uri="{FF2B5EF4-FFF2-40B4-BE49-F238E27FC236}">
                      <a16:creationId xmlns:a16="http://schemas.microsoft.com/office/drawing/2014/main" id="{5497B08F-218A-4F62-B4F8-60C31B1FA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5" name="Line 358">
                  <a:extLst>
                    <a:ext uri="{FF2B5EF4-FFF2-40B4-BE49-F238E27FC236}">
                      <a16:creationId xmlns:a16="http://schemas.microsoft.com/office/drawing/2014/main" id="{4601A8D9-CAC9-4F3B-A97E-89B0910F7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6" name="Line 359">
                  <a:extLst>
                    <a:ext uri="{FF2B5EF4-FFF2-40B4-BE49-F238E27FC236}">
                      <a16:creationId xmlns:a16="http://schemas.microsoft.com/office/drawing/2014/main" id="{B6E1E4F5-4094-4158-B63C-E683B7C9B3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7" name="Line 360">
                  <a:extLst>
                    <a:ext uri="{FF2B5EF4-FFF2-40B4-BE49-F238E27FC236}">
                      <a16:creationId xmlns:a16="http://schemas.microsoft.com/office/drawing/2014/main" id="{3DE5DB00-05F9-47CC-B21F-C6ACF41B00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8" name="Line 361">
                  <a:extLst>
                    <a:ext uri="{FF2B5EF4-FFF2-40B4-BE49-F238E27FC236}">
                      <a16:creationId xmlns:a16="http://schemas.microsoft.com/office/drawing/2014/main" id="{D7E3EC40-8EB4-447C-A309-9BF64344D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79" name="Line 362">
                  <a:extLst>
                    <a:ext uri="{FF2B5EF4-FFF2-40B4-BE49-F238E27FC236}">
                      <a16:creationId xmlns:a16="http://schemas.microsoft.com/office/drawing/2014/main" id="{7538CDDE-C83D-47F8-BB56-10AF4DE714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0" name="Line 363">
                  <a:extLst>
                    <a:ext uri="{FF2B5EF4-FFF2-40B4-BE49-F238E27FC236}">
                      <a16:creationId xmlns:a16="http://schemas.microsoft.com/office/drawing/2014/main" id="{C92BD9F0-16DA-4F53-94D3-287ECFFDF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1" name="Line 364">
                  <a:extLst>
                    <a:ext uri="{FF2B5EF4-FFF2-40B4-BE49-F238E27FC236}">
                      <a16:creationId xmlns:a16="http://schemas.microsoft.com/office/drawing/2014/main" id="{0B835111-61CA-424B-9E1C-085A1618B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2" name="Line 365">
                  <a:extLst>
                    <a:ext uri="{FF2B5EF4-FFF2-40B4-BE49-F238E27FC236}">
                      <a16:creationId xmlns:a16="http://schemas.microsoft.com/office/drawing/2014/main" id="{D10A11C5-99A8-4466-B67F-E3246FEA0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3" name="Line 366">
                  <a:extLst>
                    <a:ext uri="{FF2B5EF4-FFF2-40B4-BE49-F238E27FC236}">
                      <a16:creationId xmlns:a16="http://schemas.microsoft.com/office/drawing/2014/main" id="{40495355-CFB4-4ACD-B77C-516B2A477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4" name="Line 367">
                  <a:extLst>
                    <a:ext uri="{FF2B5EF4-FFF2-40B4-BE49-F238E27FC236}">
                      <a16:creationId xmlns:a16="http://schemas.microsoft.com/office/drawing/2014/main" id="{872742FA-7C51-4BD5-A6FC-27C920CCDB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5" name="Line 368">
                  <a:extLst>
                    <a:ext uri="{FF2B5EF4-FFF2-40B4-BE49-F238E27FC236}">
                      <a16:creationId xmlns:a16="http://schemas.microsoft.com/office/drawing/2014/main" id="{AA04E170-F4FF-4D22-B4F6-7E847CCC9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6" name="Line 369">
                  <a:extLst>
                    <a:ext uri="{FF2B5EF4-FFF2-40B4-BE49-F238E27FC236}">
                      <a16:creationId xmlns:a16="http://schemas.microsoft.com/office/drawing/2014/main" id="{7DC7D18D-1BAA-423C-AAA5-7EEC9B49E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87" name="Line 370">
                  <a:extLst>
                    <a:ext uri="{FF2B5EF4-FFF2-40B4-BE49-F238E27FC236}">
                      <a16:creationId xmlns:a16="http://schemas.microsoft.com/office/drawing/2014/main" id="{72744D0A-B276-4280-B93C-C4F2EE81A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5" name="Group 371">
                <a:extLst>
                  <a:ext uri="{FF2B5EF4-FFF2-40B4-BE49-F238E27FC236}">
                    <a16:creationId xmlns:a16="http://schemas.microsoft.com/office/drawing/2014/main" id="{03B431BE-9B6B-45DB-AB7C-7DBBBF638B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92"/>
                <a:ext cx="2398" cy="2"/>
                <a:chOff x="0" y="0"/>
                <a:chExt cx="2398" cy="2"/>
              </a:xfrm>
            </p:grpSpPr>
            <p:sp>
              <p:nvSpPr>
                <p:cNvPr id="45726" name="Line 372">
                  <a:extLst>
                    <a:ext uri="{FF2B5EF4-FFF2-40B4-BE49-F238E27FC236}">
                      <a16:creationId xmlns:a16="http://schemas.microsoft.com/office/drawing/2014/main" id="{E8647E38-2612-46EE-8A17-5E25551A8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7" name="Line 373">
                  <a:extLst>
                    <a:ext uri="{FF2B5EF4-FFF2-40B4-BE49-F238E27FC236}">
                      <a16:creationId xmlns:a16="http://schemas.microsoft.com/office/drawing/2014/main" id="{27D6A35A-8911-4140-A8D4-5B14DF692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8" name="Line 374">
                  <a:extLst>
                    <a:ext uri="{FF2B5EF4-FFF2-40B4-BE49-F238E27FC236}">
                      <a16:creationId xmlns:a16="http://schemas.microsoft.com/office/drawing/2014/main" id="{591FC70C-825F-4D3C-81BA-4450A8A60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9" name="Line 375">
                  <a:extLst>
                    <a:ext uri="{FF2B5EF4-FFF2-40B4-BE49-F238E27FC236}">
                      <a16:creationId xmlns:a16="http://schemas.microsoft.com/office/drawing/2014/main" id="{BF791476-EF63-40CC-A150-7723F1A250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0" name="Line 376">
                  <a:extLst>
                    <a:ext uri="{FF2B5EF4-FFF2-40B4-BE49-F238E27FC236}">
                      <a16:creationId xmlns:a16="http://schemas.microsoft.com/office/drawing/2014/main" id="{AF3CE396-4FC9-4FEB-98D9-D27610562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1" name="Line 377">
                  <a:extLst>
                    <a:ext uri="{FF2B5EF4-FFF2-40B4-BE49-F238E27FC236}">
                      <a16:creationId xmlns:a16="http://schemas.microsoft.com/office/drawing/2014/main" id="{054D9DC3-BFEF-4044-AF41-D394E4A116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2" name="Line 378">
                  <a:extLst>
                    <a:ext uri="{FF2B5EF4-FFF2-40B4-BE49-F238E27FC236}">
                      <a16:creationId xmlns:a16="http://schemas.microsoft.com/office/drawing/2014/main" id="{5E6C2B83-2528-41E0-AD35-5BF5E8221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3" name="Line 379">
                  <a:extLst>
                    <a:ext uri="{FF2B5EF4-FFF2-40B4-BE49-F238E27FC236}">
                      <a16:creationId xmlns:a16="http://schemas.microsoft.com/office/drawing/2014/main" id="{004A29BE-378A-4ACA-94B8-D8BD5F94B4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4" name="Line 380">
                  <a:extLst>
                    <a:ext uri="{FF2B5EF4-FFF2-40B4-BE49-F238E27FC236}">
                      <a16:creationId xmlns:a16="http://schemas.microsoft.com/office/drawing/2014/main" id="{9EF5EE4B-88E3-43B0-B580-33E3368DC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5" name="Line 381">
                  <a:extLst>
                    <a:ext uri="{FF2B5EF4-FFF2-40B4-BE49-F238E27FC236}">
                      <a16:creationId xmlns:a16="http://schemas.microsoft.com/office/drawing/2014/main" id="{4F790373-67DE-4A24-840D-120A10273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6" name="Line 382">
                  <a:extLst>
                    <a:ext uri="{FF2B5EF4-FFF2-40B4-BE49-F238E27FC236}">
                      <a16:creationId xmlns:a16="http://schemas.microsoft.com/office/drawing/2014/main" id="{6A4FEC76-B064-4622-869B-4FE19AB14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7" name="Line 383">
                  <a:extLst>
                    <a:ext uri="{FF2B5EF4-FFF2-40B4-BE49-F238E27FC236}">
                      <a16:creationId xmlns:a16="http://schemas.microsoft.com/office/drawing/2014/main" id="{437EEEA8-48FF-4630-927A-791292B4C0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8" name="Line 384">
                  <a:extLst>
                    <a:ext uri="{FF2B5EF4-FFF2-40B4-BE49-F238E27FC236}">
                      <a16:creationId xmlns:a16="http://schemas.microsoft.com/office/drawing/2014/main" id="{70246C7E-0718-4341-8F8F-143F88AB8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39" name="Line 385">
                  <a:extLst>
                    <a:ext uri="{FF2B5EF4-FFF2-40B4-BE49-F238E27FC236}">
                      <a16:creationId xmlns:a16="http://schemas.microsoft.com/office/drawing/2014/main" id="{4D10408B-C33A-4682-BEAD-E58DDE516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0" name="Line 386">
                  <a:extLst>
                    <a:ext uri="{FF2B5EF4-FFF2-40B4-BE49-F238E27FC236}">
                      <a16:creationId xmlns:a16="http://schemas.microsoft.com/office/drawing/2014/main" id="{158CDBB2-2884-46EC-BEAA-DCA62329A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1" name="Line 387">
                  <a:extLst>
                    <a:ext uri="{FF2B5EF4-FFF2-40B4-BE49-F238E27FC236}">
                      <a16:creationId xmlns:a16="http://schemas.microsoft.com/office/drawing/2014/main" id="{DDFCD9CC-5D89-4F55-9729-8796F40B8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2" name="Line 388">
                  <a:extLst>
                    <a:ext uri="{FF2B5EF4-FFF2-40B4-BE49-F238E27FC236}">
                      <a16:creationId xmlns:a16="http://schemas.microsoft.com/office/drawing/2014/main" id="{D3E74A17-6F87-459E-BD38-A863ED71A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3" name="Line 389">
                  <a:extLst>
                    <a:ext uri="{FF2B5EF4-FFF2-40B4-BE49-F238E27FC236}">
                      <a16:creationId xmlns:a16="http://schemas.microsoft.com/office/drawing/2014/main" id="{1D4BFFD2-315C-4005-907D-65F02E182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4" name="Line 390">
                  <a:extLst>
                    <a:ext uri="{FF2B5EF4-FFF2-40B4-BE49-F238E27FC236}">
                      <a16:creationId xmlns:a16="http://schemas.microsoft.com/office/drawing/2014/main" id="{EE9FB62F-C88F-490A-9F7E-2DB6DB3088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5" name="Line 391">
                  <a:extLst>
                    <a:ext uri="{FF2B5EF4-FFF2-40B4-BE49-F238E27FC236}">
                      <a16:creationId xmlns:a16="http://schemas.microsoft.com/office/drawing/2014/main" id="{5935F5EC-8C8B-49CE-8703-0195819B7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6" name="Line 392">
                  <a:extLst>
                    <a:ext uri="{FF2B5EF4-FFF2-40B4-BE49-F238E27FC236}">
                      <a16:creationId xmlns:a16="http://schemas.microsoft.com/office/drawing/2014/main" id="{AD61C3C8-AD9D-4D04-9D3D-A265372EF2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7" name="Line 393">
                  <a:extLst>
                    <a:ext uri="{FF2B5EF4-FFF2-40B4-BE49-F238E27FC236}">
                      <a16:creationId xmlns:a16="http://schemas.microsoft.com/office/drawing/2014/main" id="{2E0AFE81-68C5-4AA6-B817-3AC8EB294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8" name="Line 394">
                  <a:extLst>
                    <a:ext uri="{FF2B5EF4-FFF2-40B4-BE49-F238E27FC236}">
                      <a16:creationId xmlns:a16="http://schemas.microsoft.com/office/drawing/2014/main" id="{879FDE64-1375-4898-8087-4A79DB6DB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49" name="Line 395">
                  <a:extLst>
                    <a:ext uri="{FF2B5EF4-FFF2-40B4-BE49-F238E27FC236}">
                      <a16:creationId xmlns:a16="http://schemas.microsoft.com/office/drawing/2014/main" id="{AFD2359A-8B5D-4C6E-ACC0-6763F5562D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0" name="Line 396">
                  <a:extLst>
                    <a:ext uri="{FF2B5EF4-FFF2-40B4-BE49-F238E27FC236}">
                      <a16:creationId xmlns:a16="http://schemas.microsoft.com/office/drawing/2014/main" id="{7C9830FC-8F2B-49F3-8C0C-6062637D1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1" name="Line 397">
                  <a:extLst>
                    <a:ext uri="{FF2B5EF4-FFF2-40B4-BE49-F238E27FC236}">
                      <a16:creationId xmlns:a16="http://schemas.microsoft.com/office/drawing/2014/main" id="{29221F5C-F8DD-4EFF-8E0D-1CCEF7E29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2" name="Line 398">
                  <a:extLst>
                    <a:ext uri="{FF2B5EF4-FFF2-40B4-BE49-F238E27FC236}">
                      <a16:creationId xmlns:a16="http://schemas.microsoft.com/office/drawing/2014/main" id="{0E60D7EA-9310-4D6D-913A-4AEA5AD9B5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3" name="Line 399">
                  <a:extLst>
                    <a:ext uri="{FF2B5EF4-FFF2-40B4-BE49-F238E27FC236}">
                      <a16:creationId xmlns:a16="http://schemas.microsoft.com/office/drawing/2014/main" id="{9413E22E-923E-4E7C-B948-F5DF13881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4" name="Line 400">
                  <a:extLst>
                    <a:ext uri="{FF2B5EF4-FFF2-40B4-BE49-F238E27FC236}">
                      <a16:creationId xmlns:a16="http://schemas.microsoft.com/office/drawing/2014/main" id="{27F9283F-1C5A-400D-9FC3-32CFA82CA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5" name="Line 401">
                  <a:extLst>
                    <a:ext uri="{FF2B5EF4-FFF2-40B4-BE49-F238E27FC236}">
                      <a16:creationId xmlns:a16="http://schemas.microsoft.com/office/drawing/2014/main" id="{A82FF530-76FB-4164-B84B-54AF37FCF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56" name="Line 402">
                  <a:extLst>
                    <a:ext uri="{FF2B5EF4-FFF2-40B4-BE49-F238E27FC236}">
                      <a16:creationId xmlns:a16="http://schemas.microsoft.com/office/drawing/2014/main" id="{2A4F5F48-B76D-4002-A29B-F59C928CA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6" name="Group 403">
                <a:extLst>
                  <a:ext uri="{FF2B5EF4-FFF2-40B4-BE49-F238E27FC236}">
                    <a16:creationId xmlns:a16="http://schemas.microsoft.com/office/drawing/2014/main" id="{B9F1A3E9-D638-4A4F-AF0F-A57ED7802E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864"/>
                <a:ext cx="2398" cy="2"/>
                <a:chOff x="0" y="0"/>
                <a:chExt cx="2398" cy="2"/>
              </a:xfrm>
            </p:grpSpPr>
            <p:sp>
              <p:nvSpPr>
                <p:cNvPr id="45695" name="Line 404">
                  <a:extLst>
                    <a:ext uri="{FF2B5EF4-FFF2-40B4-BE49-F238E27FC236}">
                      <a16:creationId xmlns:a16="http://schemas.microsoft.com/office/drawing/2014/main" id="{EF8FF103-95BF-4138-BBF3-9EA0796170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6" name="Line 405">
                  <a:extLst>
                    <a:ext uri="{FF2B5EF4-FFF2-40B4-BE49-F238E27FC236}">
                      <a16:creationId xmlns:a16="http://schemas.microsoft.com/office/drawing/2014/main" id="{13C479F1-05C7-4C3B-B989-730F3364B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7" name="Line 406">
                  <a:extLst>
                    <a:ext uri="{FF2B5EF4-FFF2-40B4-BE49-F238E27FC236}">
                      <a16:creationId xmlns:a16="http://schemas.microsoft.com/office/drawing/2014/main" id="{460E2BCF-84AD-4255-BB7F-1B6078C1D6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8" name="Line 407">
                  <a:extLst>
                    <a:ext uri="{FF2B5EF4-FFF2-40B4-BE49-F238E27FC236}">
                      <a16:creationId xmlns:a16="http://schemas.microsoft.com/office/drawing/2014/main" id="{B263007F-A190-44E3-B5E6-5C98D256D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9" name="Line 408">
                  <a:extLst>
                    <a:ext uri="{FF2B5EF4-FFF2-40B4-BE49-F238E27FC236}">
                      <a16:creationId xmlns:a16="http://schemas.microsoft.com/office/drawing/2014/main" id="{768B6129-11DD-4359-AE40-9947CC43C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0" name="Line 409">
                  <a:extLst>
                    <a:ext uri="{FF2B5EF4-FFF2-40B4-BE49-F238E27FC236}">
                      <a16:creationId xmlns:a16="http://schemas.microsoft.com/office/drawing/2014/main" id="{4D3D4659-CBCB-46A8-85CE-56D6F959C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1" name="Line 410">
                  <a:extLst>
                    <a:ext uri="{FF2B5EF4-FFF2-40B4-BE49-F238E27FC236}">
                      <a16:creationId xmlns:a16="http://schemas.microsoft.com/office/drawing/2014/main" id="{86F25C3A-6525-4F5D-8CE5-A23D11036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2" name="Line 411">
                  <a:extLst>
                    <a:ext uri="{FF2B5EF4-FFF2-40B4-BE49-F238E27FC236}">
                      <a16:creationId xmlns:a16="http://schemas.microsoft.com/office/drawing/2014/main" id="{1C794D66-56E8-4234-BC89-D22FA6C76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3" name="Line 412">
                  <a:extLst>
                    <a:ext uri="{FF2B5EF4-FFF2-40B4-BE49-F238E27FC236}">
                      <a16:creationId xmlns:a16="http://schemas.microsoft.com/office/drawing/2014/main" id="{491D6C17-A16A-4812-8D3F-F34ED0E24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4" name="Line 413">
                  <a:extLst>
                    <a:ext uri="{FF2B5EF4-FFF2-40B4-BE49-F238E27FC236}">
                      <a16:creationId xmlns:a16="http://schemas.microsoft.com/office/drawing/2014/main" id="{2B18E543-4EB6-4A26-BD5F-88D9E4CF1A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5" name="Line 414">
                  <a:extLst>
                    <a:ext uri="{FF2B5EF4-FFF2-40B4-BE49-F238E27FC236}">
                      <a16:creationId xmlns:a16="http://schemas.microsoft.com/office/drawing/2014/main" id="{521AFD2D-1BEC-4216-8BFD-1BA1D2125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6" name="Line 415">
                  <a:extLst>
                    <a:ext uri="{FF2B5EF4-FFF2-40B4-BE49-F238E27FC236}">
                      <a16:creationId xmlns:a16="http://schemas.microsoft.com/office/drawing/2014/main" id="{1A223507-44B5-42E1-8770-166D0CA1D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7" name="Line 416">
                  <a:extLst>
                    <a:ext uri="{FF2B5EF4-FFF2-40B4-BE49-F238E27FC236}">
                      <a16:creationId xmlns:a16="http://schemas.microsoft.com/office/drawing/2014/main" id="{03727CE8-DBAD-4147-A306-122B78EB5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8" name="Line 417">
                  <a:extLst>
                    <a:ext uri="{FF2B5EF4-FFF2-40B4-BE49-F238E27FC236}">
                      <a16:creationId xmlns:a16="http://schemas.microsoft.com/office/drawing/2014/main" id="{538B027A-3827-4590-B383-6F4BC8FB6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09" name="Line 418">
                  <a:extLst>
                    <a:ext uri="{FF2B5EF4-FFF2-40B4-BE49-F238E27FC236}">
                      <a16:creationId xmlns:a16="http://schemas.microsoft.com/office/drawing/2014/main" id="{24D9538C-44D2-407F-A0E0-6556214BC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0" name="Line 419">
                  <a:extLst>
                    <a:ext uri="{FF2B5EF4-FFF2-40B4-BE49-F238E27FC236}">
                      <a16:creationId xmlns:a16="http://schemas.microsoft.com/office/drawing/2014/main" id="{6ABE0EA3-F7BD-4707-A71D-D74161B7F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1" name="Line 420">
                  <a:extLst>
                    <a:ext uri="{FF2B5EF4-FFF2-40B4-BE49-F238E27FC236}">
                      <a16:creationId xmlns:a16="http://schemas.microsoft.com/office/drawing/2014/main" id="{BD9B41A0-2396-46AB-B6DC-34A0D58C2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2" name="Line 421">
                  <a:extLst>
                    <a:ext uri="{FF2B5EF4-FFF2-40B4-BE49-F238E27FC236}">
                      <a16:creationId xmlns:a16="http://schemas.microsoft.com/office/drawing/2014/main" id="{5305BA3F-5AE4-4F2F-8FCC-08779BC25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3" name="Line 422">
                  <a:extLst>
                    <a:ext uri="{FF2B5EF4-FFF2-40B4-BE49-F238E27FC236}">
                      <a16:creationId xmlns:a16="http://schemas.microsoft.com/office/drawing/2014/main" id="{AD4B23B4-9F6F-4E74-B8B9-45BAA04F9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4" name="Line 423">
                  <a:extLst>
                    <a:ext uri="{FF2B5EF4-FFF2-40B4-BE49-F238E27FC236}">
                      <a16:creationId xmlns:a16="http://schemas.microsoft.com/office/drawing/2014/main" id="{F56B1D5E-2425-472B-A8AD-361E6682AE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5" name="Line 424">
                  <a:extLst>
                    <a:ext uri="{FF2B5EF4-FFF2-40B4-BE49-F238E27FC236}">
                      <a16:creationId xmlns:a16="http://schemas.microsoft.com/office/drawing/2014/main" id="{7E9D671A-2744-4414-A3EC-AC072D465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6" name="Line 425">
                  <a:extLst>
                    <a:ext uri="{FF2B5EF4-FFF2-40B4-BE49-F238E27FC236}">
                      <a16:creationId xmlns:a16="http://schemas.microsoft.com/office/drawing/2014/main" id="{1589B76A-28FD-4891-9D49-F013EFD1C0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7" name="Line 426">
                  <a:extLst>
                    <a:ext uri="{FF2B5EF4-FFF2-40B4-BE49-F238E27FC236}">
                      <a16:creationId xmlns:a16="http://schemas.microsoft.com/office/drawing/2014/main" id="{0C87D044-AA65-430B-AA9D-5E1A1AC8F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8" name="Line 427">
                  <a:extLst>
                    <a:ext uri="{FF2B5EF4-FFF2-40B4-BE49-F238E27FC236}">
                      <a16:creationId xmlns:a16="http://schemas.microsoft.com/office/drawing/2014/main" id="{20848CAE-BBD1-43C4-9AB2-645B650A1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19" name="Line 428">
                  <a:extLst>
                    <a:ext uri="{FF2B5EF4-FFF2-40B4-BE49-F238E27FC236}">
                      <a16:creationId xmlns:a16="http://schemas.microsoft.com/office/drawing/2014/main" id="{B8C7A3FC-269F-49AD-BBBA-516A93914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0" name="Line 429">
                  <a:extLst>
                    <a:ext uri="{FF2B5EF4-FFF2-40B4-BE49-F238E27FC236}">
                      <a16:creationId xmlns:a16="http://schemas.microsoft.com/office/drawing/2014/main" id="{98A4890E-7838-4BB3-9CE6-AADCF4A54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1" name="Line 430">
                  <a:extLst>
                    <a:ext uri="{FF2B5EF4-FFF2-40B4-BE49-F238E27FC236}">
                      <a16:creationId xmlns:a16="http://schemas.microsoft.com/office/drawing/2014/main" id="{0B0CEAD8-3196-462A-A1D9-1B793E8B0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2" name="Line 431">
                  <a:extLst>
                    <a:ext uri="{FF2B5EF4-FFF2-40B4-BE49-F238E27FC236}">
                      <a16:creationId xmlns:a16="http://schemas.microsoft.com/office/drawing/2014/main" id="{0D1CBC3F-110B-42E2-8666-38FA4B9F1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3" name="Line 432">
                  <a:extLst>
                    <a:ext uri="{FF2B5EF4-FFF2-40B4-BE49-F238E27FC236}">
                      <a16:creationId xmlns:a16="http://schemas.microsoft.com/office/drawing/2014/main" id="{D8CB6C8C-3AE0-42B5-9823-B7265B9119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4" name="Line 433">
                  <a:extLst>
                    <a:ext uri="{FF2B5EF4-FFF2-40B4-BE49-F238E27FC236}">
                      <a16:creationId xmlns:a16="http://schemas.microsoft.com/office/drawing/2014/main" id="{A65DDB31-6497-4EAC-83F1-876C1C58D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725" name="Line 434">
                  <a:extLst>
                    <a:ext uri="{FF2B5EF4-FFF2-40B4-BE49-F238E27FC236}">
                      <a16:creationId xmlns:a16="http://schemas.microsoft.com/office/drawing/2014/main" id="{D763EB6D-485F-4D06-8F43-14F6226778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7" name="Group 435">
                <a:extLst>
                  <a:ext uri="{FF2B5EF4-FFF2-40B4-BE49-F238E27FC236}">
                    <a16:creationId xmlns:a16="http://schemas.microsoft.com/office/drawing/2014/main" id="{F48BB591-C87E-4D90-9EA5-2257720F63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936"/>
                <a:ext cx="2398" cy="2"/>
                <a:chOff x="0" y="0"/>
                <a:chExt cx="2398" cy="2"/>
              </a:xfrm>
            </p:grpSpPr>
            <p:sp>
              <p:nvSpPr>
                <p:cNvPr id="45664" name="Line 436">
                  <a:extLst>
                    <a:ext uri="{FF2B5EF4-FFF2-40B4-BE49-F238E27FC236}">
                      <a16:creationId xmlns:a16="http://schemas.microsoft.com/office/drawing/2014/main" id="{6C45E066-CFCE-4CED-8594-E11CBCC368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5" name="Line 437">
                  <a:extLst>
                    <a:ext uri="{FF2B5EF4-FFF2-40B4-BE49-F238E27FC236}">
                      <a16:creationId xmlns:a16="http://schemas.microsoft.com/office/drawing/2014/main" id="{C0D16C0E-FE19-407C-B5CD-C2F8D4759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6" name="Line 438">
                  <a:extLst>
                    <a:ext uri="{FF2B5EF4-FFF2-40B4-BE49-F238E27FC236}">
                      <a16:creationId xmlns:a16="http://schemas.microsoft.com/office/drawing/2014/main" id="{879F7A03-B634-4503-AF5A-1F060E772B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7" name="Line 439">
                  <a:extLst>
                    <a:ext uri="{FF2B5EF4-FFF2-40B4-BE49-F238E27FC236}">
                      <a16:creationId xmlns:a16="http://schemas.microsoft.com/office/drawing/2014/main" id="{1A8B29F9-076C-405C-B6C9-A99AF4464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8" name="Line 440">
                  <a:extLst>
                    <a:ext uri="{FF2B5EF4-FFF2-40B4-BE49-F238E27FC236}">
                      <a16:creationId xmlns:a16="http://schemas.microsoft.com/office/drawing/2014/main" id="{A87D1249-9E46-473D-9E25-485C0D5006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9" name="Line 441">
                  <a:extLst>
                    <a:ext uri="{FF2B5EF4-FFF2-40B4-BE49-F238E27FC236}">
                      <a16:creationId xmlns:a16="http://schemas.microsoft.com/office/drawing/2014/main" id="{80111189-DC39-4CBE-88AD-65962DA8E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0" name="Line 442">
                  <a:extLst>
                    <a:ext uri="{FF2B5EF4-FFF2-40B4-BE49-F238E27FC236}">
                      <a16:creationId xmlns:a16="http://schemas.microsoft.com/office/drawing/2014/main" id="{D3EAFBFB-F3F7-4912-947C-36457A363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1" name="Line 443">
                  <a:extLst>
                    <a:ext uri="{FF2B5EF4-FFF2-40B4-BE49-F238E27FC236}">
                      <a16:creationId xmlns:a16="http://schemas.microsoft.com/office/drawing/2014/main" id="{86E10D60-7FD0-44E6-A646-88B4E07867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2" name="Line 444">
                  <a:extLst>
                    <a:ext uri="{FF2B5EF4-FFF2-40B4-BE49-F238E27FC236}">
                      <a16:creationId xmlns:a16="http://schemas.microsoft.com/office/drawing/2014/main" id="{4E467110-A4B2-4D75-AAC7-837903B45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3" name="Line 445">
                  <a:extLst>
                    <a:ext uri="{FF2B5EF4-FFF2-40B4-BE49-F238E27FC236}">
                      <a16:creationId xmlns:a16="http://schemas.microsoft.com/office/drawing/2014/main" id="{3271C2E9-628A-42E1-8F81-37CF1CCE90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4" name="Line 446">
                  <a:extLst>
                    <a:ext uri="{FF2B5EF4-FFF2-40B4-BE49-F238E27FC236}">
                      <a16:creationId xmlns:a16="http://schemas.microsoft.com/office/drawing/2014/main" id="{AEAEC7D0-E9C8-4561-8DF7-D54D89451B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5" name="Line 447">
                  <a:extLst>
                    <a:ext uri="{FF2B5EF4-FFF2-40B4-BE49-F238E27FC236}">
                      <a16:creationId xmlns:a16="http://schemas.microsoft.com/office/drawing/2014/main" id="{F85C5DE1-9E56-4BEB-A0BF-2AE050E8C9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6" name="Line 448">
                  <a:extLst>
                    <a:ext uri="{FF2B5EF4-FFF2-40B4-BE49-F238E27FC236}">
                      <a16:creationId xmlns:a16="http://schemas.microsoft.com/office/drawing/2014/main" id="{84F9FE22-3C2B-496A-B1F7-7F35596CD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7" name="Line 449">
                  <a:extLst>
                    <a:ext uri="{FF2B5EF4-FFF2-40B4-BE49-F238E27FC236}">
                      <a16:creationId xmlns:a16="http://schemas.microsoft.com/office/drawing/2014/main" id="{7299E577-E811-4026-ABD2-AE36E2E53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8" name="Line 450">
                  <a:extLst>
                    <a:ext uri="{FF2B5EF4-FFF2-40B4-BE49-F238E27FC236}">
                      <a16:creationId xmlns:a16="http://schemas.microsoft.com/office/drawing/2014/main" id="{36C85A16-D298-4E3D-9A68-5D295B2763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79" name="Line 451">
                  <a:extLst>
                    <a:ext uri="{FF2B5EF4-FFF2-40B4-BE49-F238E27FC236}">
                      <a16:creationId xmlns:a16="http://schemas.microsoft.com/office/drawing/2014/main" id="{73BED5D5-044B-433D-AF8A-3AC6B6803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0" name="Line 452">
                  <a:extLst>
                    <a:ext uri="{FF2B5EF4-FFF2-40B4-BE49-F238E27FC236}">
                      <a16:creationId xmlns:a16="http://schemas.microsoft.com/office/drawing/2014/main" id="{AC1D3B49-C8CF-445D-93AC-2453F63219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1" name="Line 453">
                  <a:extLst>
                    <a:ext uri="{FF2B5EF4-FFF2-40B4-BE49-F238E27FC236}">
                      <a16:creationId xmlns:a16="http://schemas.microsoft.com/office/drawing/2014/main" id="{4CE473D4-A9FF-4ECB-B430-927ED9D65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2" name="Line 454">
                  <a:extLst>
                    <a:ext uri="{FF2B5EF4-FFF2-40B4-BE49-F238E27FC236}">
                      <a16:creationId xmlns:a16="http://schemas.microsoft.com/office/drawing/2014/main" id="{5077C234-1DC7-4B5A-8F5E-21294A21E7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3" name="Line 455">
                  <a:extLst>
                    <a:ext uri="{FF2B5EF4-FFF2-40B4-BE49-F238E27FC236}">
                      <a16:creationId xmlns:a16="http://schemas.microsoft.com/office/drawing/2014/main" id="{2D49A7BE-83E8-49F2-BE03-6636358332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4" name="Line 456">
                  <a:extLst>
                    <a:ext uri="{FF2B5EF4-FFF2-40B4-BE49-F238E27FC236}">
                      <a16:creationId xmlns:a16="http://schemas.microsoft.com/office/drawing/2014/main" id="{576A417B-1472-4487-8071-610C186CD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5" name="Line 457">
                  <a:extLst>
                    <a:ext uri="{FF2B5EF4-FFF2-40B4-BE49-F238E27FC236}">
                      <a16:creationId xmlns:a16="http://schemas.microsoft.com/office/drawing/2014/main" id="{32AA527D-2255-4DA0-85AB-D195429BB0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6" name="Line 458">
                  <a:extLst>
                    <a:ext uri="{FF2B5EF4-FFF2-40B4-BE49-F238E27FC236}">
                      <a16:creationId xmlns:a16="http://schemas.microsoft.com/office/drawing/2014/main" id="{667F3DF1-FFFF-4479-9936-F20972906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7" name="Line 459">
                  <a:extLst>
                    <a:ext uri="{FF2B5EF4-FFF2-40B4-BE49-F238E27FC236}">
                      <a16:creationId xmlns:a16="http://schemas.microsoft.com/office/drawing/2014/main" id="{1A96E876-4190-4DE6-9BCE-A483AF12ED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8" name="Line 460">
                  <a:extLst>
                    <a:ext uri="{FF2B5EF4-FFF2-40B4-BE49-F238E27FC236}">
                      <a16:creationId xmlns:a16="http://schemas.microsoft.com/office/drawing/2014/main" id="{37096318-077F-4F17-BFD1-EB060E8CBE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89" name="Line 461">
                  <a:extLst>
                    <a:ext uri="{FF2B5EF4-FFF2-40B4-BE49-F238E27FC236}">
                      <a16:creationId xmlns:a16="http://schemas.microsoft.com/office/drawing/2014/main" id="{53D0D01B-6E3E-403C-90AE-8DF30CC83E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0" name="Line 462">
                  <a:extLst>
                    <a:ext uri="{FF2B5EF4-FFF2-40B4-BE49-F238E27FC236}">
                      <a16:creationId xmlns:a16="http://schemas.microsoft.com/office/drawing/2014/main" id="{39BD6214-5C3D-480D-A9F2-D425F8176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1" name="Line 463">
                  <a:extLst>
                    <a:ext uri="{FF2B5EF4-FFF2-40B4-BE49-F238E27FC236}">
                      <a16:creationId xmlns:a16="http://schemas.microsoft.com/office/drawing/2014/main" id="{E61016C0-2360-445E-8EDB-316C566AF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2" name="Line 464">
                  <a:extLst>
                    <a:ext uri="{FF2B5EF4-FFF2-40B4-BE49-F238E27FC236}">
                      <a16:creationId xmlns:a16="http://schemas.microsoft.com/office/drawing/2014/main" id="{E4DAF48E-F298-4A95-AA70-19994B9E5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3" name="Line 465">
                  <a:extLst>
                    <a:ext uri="{FF2B5EF4-FFF2-40B4-BE49-F238E27FC236}">
                      <a16:creationId xmlns:a16="http://schemas.microsoft.com/office/drawing/2014/main" id="{17B09CB3-DFC4-4C78-88EC-1FC49DE77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94" name="Line 466">
                  <a:extLst>
                    <a:ext uri="{FF2B5EF4-FFF2-40B4-BE49-F238E27FC236}">
                      <a16:creationId xmlns:a16="http://schemas.microsoft.com/office/drawing/2014/main" id="{C9F365FE-4C48-4E43-B336-64B682BE8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8" name="Group 467">
                <a:extLst>
                  <a:ext uri="{FF2B5EF4-FFF2-40B4-BE49-F238E27FC236}">
                    <a16:creationId xmlns:a16="http://schemas.microsoft.com/office/drawing/2014/main" id="{C5796937-C368-4784-A367-4C55A8FD4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008"/>
                <a:ext cx="2398" cy="2"/>
                <a:chOff x="0" y="0"/>
                <a:chExt cx="2398" cy="2"/>
              </a:xfrm>
            </p:grpSpPr>
            <p:sp>
              <p:nvSpPr>
                <p:cNvPr id="45633" name="Line 468">
                  <a:extLst>
                    <a:ext uri="{FF2B5EF4-FFF2-40B4-BE49-F238E27FC236}">
                      <a16:creationId xmlns:a16="http://schemas.microsoft.com/office/drawing/2014/main" id="{72EBD0B0-63D2-4ACE-95FA-3FB0051D9E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4" name="Line 469">
                  <a:extLst>
                    <a:ext uri="{FF2B5EF4-FFF2-40B4-BE49-F238E27FC236}">
                      <a16:creationId xmlns:a16="http://schemas.microsoft.com/office/drawing/2014/main" id="{4A0AB929-32B2-4CEB-B0A3-A896CFB8B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5" name="Line 470">
                  <a:extLst>
                    <a:ext uri="{FF2B5EF4-FFF2-40B4-BE49-F238E27FC236}">
                      <a16:creationId xmlns:a16="http://schemas.microsoft.com/office/drawing/2014/main" id="{D9FA5109-1BEB-4A8E-A851-6B3EE9E02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6" name="Line 471">
                  <a:extLst>
                    <a:ext uri="{FF2B5EF4-FFF2-40B4-BE49-F238E27FC236}">
                      <a16:creationId xmlns:a16="http://schemas.microsoft.com/office/drawing/2014/main" id="{57655A51-3003-4551-A201-FC0337C8C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7" name="Line 472">
                  <a:extLst>
                    <a:ext uri="{FF2B5EF4-FFF2-40B4-BE49-F238E27FC236}">
                      <a16:creationId xmlns:a16="http://schemas.microsoft.com/office/drawing/2014/main" id="{4DDA095B-D95C-45D8-A4A0-1B57EE271D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8" name="Line 473">
                  <a:extLst>
                    <a:ext uri="{FF2B5EF4-FFF2-40B4-BE49-F238E27FC236}">
                      <a16:creationId xmlns:a16="http://schemas.microsoft.com/office/drawing/2014/main" id="{5B71D006-714B-4C38-B2ED-AE4744709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9" name="Line 474">
                  <a:extLst>
                    <a:ext uri="{FF2B5EF4-FFF2-40B4-BE49-F238E27FC236}">
                      <a16:creationId xmlns:a16="http://schemas.microsoft.com/office/drawing/2014/main" id="{A04F3D67-9687-45D8-8C4F-222FD39F79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0" name="Line 475">
                  <a:extLst>
                    <a:ext uri="{FF2B5EF4-FFF2-40B4-BE49-F238E27FC236}">
                      <a16:creationId xmlns:a16="http://schemas.microsoft.com/office/drawing/2014/main" id="{31782DB1-AB73-486C-9D36-3C7F8E34C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1" name="Line 476">
                  <a:extLst>
                    <a:ext uri="{FF2B5EF4-FFF2-40B4-BE49-F238E27FC236}">
                      <a16:creationId xmlns:a16="http://schemas.microsoft.com/office/drawing/2014/main" id="{3BEDAA17-F9EF-4CC1-A96D-827397971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2" name="Line 477">
                  <a:extLst>
                    <a:ext uri="{FF2B5EF4-FFF2-40B4-BE49-F238E27FC236}">
                      <a16:creationId xmlns:a16="http://schemas.microsoft.com/office/drawing/2014/main" id="{0361A053-160D-4EA7-A672-F78ACD58F8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3" name="Line 478">
                  <a:extLst>
                    <a:ext uri="{FF2B5EF4-FFF2-40B4-BE49-F238E27FC236}">
                      <a16:creationId xmlns:a16="http://schemas.microsoft.com/office/drawing/2014/main" id="{E9C6C3C9-6876-45B1-BFB4-082D19D569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4" name="Line 479">
                  <a:extLst>
                    <a:ext uri="{FF2B5EF4-FFF2-40B4-BE49-F238E27FC236}">
                      <a16:creationId xmlns:a16="http://schemas.microsoft.com/office/drawing/2014/main" id="{BC161CE4-A800-421F-934D-5D23A4550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5" name="Line 480">
                  <a:extLst>
                    <a:ext uri="{FF2B5EF4-FFF2-40B4-BE49-F238E27FC236}">
                      <a16:creationId xmlns:a16="http://schemas.microsoft.com/office/drawing/2014/main" id="{6B68ED9F-AD37-4A1A-9FA2-66E884AE2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6" name="Line 481">
                  <a:extLst>
                    <a:ext uri="{FF2B5EF4-FFF2-40B4-BE49-F238E27FC236}">
                      <a16:creationId xmlns:a16="http://schemas.microsoft.com/office/drawing/2014/main" id="{01165630-A6EE-47AD-998B-D7DD03D02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7" name="Line 482">
                  <a:extLst>
                    <a:ext uri="{FF2B5EF4-FFF2-40B4-BE49-F238E27FC236}">
                      <a16:creationId xmlns:a16="http://schemas.microsoft.com/office/drawing/2014/main" id="{11032B96-4A9D-4DBD-8D70-88987AB51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8" name="Line 483">
                  <a:extLst>
                    <a:ext uri="{FF2B5EF4-FFF2-40B4-BE49-F238E27FC236}">
                      <a16:creationId xmlns:a16="http://schemas.microsoft.com/office/drawing/2014/main" id="{091993F3-D3E9-4768-B25F-545569BCC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49" name="Line 484">
                  <a:extLst>
                    <a:ext uri="{FF2B5EF4-FFF2-40B4-BE49-F238E27FC236}">
                      <a16:creationId xmlns:a16="http://schemas.microsoft.com/office/drawing/2014/main" id="{D62EC0A7-67DA-4D43-A21D-6D6768D86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0" name="Line 485">
                  <a:extLst>
                    <a:ext uri="{FF2B5EF4-FFF2-40B4-BE49-F238E27FC236}">
                      <a16:creationId xmlns:a16="http://schemas.microsoft.com/office/drawing/2014/main" id="{929A86C2-5060-4BB6-B05E-A9542D11CB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1" name="Line 486">
                  <a:extLst>
                    <a:ext uri="{FF2B5EF4-FFF2-40B4-BE49-F238E27FC236}">
                      <a16:creationId xmlns:a16="http://schemas.microsoft.com/office/drawing/2014/main" id="{30679E3E-0A50-4E24-9E98-27DD65F97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2" name="Line 487">
                  <a:extLst>
                    <a:ext uri="{FF2B5EF4-FFF2-40B4-BE49-F238E27FC236}">
                      <a16:creationId xmlns:a16="http://schemas.microsoft.com/office/drawing/2014/main" id="{57914E4B-57EB-4753-925D-07EE2B8157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3" name="Line 488">
                  <a:extLst>
                    <a:ext uri="{FF2B5EF4-FFF2-40B4-BE49-F238E27FC236}">
                      <a16:creationId xmlns:a16="http://schemas.microsoft.com/office/drawing/2014/main" id="{B7AFC691-CE2C-4859-A8E3-830F90F14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4" name="Line 489">
                  <a:extLst>
                    <a:ext uri="{FF2B5EF4-FFF2-40B4-BE49-F238E27FC236}">
                      <a16:creationId xmlns:a16="http://schemas.microsoft.com/office/drawing/2014/main" id="{A5E7435E-0945-4543-92B8-F2260ABE9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5" name="Line 490">
                  <a:extLst>
                    <a:ext uri="{FF2B5EF4-FFF2-40B4-BE49-F238E27FC236}">
                      <a16:creationId xmlns:a16="http://schemas.microsoft.com/office/drawing/2014/main" id="{C761A1C6-85B8-426C-AD44-01C0DA70A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6" name="Line 491">
                  <a:extLst>
                    <a:ext uri="{FF2B5EF4-FFF2-40B4-BE49-F238E27FC236}">
                      <a16:creationId xmlns:a16="http://schemas.microsoft.com/office/drawing/2014/main" id="{05ED06B6-B2A1-4A73-8B83-58F62CBA7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7" name="Line 492">
                  <a:extLst>
                    <a:ext uri="{FF2B5EF4-FFF2-40B4-BE49-F238E27FC236}">
                      <a16:creationId xmlns:a16="http://schemas.microsoft.com/office/drawing/2014/main" id="{5AA2047A-4063-4311-A581-FE4E2BB04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8" name="Line 493">
                  <a:extLst>
                    <a:ext uri="{FF2B5EF4-FFF2-40B4-BE49-F238E27FC236}">
                      <a16:creationId xmlns:a16="http://schemas.microsoft.com/office/drawing/2014/main" id="{05A531F8-0F4B-4679-AD21-59FFF8BB5B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59" name="Line 494">
                  <a:extLst>
                    <a:ext uri="{FF2B5EF4-FFF2-40B4-BE49-F238E27FC236}">
                      <a16:creationId xmlns:a16="http://schemas.microsoft.com/office/drawing/2014/main" id="{7EE4036B-AD17-4658-A5AB-A2827A33D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0" name="Line 495">
                  <a:extLst>
                    <a:ext uri="{FF2B5EF4-FFF2-40B4-BE49-F238E27FC236}">
                      <a16:creationId xmlns:a16="http://schemas.microsoft.com/office/drawing/2014/main" id="{A470DA53-6524-47A1-9BE6-8BB6F4595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1" name="Line 496">
                  <a:extLst>
                    <a:ext uri="{FF2B5EF4-FFF2-40B4-BE49-F238E27FC236}">
                      <a16:creationId xmlns:a16="http://schemas.microsoft.com/office/drawing/2014/main" id="{204E9202-3849-4484-AAA8-EAC754968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2" name="Line 497">
                  <a:extLst>
                    <a:ext uri="{FF2B5EF4-FFF2-40B4-BE49-F238E27FC236}">
                      <a16:creationId xmlns:a16="http://schemas.microsoft.com/office/drawing/2014/main" id="{4C680A3E-7BA9-47CE-BE12-C7BCAFB18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63" name="Line 498">
                  <a:extLst>
                    <a:ext uri="{FF2B5EF4-FFF2-40B4-BE49-F238E27FC236}">
                      <a16:creationId xmlns:a16="http://schemas.microsoft.com/office/drawing/2014/main" id="{6FE6C547-A12F-4F27-AC5D-E984F7E4A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09" name="Group 499">
                <a:extLst>
                  <a:ext uri="{FF2B5EF4-FFF2-40B4-BE49-F238E27FC236}">
                    <a16:creationId xmlns:a16="http://schemas.microsoft.com/office/drawing/2014/main" id="{B5BEE575-C147-43D1-96BA-678F8B622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080"/>
                <a:ext cx="2398" cy="2"/>
                <a:chOff x="0" y="0"/>
                <a:chExt cx="2398" cy="2"/>
              </a:xfrm>
            </p:grpSpPr>
            <p:sp>
              <p:nvSpPr>
                <p:cNvPr id="45602" name="Line 500">
                  <a:extLst>
                    <a:ext uri="{FF2B5EF4-FFF2-40B4-BE49-F238E27FC236}">
                      <a16:creationId xmlns:a16="http://schemas.microsoft.com/office/drawing/2014/main" id="{A2418076-F235-4BBD-B249-C0831BF26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3" name="Line 501">
                  <a:extLst>
                    <a:ext uri="{FF2B5EF4-FFF2-40B4-BE49-F238E27FC236}">
                      <a16:creationId xmlns:a16="http://schemas.microsoft.com/office/drawing/2014/main" id="{C34F9D01-7FDA-4E2A-80CA-24C5E36B0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4" name="Line 502">
                  <a:extLst>
                    <a:ext uri="{FF2B5EF4-FFF2-40B4-BE49-F238E27FC236}">
                      <a16:creationId xmlns:a16="http://schemas.microsoft.com/office/drawing/2014/main" id="{7183C1A3-FF62-4A2E-B7C4-F882DB3F1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5" name="Line 503">
                  <a:extLst>
                    <a:ext uri="{FF2B5EF4-FFF2-40B4-BE49-F238E27FC236}">
                      <a16:creationId xmlns:a16="http://schemas.microsoft.com/office/drawing/2014/main" id="{B4EA4534-4303-4144-AF1C-2F1B29839E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6" name="Line 504">
                  <a:extLst>
                    <a:ext uri="{FF2B5EF4-FFF2-40B4-BE49-F238E27FC236}">
                      <a16:creationId xmlns:a16="http://schemas.microsoft.com/office/drawing/2014/main" id="{266E25BE-1F31-4B4E-A03F-65EBF55CA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7" name="Line 505">
                  <a:extLst>
                    <a:ext uri="{FF2B5EF4-FFF2-40B4-BE49-F238E27FC236}">
                      <a16:creationId xmlns:a16="http://schemas.microsoft.com/office/drawing/2014/main" id="{8C171867-8850-4057-B48F-80C0922A0E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8" name="Line 506">
                  <a:extLst>
                    <a:ext uri="{FF2B5EF4-FFF2-40B4-BE49-F238E27FC236}">
                      <a16:creationId xmlns:a16="http://schemas.microsoft.com/office/drawing/2014/main" id="{952EE3FB-1F6F-4311-B11D-8104438C5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9" name="Line 507">
                  <a:extLst>
                    <a:ext uri="{FF2B5EF4-FFF2-40B4-BE49-F238E27FC236}">
                      <a16:creationId xmlns:a16="http://schemas.microsoft.com/office/drawing/2014/main" id="{601E3C3B-722D-4780-A5AC-17825770FD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0" name="Line 508">
                  <a:extLst>
                    <a:ext uri="{FF2B5EF4-FFF2-40B4-BE49-F238E27FC236}">
                      <a16:creationId xmlns:a16="http://schemas.microsoft.com/office/drawing/2014/main" id="{7C88594F-7582-4110-829B-06D625285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1" name="Line 509">
                  <a:extLst>
                    <a:ext uri="{FF2B5EF4-FFF2-40B4-BE49-F238E27FC236}">
                      <a16:creationId xmlns:a16="http://schemas.microsoft.com/office/drawing/2014/main" id="{556CEEC1-FC0D-44CD-85C6-9ECEB252B4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2" name="Line 510">
                  <a:extLst>
                    <a:ext uri="{FF2B5EF4-FFF2-40B4-BE49-F238E27FC236}">
                      <a16:creationId xmlns:a16="http://schemas.microsoft.com/office/drawing/2014/main" id="{3F2F1816-FBAD-44EF-A6F0-9BD932C6B5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3" name="Line 511">
                  <a:extLst>
                    <a:ext uri="{FF2B5EF4-FFF2-40B4-BE49-F238E27FC236}">
                      <a16:creationId xmlns:a16="http://schemas.microsoft.com/office/drawing/2014/main" id="{3C889B6A-685F-4F5E-B36A-84D1578BC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4" name="Line 512">
                  <a:extLst>
                    <a:ext uri="{FF2B5EF4-FFF2-40B4-BE49-F238E27FC236}">
                      <a16:creationId xmlns:a16="http://schemas.microsoft.com/office/drawing/2014/main" id="{00C2432C-0123-4D00-8624-3FA410C4C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5" name="Line 513">
                  <a:extLst>
                    <a:ext uri="{FF2B5EF4-FFF2-40B4-BE49-F238E27FC236}">
                      <a16:creationId xmlns:a16="http://schemas.microsoft.com/office/drawing/2014/main" id="{FC50CF7B-0ACA-46A7-A173-2155D880D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6" name="Line 514">
                  <a:extLst>
                    <a:ext uri="{FF2B5EF4-FFF2-40B4-BE49-F238E27FC236}">
                      <a16:creationId xmlns:a16="http://schemas.microsoft.com/office/drawing/2014/main" id="{FDCDF8D5-E6CC-4A18-A92F-A95D6DB41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7" name="Line 515">
                  <a:extLst>
                    <a:ext uri="{FF2B5EF4-FFF2-40B4-BE49-F238E27FC236}">
                      <a16:creationId xmlns:a16="http://schemas.microsoft.com/office/drawing/2014/main" id="{123065B4-104B-4B15-9835-37B8AA1C1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8" name="Line 516">
                  <a:extLst>
                    <a:ext uri="{FF2B5EF4-FFF2-40B4-BE49-F238E27FC236}">
                      <a16:creationId xmlns:a16="http://schemas.microsoft.com/office/drawing/2014/main" id="{D8B6DD94-80F1-489A-B268-F3F2D43C4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19" name="Line 517">
                  <a:extLst>
                    <a:ext uri="{FF2B5EF4-FFF2-40B4-BE49-F238E27FC236}">
                      <a16:creationId xmlns:a16="http://schemas.microsoft.com/office/drawing/2014/main" id="{FEDDA889-3BDD-489A-951C-0BA9FC644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0" name="Line 518">
                  <a:extLst>
                    <a:ext uri="{FF2B5EF4-FFF2-40B4-BE49-F238E27FC236}">
                      <a16:creationId xmlns:a16="http://schemas.microsoft.com/office/drawing/2014/main" id="{87128C7C-4448-41D2-866D-2DB9DB90C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1" name="Line 519">
                  <a:extLst>
                    <a:ext uri="{FF2B5EF4-FFF2-40B4-BE49-F238E27FC236}">
                      <a16:creationId xmlns:a16="http://schemas.microsoft.com/office/drawing/2014/main" id="{5F9FC28B-1D50-4FA8-8FBD-62B57BC28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2" name="Line 520">
                  <a:extLst>
                    <a:ext uri="{FF2B5EF4-FFF2-40B4-BE49-F238E27FC236}">
                      <a16:creationId xmlns:a16="http://schemas.microsoft.com/office/drawing/2014/main" id="{4DCDB0E7-9A23-45F0-A482-C42C3B2A2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3" name="Line 521">
                  <a:extLst>
                    <a:ext uri="{FF2B5EF4-FFF2-40B4-BE49-F238E27FC236}">
                      <a16:creationId xmlns:a16="http://schemas.microsoft.com/office/drawing/2014/main" id="{0EF7544F-428D-4711-AEE5-DB141789E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4" name="Line 522">
                  <a:extLst>
                    <a:ext uri="{FF2B5EF4-FFF2-40B4-BE49-F238E27FC236}">
                      <a16:creationId xmlns:a16="http://schemas.microsoft.com/office/drawing/2014/main" id="{10A41F16-AAB8-4A00-A1AC-CC4EBFEB2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5" name="Line 523">
                  <a:extLst>
                    <a:ext uri="{FF2B5EF4-FFF2-40B4-BE49-F238E27FC236}">
                      <a16:creationId xmlns:a16="http://schemas.microsoft.com/office/drawing/2014/main" id="{A172AD92-BF8F-4046-9F3B-052DAA4CB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6" name="Line 524">
                  <a:extLst>
                    <a:ext uri="{FF2B5EF4-FFF2-40B4-BE49-F238E27FC236}">
                      <a16:creationId xmlns:a16="http://schemas.microsoft.com/office/drawing/2014/main" id="{998848C8-21B3-4A0F-850C-34127E483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7" name="Line 525">
                  <a:extLst>
                    <a:ext uri="{FF2B5EF4-FFF2-40B4-BE49-F238E27FC236}">
                      <a16:creationId xmlns:a16="http://schemas.microsoft.com/office/drawing/2014/main" id="{2858A6E8-CF8E-4D51-9569-2DE5B82B5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8" name="Line 526">
                  <a:extLst>
                    <a:ext uri="{FF2B5EF4-FFF2-40B4-BE49-F238E27FC236}">
                      <a16:creationId xmlns:a16="http://schemas.microsoft.com/office/drawing/2014/main" id="{4395F7C0-F322-44B5-8318-863BD576C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29" name="Line 527">
                  <a:extLst>
                    <a:ext uri="{FF2B5EF4-FFF2-40B4-BE49-F238E27FC236}">
                      <a16:creationId xmlns:a16="http://schemas.microsoft.com/office/drawing/2014/main" id="{A1F618BE-69B3-4545-BD57-602C869658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0" name="Line 528">
                  <a:extLst>
                    <a:ext uri="{FF2B5EF4-FFF2-40B4-BE49-F238E27FC236}">
                      <a16:creationId xmlns:a16="http://schemas.microsoft.com/office/drawing/2014/main" id="{BE1C89FD-4F10-42FD-B884-BCE8A9116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1" name="Line 529">
                  <a:extLst>
                    <a:ext uri="{FF2B5EF4-FFF2-40B4-BE49-F238E27FC236}">
                      <a16:creationId xmlns:a16="http://schemas.microsoft.com/office/drawing/2014/main" id="{4E560B79-9DDA-4821-9D30-91D7C26CCF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32" name="Line 530">
                  <a:extLst>
                    <a:ext uri="{FF2B5EF4-FFF2-40B4-BE49-F238E27FC236}">
                      <a16:creationId xmlns:a16="http://schemas.microsoft.com/office/drawing/2014/main" id="{3B177D41-A4C3-4399-BBA5-97E05CE54C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10" name="Group 531">
                <a:extLst>
                  <a:ext uri="{FF2B5EF4-FFF2-40B4-BE49-F238E27FC236}">
                    <a16:creationId xmlns:a16="http://schemas.microsoft.com/office/drawing/2014/main" id="{627D1F1D-B548-4B79-8A1E-17AE51331C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52"/>
                <a:ext cx="2398" cy="2"/>
                <a:chOff x="0" y="0"/>
                <a:chExt cx="2398" cy="2"/>
              </a:xfrm>
            </p:grpSpPr>
            <p:sp>
              <p:nvSpPr>
                <p:cNvPr id="45571" name="Line 532">
                  <a:extLst>
                    <a:ext uri="{FF2B5EF4-FFF2-40B4-BE49-F238E27FC236}">
                      <a16:creationId xmlns:a16="http://schemas.microsoft.com/office/drawing/2014/main" id="{9609043C-4828-4BA3-9EE8-6DE5A5A62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2" name="Line 533">
                  <a:extLst>
                    <a:ext uri="{FF2B5EF4-FFF2-40B4-BE49-F238E27FC236}">
                      <a16:creationId xmlns:a16="http://schemas.microsoft.com/office/drawing/2014/main" id="{B7E1DBF2-38EF-4246-A237-0A98A766F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3" name="Line 534">
                  <a:extLst>
                    <a:ext uri="{FF2B5EF4-FFF2-40B4-BE49-F238E27FC236}">
                      <a16:creationId xmlns:a16="http://schemas.microsoft.com/office/drawing/2014/main" id="{AB84FEF2-7182-480D-88DE-EA9DD48F30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4" name="Line 535">
                  <a:extLst>
                    <a:ext uri="{FF2B5EF4-FFF2-40B4-BE49-F238E27FC236}">
                      <a16:creationId xmlns:a16="http://schemas.microsoft.com/office/drawing/2014/main" id="{D056517D-F758-403A-97FA-0A52909A9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5" name="Line 536">
                  <a:extLst>
                    <a:ext uri="{FF2B5EF4-FFF2-40B4-BE49-F238E27FC236}">
                      <a16:creationId xmlns:a16="http://schemas.microsoft.com/office/drawing/2014/main" id="{8F5A968F-A4DF-439E-922E-32047004F4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6" name="Line 537">
                  <a:extLst>
                    <a:ext uri="{FF2B5EF4-FFF2-40B4-BE49-F238E27FC236}">
                      <a16:creationId xmlns:a16="http://schemas.microsoft.com/office/drawing/2014/main" id="{F34BE98F-5958-40E7-B23D-FB52B0A9E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7" name="Line 538">
                  <a:extLst>
                    <a:ext uri="{FF2B5EF4-FFF2-40B4-BE49-F238E27FC236}">
                      <a16:creationId xmlns:a16="http://schemas.microsoft.com/office/drawing/2014/main" id="{B537AE7A-FF35-437C-A0F6-124F0567C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8" name="Line 539">
                  <a:extLst>
                    <a:ext uri="{FF2B5EF4-FFF2-40B4-BE49-F238E27FC236}">
                      <a16:creationId xmlns:a16="http://schemas.microsoft.com/office/drawing/2014/main" id="{A6AE5DD3-C3BB-47FF-8344-CFDE1F8C7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9" name="Line 540">
                  <a:extLst>
                    <a:ext uri="{FF2B5EF4-FFF2-40B4-BE49-F238E27FC236}">
                      <a16:creationId xmlns:a16="http://schemas.microsoft.com/office/drawing/2014/main" id="{298280D2-5558-44F1-90A1-7B703BCF1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0" name="Line 541">
                  <a:extLst>
                    <a:ext uri="{FF2B5EF4-FFF2-40B4-BE49-F238E27FC236}">
                      <a16:creationId xmlns:a16="http://schemas.microsoft.com/office/drawing/2014/main" id="{F139C578-7692-4317-A916-2B6D81A4A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1" name="Line 542">
                  <a:extLst>
                    <a:ext uri="{FF2B5EF4-FFF2-40B4-BE49-F238E27FC236}">
                      <a16:creationId xmlns:a16="http://schemas.microsoft.com/office/drawing/2014/main" id="{7B6B377B-EA55-4777-AB4E-35CCF0CAA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2" name="Line 543">
                  <a:extLst>
                    <a:ext uri="{FF2B5EF4-FFF2-40B4-BE49-F238E27FC236}">
                      <a16:creationId xmlns:a16="http://schemas.microsoft.com/office/drawing/2014/main" id="{D3BD7E11-F8FA-4BDF-BE82-C26EC2E00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3" name="Line 544">
                  <a:extLst>
                    <a:ext uri="{FF2B5EF4-FFF2-40B4-BE49-F238E27FC236}">
                      <a16:creationId xmlns:a16="http://schemas.microsoft.com/office/drawing/2014/main" id="{9BF30EAA-380D-4F6F-A4EF-AA1FB232B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4" name="Line 545">
                  <a:extLst>
                    <a:ext uri="{FF2B5EF4-FFF2-40B4-BE49-F238E27FC236}">
                      <a16:creationId xmlns:a16="http://schemas.microsoft.com/office/drawing/2014/main" id="{91126263-4635-4B7D-872B-9FD2C406B0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5" name="Line 546">
                  <a:extLst>
                    <a:ext uri="{FF2B5EF4-FFF2-40B4-BE49-F238E27FC236}">
                      <a16:creationId xmlns:a16="http://schemas.microsoft.com/office/drawing/2014/main" id="{8572AC56-D8E4-40DA-9CC7-747E412B2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6" name="Line 547">
                  <a:extLst>
                    <a:ext uri="{FF2B5EF4-FFF2-40B4-BE49-F238E27FC236}">
                      <a16:creationId xmlns:a16="http://schemas.microsoft.com/office/drawing/2014/main" id="{63D6BE9E-5D56-43B9-B426-8984E11E15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7" name="Line 548">
                  <a:extLst>
                    <a:ext uri="{FF2B5EF4-FFF2-40B4-BE49-F238E27FC236}">
                      <a16:creationId xmlns:a16="http://schemas.microsoft.com/office/drawing/2014/main" id="{BAEB3E42-503E-4F87-9567-88354A853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8" name="Line 549">
                  <a:extLst>
                    <a:ext uri="{FF2B5EF4-FFF2-40B4-BE49-F238E27FC236}">
                      <a16:creationId xmlns:a16="http://schemas.microsoft.com/office/drawing/2014/main" id="{2848B3EA-C9A6-442A-AC0B-8BD725D4CF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89" name="Line 550">
                  <a:extLst>
                    <a:ext uri="{FF2B5EF4-FFF2-40B4-BE49-F238E27FC236}">
                      <a16:creationId xmlns:a16="http://schemas.microsoft.com/office/drawing/2014/main" id="{B8B67485-CAFE-42FE-9AB9-428F3617A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0" name="Line 551">
                  <a:extLst>
                    <a:ext uri="{FF2B5EF4-FFF2-40B4-BE49-F238E27FC236}">
                      <a16:creationId xmlns:a16="http://schemas.microsoft.com/office/drawing/2014/main" id="{3FCEEFB8-F440-4604-AA85-4A329A96A8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1" name="Line 552">
                  <a:extLst>
                    <a:ext uri="{FF2B5EF4-FFF2-40B4-BE49-F238E27FC236}">
                      <a16:creationId xmlns:a16="http://schemas.microsoft.com/office/drawing/2014/main" id="{6B0EF37C-BE14-4583-83C0-0613B4CCF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2" name="Line 553">
                  <a:extLst>
                    <a:ext uri="{FF2B5EF4-FFF2-40B4-BE49-F238E27FC236}">
                      <a16:creationId xmlns:a16="http://schemas.microsoft.com/office/drawing/2014/main" id="{CFCDAA28-87F5-4068-B354-C0AC57345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3" name="Line 554">
                  <a:extLst>
                    <a:ext uri="{FF2B5EF4-FFF2-40B4-BE49-F238E27FC236}">
                      <a16:creationId xmlns:a16="http://schemas.microsoft.com/office/drawing/2014/main" id="{F0A606C7-CAC9-45F5-BE16-889809671D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4" name="Line 555">
                  <a:extLst>
                    <a:ext uri="{FF2B5EF4-FFF2-40B4-BE49-F238E27FC236}">
                      <a16:creationId xmlns:a16="http://schemas.microsoft.com/office/drawing/2014/main" id="{C0B5254A-F5E0-4C0C-9F0B-B016B1E06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5" name="Line 556">
                  <a:extLst>
                    <a:ext uri="{FF2B5EF4-FFF2-40B4-BE49-F238E27FC236}">
                      <a16:creationId xmlns:a16="http://schemas.microsoft.com/office/drawing/2014/main" id="{6412C3F0-D7D1-4BE9-8706-690F7BB75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6" name="Line 557">
                  <a:extLst>
                    <a:ext uri="{FF2B5EF4-FFF2-40B4-BE49-F238E27FC236}">
                      <a16:creationId xmlns:a16="http://schemas.microsoft.com/office/drawing/2014/main" id="{64BB02A4-FD31-4A92-9C46-05A4DF1E4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7" name="Line 558">
                  <a:extLst>
                    <a:ext uri="{FF2B5EF4-FFF2-40B4-BE49-F238E27FC236}">
                      <a16:creationId xmlns:a16="http://schemas.microsoft.com/office/drawing/2014/main" id="{0E672860-D379-465A-944B-8F4411569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8" name="Line 559">
                  <a:extLst>
                    <a:ext uri="{FF2B5EF4-FFF2-40B4-BE49-F238E27FC236}">
                      <a16:creationId xmlns:a16="http://schemas.microsoft.com/office/drawing/2014/main" id="{EE7D20B2-3522-4239-BA3B-0166CCA529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99" name="Line 560">
                  <a:extLst>
                    <a:ext uri="{FF2B5EF4-FFF2-40B4-BE49-F238E27FC236}">
                      <a16:creationId xmlns:a16="http://schemas.microsoft.com/office/drawing/2014/main" id="{6AFF1DAC-586B-4F56-963D-BCCDF2511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0" name="Line 561">
                  <a:extLst>
                    <a:ext uri="{FF2B5EF4-FFF2-40B4-BE49-F238E27FC236}">
                      <a16:creationId xmlns:a16="http://schemas.microsoft.com/office/drawing/2014/main" id="{E9A266A6-0304-4071-9795-DE8D90D27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601" name="Line 562">
                  <a:extLst>
                    <a:ext uri="{FF2B5EF4-FFF2-40B4-BE49-F238E27FC236}">
                      <a16:creationId xmlns:a16="http://schemas.microsoft.com/office/drawing/2014/main" id="{FE9DF8E7-9E15-4639-B192-7AC5ED26E9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11" name="Group 563">
                <a:extLst>
                  <a:ext uri="{FF2B5EF4-FFF2-40B4-BE49-F238E27FC236}">
                    <a16:creationId xmlns:a16="http://schemas.microsoft.com/office/drawing/2014/main" id="{929AF449-C27B-4BCA-B8A2-479942B04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24"/>
                <a:ext cx="2398" cy="2"/>
                <a:chOff x="0" y="0"/>
                <a:chExt cx="2398" cy="2"/>
              </a:xfrm>
            </p:grpSpPr>
            <p:sp>
              <p:nvSpPr>
                <p:cNvPr id="45540" name="Line 564">
                  <a:extLst>
                    <a:ext uri="{FF2B5EF4-FFF2-40B4-BE49-F238E27FC236}">
                      <a16:creationId xmlns:a16="http://schemas.microsoft.com/office/drawing/2014/main" id="{39162808-3806-40EC-B56F-53A1A8065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1" name="Line 565">
                  <a:extLst>
                    <a:ext uri="{FF2B5EF4-FFF2-40B4-BE49-F238E27FC236}">
                      <a16:creationId xmlns:a16="http://schemas.microsoft.com/office/drawing/2014/main" id="{99F8C6B1-CC57-42B6-891C-8025C855E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2" name="Line 566">
                  <a:extLst>
                    <a:ext uri="{FF2B5EF4-FFF2-40B4-BE49-F238E27FC236}">
                      <a16:creationId xmlns:a16="http://schemas.microsoft.com/office/drawing/2014/main" id="{67B6F580-D426-4160-B714-548D6AB10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3" name="Line 567">
                  <a:extLst>
                    <a:ext uri="{FF2B5EF4-FFF2-40B4-BE49-F238E27FC236}">
                      <a16:creationId xmlns:a16="http://schemas.microsoft.com/office/drawing/2014/main" id="{E4EDEC57-D466-4509-A82F-B9ACF19E2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4" name="Line 568">
                  <a:extLst>
                    <a:ext uri="{FF2B5EF4-FFF2-40B4-BE49-F238E27FC236}">
                      <a16:creationId xmlns:a16="http://schemas.microsoft.com/office/drawing/2014/main" id="{AFFB4E39-E1E0-4715-83D0-F31086A302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5" name="Line 569">
                  <a:extLst>
                    <a:ext uri="{FF2B5EF4-FFF2-40B4-BE49-F238E27FC236}">
                      <a16:creationId xmlns:a16="http://schemas.microsoft.com/office/drawing/2014/main" id="{F3263A21-65BE-4E18-A62A-04DE82152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6" name="Line 570">
                  <a:extLst>
                    <a:ext uri="{FF2B5EF4-FFF2-40B4-BE49-F238E27FC236}">
                      <a16:creationId xmlns:a16="http://schemas.microsoft.com/office/drawing/2014/main" id="{B6D53928-5D27-4A32-9303-D09CA6E3B6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7" name="Line 571">
                  <a:extLst>
                    <a:ext uri="{FF2B5EF4-FFF2-40B4-BE49-F238E27FC236}">
                      <a16:creationId xmlns:a16="http://schemas.microsoft.com/office/drawing/2014/main" id="{D05E5970-6356-49E1-A9F2-1B95A6A8D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8" name="Line 572">
                  <a:extLst>
                    <a:ext uri="{FF2B5EF4-FFF2-40B4-BE49-F238E27FC236}">
                      <a16:creationId xmlns:a16="http://schemas.microsoft.com/office/drawing/2014/main" id="{D967847D-847F-44F3-AB84-3F01BAB43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49" name="Line 573">
                  <a:extLst>
                    <a:ext uri="{FF2B5EF4-FFF2-40B4-BE49-F238E27FC236}">
                      <a16:creationId xmlns:a16="http://schemas.microsoft.com/office/drawing/2014/main" id="{05AF3199-FE5B-4872-B3FA-70CCED41D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0" name="Line 574">
                  <a:extLst>
                    <a:ext uri="{FF2B5EF4-FFF2-40B4-BE49-F238E27FC236}">
                      <a16:creationId xmlns:a16="http://schemas.microsoft.com/office/drawing/2014/main" id="{523B7D2F-F840-45BE-AC64-BA8606C5C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1" name="Line 575">
                  <a:extLst>
                    <a:ext uri="{FF2B5EF4-FFF2-40B4-BE49-F238E27FC236}">
                      <a16:creationId xmlns:a16="http://schemas.microsoft.com/office/drawing/2014/main" id="{13DE8132-E56F-47DF-8ECB-B39C1E829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2" name="Line 576">
                  <a:extLst>
                    <a:ext uri="{FF2B5EF4-FFF2-40B4-BE49-F238E27FC236}">
                      <a16:creationId xmlns:a16="http://schemas.microsoft.com/office/drawing/2014/main" id="{A28BE9C7-FACB-408F-BC86-B4B0D8796E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3" name="Line 577">
                  <a:extLst>
                    <a:ext uri="{FF2B5EF4-FFF2-40B4-BE49-F238E27FC236}">
                      <a16:creationId xmlns:a16="http://schemas.microsoft.com/office/drawing/2014/main" id="{755167AD-69EB-460B-9A1F-E93A73052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4" name="Line 578">
                  <a:extLst>
                    <a:ext uri="{FF2B5EF4-FFF2-40B4-BE49-F238E27FC236}">
                      <a16:creationId xmlns:a16="http://schemas.microsoft.com/office/drawing/2014/main" id="{208EFF9B-90C8-40A6-A70C-AD8B17BDA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5" name="Line 579">
                  <a:extLst>
                    <a:ext uri="{FF2B5EF4-FFF2-40B4-BE49-F238E27FC236}">
                      <a16:creationId xmlns:a16="http://schemas.microsoft.com/office/drawing/2014/main" id="{2F57E503-C251-4BA3-898C-0F48300BF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6" name="Line 580">
                  <a:extLst>
                    <a:ext uri="{FF2B5EF4-FFF2-40B4-BE49-F238E27FC236}">
                      <a16:creationId xmlns:a16="http://schemas.microsoft.com/office/drawing/2014/main" id="{62B48C8F-F816-46C2-AE59-0961EB90F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7" name="Line 581">
                  <a:extLst>
                    <a:ext uri="{FF2B5EF4-FFF2-40B4-BE49-F238E27FC236}">
                      <a16:creationId xmlns:a16="http://schemas.microsoft.com/office/drawing/2014/main" id="{46EE8611-106C-4F30-9AD4-1E09F7A7D8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8" name="Line 582">
                  <a:extLst>
                    <a:ext uri="{FF2B5EF4-FFF2-40B4-BE49-F238E27FC236}">
                      <a16:creationId xmlns:a16="http://schemas.microsoft.com/office/drawing/2014/main" id="{9C657611-8BC5-4FD6-97AA-0FA893A4A2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59" name="Line 583">
                  <a:extLst>
                    <a:ext uri="{FF2B5EF4-FFF2-40B4-BE49-F238E27FC236}">
                      <a16:creationId xmlns:a16="http://schemas.microsoft.com/office/drawing/2014/main" id="{2E28B2D6-E97E-4ABC-8DE1-C62D303AF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0" name="Line 584">
                  <a:extLst>
                    <a:ext uri="{FF2B5EF4-FFF2-40B4-BE49-F238E27FC236}">
                      <a16:creationId xmlns:a16="http://schemas.microsoft.com/office/drawing/2014/main" id="{3638AF8E-7DBA-4600-A5A8-7D55AA8DCA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1" name="Line 585">
                  <a:extLst>
                    <a:ext uri="{FF2B5EF4-FFF2-40B4-BE49-F238E27FC236}">
                      <a16:creationId xmlns:a16="http://schemas.microsoft.com/office/drawing/2014/main" id="{D543C86F-5E10-43DF-BFD2-4EA771E2E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2" name="Line 586">
                  <a:extLst>
                    <a:ext uri="{FF2B5EF4-FFF2-40B4-BE49-F238E27FC236}">
                      <a16:creationId xmlns:a16="http://schemas.microsoft.com/office/drawing/2014/main" id="{5C4E848E-D1E1-4ED3-BD06-D027E4D07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3" name="Line 587">
                  <a:extLst>
                    <a:ext uri="{FF2B5EF4-FFF2-40B4-BE49-F238E27FC236}">
                      <a16:creationId xmlns:a16="http://schemas.microsoft.com/office/drawing/2014/main" id="{CCADA9C2-D22A-4687-A9F6-C4B358C95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4" name="Line 588">
                  <a:extLst>
                    <a:ext uri="{FF2B5EF4-FFF2-40B4-BE49-F238E27FC236}">
                      <a16:creationId xmlns:a16="http://schemas.microsoft.com/office/drawing/2014/main" id="{1E3E988F-0F17-4496-B4CF-9DE47AE11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5" name="Line 589">
                  <a:extLst>
                    <a:ext uri="{FF2B5EF4-FFF2-40B4-BE49-F238E27FC236}">
                      <a16:creationId xmlns:a16="http://schemas.microsoft.com/office/drawing/2014/main" id="{15A56517-2B4F-4F63-9384-84B4B4724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6" name="Line 590">
                  <a:extLst>
                    <a:ext uri="{FF2B5EF4-FFF2-40B4-BE49-F238E27FC236}">
                      <a16:creationId xmlns:a16="http://schemas.microsoft.com/office/drawing/2014/main" id="{12D0B9C5-E004-42DA-8E38-ACDDB1622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7" name="Line 591">
                  <a:extLst>
                    <a:ext uri="{FF2B5EF4-FFF2-40B4-BE49-F238E27FC236}">
                      <a16:creationId xmlns:a16="http://schemas.microsoft.com/office/drawing/2014/main" id="{43D56874-C678-45CD-9561-B61301E30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8" name="Line 592">
                  <a:extLst>
                    <a:ext uri="{FF2B5EF4-FFF2-40B4-BE49-F238E27FC236}">
                      <a16:creationId xmlns:a16="http://schemas.microsoft.com/office/drawing/2014/main" id="{715E072E-EF92-4951-8B6E-190A3C66B2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69" name="Line 593">
                  <a:extLst>
                    <a:ext uri="{FF2B5EF4-FFF2-40B4-BE49-F238E27FC236}">
                      <a16:creationId xmlns:a16="http://schemas.microsoft.com/office/drawing/2014/main" id="{5539E174-BB4E-4FC3-B615-92950AEC59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70" name="Line 594">
                  <a:extLst>
                    <a:ext uri="{FF2B5EF4-FFF2-40B4-BE49-F238E27FC236}">
                      <a16:creationId xmlns:a16="http://schemas.microsoft.com/office/drawing/2014/main" id="{95D9B9C0-0E7B-4A0C-9291-7F0838D74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12" name="Group 595">
                <a:extLst>
                  <a:ext uri="{FF2B5EF4-FFF2-40B4-BE49-F238E27FC236}">
                    <a16:creationId xmlns:a16="http://schemas.microsoft.com/office/drawing/2014/main" id="{8451FF18-940A-4F08-9529-583CDD02B6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1296"/>
                <a:ext cx="2398" cy="2"/>
                <a:chOff x="0" y="0"/>
                <a:chExt cx="2398" cy="2"/>
              </a:xfrm>
            </p:grpSpPr>
            <p:sp>
              <p:nvSpPr>
                <p:cNvPr id="45509" name="Line 596">
                  <a:extLst>
                    <a:ext uri="{FF2B5EF4-FFF2-40B4-BE49-F238E27FC236}">
                      <a16:creationId xmlns:a16="http://schemas.microsoft.com/office/drawing/2014/main" id="{1D3E8E6A-5502-4477-95B4-8E9A94821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0" name="Line 597">
                  <a:extLst>
                    <a:ext uri="{FF2B5EF4-FFF2-40B4-BE49-F238E27FC236}">
                      <a16:creationId xmlns:a16="http://schemas.microsoft.com/office/drawing/2014/main" id="{DC5B459C-4A20-4CF8-AA59-4CA234F39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1" name="Line 598">
                  <a:extLst>
                    <a:ext uri="{FF2B5EF4-FFF2-40B4-BE49-F238E27FC236}">
                      <a16:creationId xmlns:a16="http://schemas.microsoft.com/office/drawing/2014/main" id="{31EA5E25-8D69-4885-A565-93C084FCA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2" name="Line 599">
                  <a:extLst>
                    <a:ext uri="{FF2B5EF4-FFF2-40B4-BE49-F238E27FC236}">
                      <a16:creationId xmlns:a16="http://schemas.microsoft.com/office/drawing/2014/main" id="{C756D16B-25DE-4D22-A7FD-8BEA214526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3" name="Line 600">
                  <a:extLst>
                    <a:ext uri="{FF2B5EF4-FFF2-40B4-BE49-F238E27FC236}">
                      <a16:creationId xmlns:a16="http://schemas.microsoft.com/office/drawing/2014/main" id="{DD9FD483-6FF6-43AA-84A7-57816C5E8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4" name="Line 601">
                  <a:extLst>
                    <a:ext uri="{FF2B5EF4-FFF2-40B4-BE49-F238E27FC236}">
                      <a16:creationId xmlns:a16="http://schemas.microsoft.com/office/drawing/2014/main" id="{7416672E-DBD5-41C8-BF98-1AAE0AE9E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5" name="Line 602">
                  <a:extLst>
                    <a:ext uri="{FF2B5EF4-FFF2-40B4-BE49-F238E27FC236}">
                      <a16:creationId xmlns:a16="http://schemas.microsoft.com/office/drawing/2014/main" id="{108FF306-73F4-47E2-BEE0-005F6F8FBA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6" name="Line 603">
                  <a:extLst>
                    <a:ext uri="{FF2B5EF4-FFF2-40B4-BE49-F238E27FC236}">
                      <a16:creationId xmlns:a16="http://schemas.microsoft.com/office/drawing/2014/main" id="{71F55ABF-5699-497F-A88B-AA4DB081F6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7" name="Line 604">
                  <a:extLst>
                    <a:ext uri="{FF2B5EF4-FFF2-40B4-BE49-F238E27FC236}">
                      <a16:creationId xmlns:a16="http://schemas.microsoft.com/office/drawing/2014/main" id="{A4EBB597-66CC-4A2A-BF3D-5BF215A23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8" name="Line 605">
                  <a:extLst>
                    <a:ext uri="{FF2B5EF4-FFF2-40B4-BE49-F238E27FC236}">
                      <a16:creationId xmlns:a16="http://schemas.microsoft.com/office/drawing/2014/main" id="{6CC3A96E-D43B-4C1B-85DF-B1E381B3BD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19" name="Line 606">
                  <a:extLst>
                    <a:ext uri="{FF2B5EF4-FFF2-40B4-BE49-F238E27FC236}">
                      <a16:creationId xmlns:a16="http://schemas.microsoft.com/office/drawing/2014/main" id="{8E02C878-F366-4079-8B2D-66EA32F0B4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0" name="Line 607">
                  <a:extLst>
                    <a:ext uri="{FF2B5EF4-FFF2-40B4-BE49-F238E27FC236}">
                      <a16:creationId xmlns:a16="http://schemas.microsoft.com/office/drawing/2014/main" id="{AA16D4F4-AA37-40FA-A17B-32C235B061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1" name="Line 608">
                  <a:extLst>
                    <a:ext uri="{FF2B5EF4-FFF2-40B4-BE49-F238E27FC236}">
                      <a16:creationId xmlns:a16="http://schemas.microsoft.com/office/drawing/2014/main" id="{500B01E0-20C7-4262-A9B9-107260FC2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2" name="Line 609">
                  <a:extLst>
                    <a:ext uri="{FF2B5EF4-FFF2-40B4-BE49-F238E27FC236}">
                      <a16:creationId xmlns:a16="http://schemas.microsoft.com/office/drawing/2014/main" id="{0407B669-F068-4BF7-8C4D-CDCC4DCA8A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3" name="Line 610">
                  <a:extLst>
                    <a:ext uri="{FF2B5EF4-FFF2-40B4-BE49-F238E27FC236}">
                      <a16:creationId xmlns:a16="http://schemas.microsoft.com/office/drawing/2014/main" id="{B661C216-73B5-43F3-AAC2-BACA09E80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4" name="Line 611">
                  <a:extLst>
                    <a:ext uri="{FF2B5EF4-FFF2-40B4-BE49-F238E27FC236}">
                      <a16:creationId xmlns:a16="http://schemas.microsoft.com/office/drawing/2014/main" id="{2DE26441-3B30-460E-A287-3687FE87D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5" name="Line 612">
                  <a:extLst>
                    <a:ext uri="{FF2B5EF4-FFF2-40B4-BE49-F238E27FC236}">
                      <a16:creationId xmlns:a16="http://schemas.microsoft.com/office/drawing/2014/main" id="{46F5C53A-A292-4D20-B423-E98A2B28E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6" name="Line 613">
                  <a:extLst>
                    <a:ext uri="{FF2B5EF4-FFF2-40B4-BE49-F238E27FC236}">
                      <a16:creationId xmlns:a16="http://schemas.microsoft.com/office/drawing/2014/main" id="{50D223B6-ACF1-497B-81A2-357E71D00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7" name="Line 614">
                  <a:extLst>
                    <a:ext uri="{FF2B5EF4-FFF2-40B4-BE49-F238E27FC236}">
                      <a16:creationId xmlns:a16="http://schemas.microsoft.com/office/drawing/2014/main" id="{A9C5D220-E0F4-4B78-B314-A4D0586682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8" name="Line 615">
                  <a:extLst>
                    <a:ext uri="{FF2B5EF4-FFF2-40B4-BE49-F238E27FC236}">
                      <a16:creationId xmlns:a16="http://schemas.microsoft.com/office/drawing/2014/main" id="{80BCE9C3-1303-4657-8D50-F05D203916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29" name="Line 616">
                  <a:extLst>
                    <a:ext uri="{FF2B5EF4-FFF2-40B4-BE49-F238E27FC236}">
                      <a16:creationId xmlns:a16="http://schemas.microsoft.com/office/drawing/2014/main" id="{D77313B5-9053-44E7-B3A7-A4748906D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0" name="Line 617">
                  <a:extLst>
                    <a:ext uri="{FF2B5EF4-FFF2-40B4-BE49-F238E27FC236}">
                      <a16:creationId xmlns:a16="http://schemas.microsoft.com/office/drawing/2014/main" id="{F6DD673B-7696-4236-9907-B85E5151B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1" name="Line 618">
                  <a:extLst>
                    <a:ext uri="{FF2B5EF4-FFF2-40B4-BE49-F238E27FC236}">
                      <a16:creationId xmlns:a16="http://schemas.microsoft.com/office/drawing/2014/main" id="{CB5D1A2F-B638-4B2D-A330-605731DCC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2" name="Line 619">
                  <a:extLst>
                    <a:ext uri="{FF2B5EF4-FFF2-40B4-BE49-F238E27FC236}">
                      <a16:creationId xmlns:a16="http://schemas.microsoft.com/office/drawing/2014/main" id="{9B508D62-55E1-4B55-9228-1932FC5F2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3" name="Line 620">
                  <a:extLst>
                    <a:ext uri="{FF2B5EF4-FFF2-40B4-BE49-F238E27FC236}">
                      <a16:creationId xmlns:a16="http://schemas.microsoft.com/office/drawing/2014/main" id="{FFCD6230-C314-476C-B954-A5B8252F5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4" name="Line 621">
                  <a:extLst>
                    <a:ext uri="{FF2B5EF4-FFF2-40B4-BE49-F238E27FC236}">
                      <a16:creationId xmlns:a16="http://schemas.microsoft.com/office/drawing/2014/main" id="{756FAD2B-290F-4217-8B4B-26E0D9BB6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5" name="Line 622">
                  <a:extLst>
                    <a:ext uri="{FF2B5EF4-FFF2-40B4-BE49-F238E27FC236}">
                      <a16:creationId xmlns:a16="http://schemas.microsoft.com/office/drawing/2014/main" id="{A5B497C4-FAEA-4704-8A9F-B998FFF79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6" name="Line 623">
                  <a:extLst>
                    <a:ext uri="{FF2B5EF4-FFF2-40B4-BE49-F238E27FC236}">
                      <a16:creationId xmlns:a16="http://schemas.microsoft.com/office/drawing/2014/main" id="{2E460B7F-01A5-49B2-9C25-958BE55C21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7" name="Line 624">
                  <a:extLst>
                    <a:ext uri="{FF2B5EF4-FFF2-40B4-BE49-F238E27FC236}">
                      <a16:creationId xmlns:a16="http://schemas.microsoft.com/office/drawing/2014/main" id="{E29CD87B-90C8-4DE5-8879-16D314D7D9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8" name="Line 625">
                  <a:extLst>
                    <a:ext uri="{FF2B5EF4-FFF2-40B4-BE49-F238E27FC236}">
                      <a16:creationId xmlns:a16="http://schemas.microsoft.com/office/drawing/2014/main" id="{FE07407E-3DCB-46E0-9B09-267A1E9C4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39" name="Line 626">
                  <a:extLst>
                    <a:ext uri="{FF2B5EF4-FFF2-40B4-BE49-F238E27FC236}">
                      <a16:creationId xmlns:a16="http://schemas.microsoft.com/office/drawing/2014/main" id="{905A1B54-671F-47F0-B8B9-56759AC79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13" name="Group 627">
                <a:extLst>
                  <a:ext uri="{FF2B5EF4-FFF2-40B4-BE49-F238E27FC236}">
                    <a16:creationId xmlns:a16="http://schemas.microsoft.com/office/drawing/2014/main" id="{8C7D5790-CCDF-403F-B05B-6BD34DBEE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368"/>
                <a:ext cx="2398" cy="2"/>
                <a:chOff x="0" y="0"/>
                <a:chExt cx="2398" cy="2"/>
              </a:xfrm>
            </p:grpSpPr>
            <p:sp>
              <p:nvSpPr>
                <p:cNvPr id="45478" name="Line 628">
                  <a:extLst>
                    <a:ext uri="{FF2B5EF4-FFF2-40B4-BE49-F238E27FC236}">
                      <a16:creationId xmlns:a16="http://schemas.microsoft.com/office/drawing/2014/main" id="{82E00A9D-953F-4F7A-8E29-8D45527302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9" name="Line 629">
                  <a:extLst>
                    <a:ext uri="{FF2B5EF4-FFF2-40B4-BE49-F238E27FC236}">
                      <a16:creationId xmlns:a16="http://schemas.microsoft.com/office/drawing/2014/main" id="{857BF55A-5560-45DB-8F34-22F488065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0" name="Line 630">
                  <a:extLst>
                    <a:ext uri="{FF2B5EF4-FFF2-40B4-BE49-F238E27FC236}">
                      <a16:creationId xmlns:a16="http://schemas.microsoft.com/office/drawing/2014/main" id="{253BAA17-A930-4556-975F-0743CC85AB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1" name="Line 631">
                  <a:extLst>
                    <a:ext uri="{FF2B5EF4-FFF2-40B4-BE49-F238E27FC236}">
                      <a16:creationId xmlns:a16="http://schemas.microsoft.com/office/drawing/2014/main" id="{0469D12C-12FF-4A48-8129-43FBDB610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2" name="Line 632">
                  <a:extLst>
                    <a:ext uri="{FF2B5EF4-FFF2-40B4-BE49-F238E27FC236}">
                      <a16:creationId xmlns:a16="http://schemas.microsoft.com/office/drawing/2014/main" id="{293DF553-755D-424E-B204-E185FE8E9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3" name="Line 633">
                  <a:extLst>
                    <a:ext uri="{FF2B5EF4-FFF2-40B4-BE49-F238E27FC236}">
                      <a16:creationId xmlns:a16="http://schemas.microsoft.com/office/drawing/2014/main" id="{F6F9D617-A32E-456A-B88E-C9C6EE6D3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4" name="Line 634">
                  <a:extLst>
                    <a:ext uri="{FF2B5EF4-FFF2-40B4-BE49-F238E27FC236}">
                      <a16:creationId xmlns:a16="http://schemas.microsoft.com/office/drawing/2014/main" id="{DDD5CD5D-ABAE-4378-99B2-E5A52F3AC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5" name="Line 635">
                  <a:extLst>
                    <a:ext uri="{FF2B5EF4-FFF2-40B4-BE49-F238E27FC236}">
                      <a16:creationId xmlns:a16="http://schemas.microsoft.com/office/drawing/2014/main" id="{43CF54AA-5DB6-4354-8103-20B908A21F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6" name="Line 636">
                  <a:extLst>
                    <a:ext uri="{FF2B5EF4-FFF2-40B4-BE49-F238E27FC236}">
                      <a16:creationId xmlns:a16="http://schemas.microsoft.com/office/drawing/2014/main" id="{3D0EBC24-4BC4-4F5E-83C9-70A3B58B9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7" name="Line 637">
                  <a:extLst>
                    <a:ext uri="{FF2B5EF4-FFF2-40B4-BE49-F238E27FC236}">
                      <a16:creationId xmlns:a16="http://schemas.microsoft.com/office/drawing/2014/main" id="{BE86F893-604B-4C25-8752-37A82DB26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8" name="Line 638">
                  <a:extLst>
                    <a:ext uri="{FF2B5EF4-FFF2-40B4-BE49-F238E27FC236}">
                      <a16:creationId xmlns:a16="http://schemas.microsoft.com/office/drawing/2014/main" id="{39641DCF-43C8-4AD8-9A89-17AC86F6CE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89" name="Line 639">
                  <a:extLst>
                    <a:ext uri="{FF2B5EF4-FFF2-40B4-BE49-F238E27FC236}">
                      <a16:creationId xmlns:a16="http://schemas.microsoft.com/office/drawing/2014/main" id="{5FC97A6F-5764-493B-9873-EFD0C0572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0" name="Line 640">
                  <a:extLst>
                    <a:ext uri="{FF2B5EF4-FFF2-40B4-BE49-F238E27FC236}">
                      <a16:creationId xmlns:a16="http://schemas.microsoft.com/office/drawing/2014/main" id="{2825F223-6F36-485B-87C1-EEEDDF208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1" name="Line 641">
                  <a:extLst>
                    <a:ext uri="{FF2B5EF4-FFF2-40B4-BE49-F238E27FC236}">
                      <a16:creationId xmlns:a16="http://schemas.microsoft.com/office/drawing/2014/main" id="{C597AA2B-A8EE-4A92-88B4-CEDA1772D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2" name="Line 642">
                  <a:extLst>
                    <a:ext uri="{FF2B5EF4-FFF2-40B4-BE49-F238E27FC236}">
                      <a16:creationId xmlns:a16="http://schemas.microsoft.com/office/drawing/2014/main" id="{F96D65FA-A332-4262-93C5-4A4DEF1DE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3" name="Line 643">
                  <a:extLst>
                    <a:ext uri="{FF2B5EF4-FFF2-40B4-BE49-F238E27FC236}">
                      <a16:creationId xmlns:a16="http://schemas.microsoft.com/office/drawing/2014/main" id="{BCB21215-1091-4726-BB97-A26B842DD9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4" name="Line 644">
                  <a:extLst>
                    <a:ext uri="{FF2B5EF4-FFF2-40B4-BE49-F238E27FC236}">
                      <a16:creationId xmlns:a16="http://schemas.microsoft.com/office/drawing/2014/main" id="{37DBD5EC-CBB7-49D4-894A-0F5B68297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5" name="Line 645">
                  <a:extLst>
                    <a:ext uri="{FF2B5EF4-FFF2-40B4-BE49-F238E27FC236}">
                      <a16:creationId xmlns:a16="http://schemas.microsoft.com/office/drawing/2014/main" id="{A6C0B3B4-6CD8-4EC5-A9F6-1D7D7CAD1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6" name="Line 646">
                  <a:extLst>
                    <a:ext uri="{FF2B5EF4-FFF2-40B4-BE49-F238E27FC236}">
                      <a16:creationId xmlns:a16="http://schemas.microsoft.com/office/drawing/2014/main" id="{E874D8CD-CE78-4F39-8AA6-E382F08984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7" name="Line 647">
                  <a:extLst>
                    <a:ext uri="{FF2B5EF4-FFF2-40B4-BE49-F238E27FC236}">
                      <a16:creationId xmlns:a16="http://schemas.microsoft.com/office/drawing/2014/main" id="{7BC1DA7F-3B19-4A2D-9E55-C3D94E3D9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8" name="Line 648">
                  <a:extLst>
                    <a:ext uri="{FF2B5EF4-FFF2-40B4-BE49-F238E27FC236}">
                      <a16:creationId xmlns:a16="http://schemas.microsoft.com/office/drawing/2014/main" id="{73EAD0F6-276F-4B8A-9675-B6624D3E7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99" name="Line 649">
                  <a:extLst>
                    <a:ext uri="{FF2B5EF4-FFF2-40B4-BE49-F238E27FC236}">
                      <a16:creationId xmlns:a16="http://schemas.microsoft.com/office/drawing/2014/main" id="{7934C8B6-957A-433F-BD85-E81B3AE95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0" name="Line 650">
                  <a:extLst>
                    <a:ext uri="{FF2B5EF4-FFF2-40B4-BE49-F238E27FC236}">
                      <a16:creationId xmlns:a16="http://schemas.microsoft.com/office/drawing/2014/main" id="{81D851D4-5C94-4B33-9299-B4AA7B068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1" name="Line 651">
                  <a:extLst>
                    <a:ext uri="{FF2B5EF4-FFF2-40B4-BE49-F238E27FC236}">
                      <a16:creationId xmlns:a16="http://schemas.microsoft.com/office/drawing/2014/main" id="{068B7B3F-D021-4D97-B666-D32BFBFAF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2" name="Line 652">
                  <a:extLst>
                    <a:ext uri="{FF2B5EF4-FFF2-40B4-BE49-F238E27FC236}">
                      <a16:creationId xmlns:a16="http://schemas.microsoft.com/office/drawing/2014/main" id="{43E07DFE-63E5-4D38-88AF-0547572D2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3" name="Line 653">
                  <a:extLst>
                    <a:ext uri="{FF2B5EF4-FFF2-40B4-BE49-F238E27FC236}">
                      <a16:creationId xmlns:a16="http://schemas.microsoft.com/office/drawing/2014/main" id="{40E70F7B-9135-4721-841E-0EC498CEE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4" name="Line 654">
                  <a:extLst>
                    <a:ext uri="{FF2B5EF4-FFF2-40B4-BE49-F238E27FC236}">
                      <a16:creationId xmlns:a16="http://schemas.microsoft.com/office/drawing/2014/main" id="{523F6CDB-69B5-4DF3-86FB-86B893663D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5" name="Line 655">
                  <a:extLst>
                    <a:ext uri="{FF2B5EF4-FFF2-40B4-BE49-F238E27FC236}">
                      <a16:creationId xmlns:a16="http://schemas.microsoft.com/office/drawing/2014/main" id="{5DE7E579-C620-48DC-A20E-EDFE763DB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6" name="Line 656">
                  <a:extLst>
                    <a:ext uri="{FF2B5EF4-FFF2-40B4-BE49-F238E27FC236}">
                      <a16:creationId xmlns:a16="http://schemas.microsoft.com/office/drawing/2014/main" id="{6E158F23-77E2-48A6-ADA8-D4BED0353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7" name="Line 657">
                  <a:extLst>
                    <a:ext uri="{FF2B5EF4-FFF2-40B4-BE49-F238E27FC236}">
                      <a16:creationId xmlns:a16="http://schemas.microsoft.com/office/drawing/2014/main" id="{2DC54050-D75A-4DD8-ACBA-AE6CA367E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508" name="Line 658">
                  <a:extLst>
                    <a:ext uri="{FF2B5EF4-FFF2-40B4-BE49-F238E27FC236}">
                      <a16:creationId xmlns:a16="http://schemas.microsoft.com/office/drawing/2014/main" id="{F9A7FE78-D6B9-453C-B210-8C9F16E45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14" name="Group 659">
                <a:extLst>
                  <a:ext uri="{FF2B5EF4-FFF2-40B4-BE49-F238E27FC236}">
                    <a16:creationId xmlns:a16="http://schemas.microsoft.com/office/drawing/2014/main" id="{8A784711-F5FD-4125-A23E-01D52E392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0"/>
                <a:ext cx="2398" cy="2"/>
                <a:chOff x="0" y="0"/>
                <a:chExt cx="2398" cy="2"/>
              </a:xfrm>
            </p:grpSpPr>
            <p:sp>
              <p:nvSpPr>
                <p:cNvPr id="45447" name="Line 660">
                  <a:extLst>
                    <a:ext uri="{FF2B5EF4-FFF2-40B4-BE49-F238E27FC236}">
                      <a16:creationId xmlns:a16="http://schemas.microsoft.com/office/drawing/2014/main" id="{0F73D87F-ACB9-426C-8393-EFA30A3CF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8" name="Line 661">
                  <a:extLst>
                    <a:ext uri="{FF2B5EF4-FFF2-40B4-BE49-F238E27FC236}">
                      <a16:creationId xmlns:a16="http://schemas.microsoft.com/office/drawing/2014/main" id="{29F34B95-D4E4-430A-97C5-94A99C4A1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9" name="Line 662">
                  <a:extLst>
                    <a:ext uri="{FF2B5EF4-FFF2-40B4-BE49-F238E27FC236}">
                      <a16:creationId xmlns:a16="http://schemas.microsoft.com/office/drawing/2014/main" id="{14CC172D-711C-491E-BCEB-DA1370E04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0" name="Line 663">
                  <a:extLst>
                    <a:ext uri="{FF2B5EF4-FFF2-40B4-BE49-F238E27FC236}">
                      <a16:creationId xmlns:a16="http://schemas.microsoft.com/office/drawing/2014/main" id="{CB0EF467-2801-4DBB-86D1-3FCE55C32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1" name="Line 664">
                  <a:extLst>
                    <a:ext uri="{FF2B5EF4-FFF2-40B4-BE49-F238E27FC236}">
                      <a16:creationId xmlns:a16="http://schemas.microsoft.com/office/drawing/2014/main" id="{D0708B9D-6518-41C0-92CF-9BEF752B5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2" name="Line 665">
                  <a:extLst>
                    <a:ext uri="{FF2B5EF4-FFF2-40B4-BE49-F238E27FC236}">
                      <a16:creationId xmlns:a16="http://schemas.microsoft.com/office/drawing/2014/main" id="{EDE2D752-FB17-4A14-9C39-C6CA7F75F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3" name="Line 666">
                  <a:extLst>
                    <a:ext uri="{FF2B5EF4-FFF2-40B4-BE49-F238E27FC236}">
                      <a16:creationId xmlns:a16="http://schemas.microsoft.com/office/drawing/2014/main" id="{529CC408-A730-432A-9915-CD2182E856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4" name="Line 667">
                  <a:extLst>
                    <a:ext uri="{FF2B5EF4-FFF2-40B4-BE49-F238E27FC236}">
                      <a16:creationId xmlns:a16="http://schemas.microsoft.com/office/drawing/2014/main" id="{B8AE9DA2-627A-4E99-A5A6-5F86C648E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5" name="Line 668">
                  <a:extLst>
                    <a:ext uri="{FF2B5EF4-FFF2-40B4-BE49-F238E27FC236}">
                      <a16:creationId xmlns:a16="http://schemas.microsoft.com/office/drawing/2014/main" id="{F1719086-5D38-4E1D-9F90-8D2CBA2BD5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6" name="Line 669">
                  <a:extLst>
                    <a:ext uri="{FF2B5EF4-FFF2-40B4-BE49-F238E27FC236}">
                      <a16:creationId xmlns:a16="http://schemas.microsoft.com/office/drawing/2014/main" id="{35BE15C0-634E-4A5A-8637-34016D033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7" name="Line 670">
                  <a:extLst>
                    <a:ext uri="{FF2B5EF4-FFF2-40B4-BE49-F238E27FC236}">
                      <a16:creationId xmlns:a16="http://schemas.microsoft.com/office/drawing/2014/main" id="{CA07A072-D02F-4D51-A485-291EED1DF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8" name="Line 671">
                  <a:extLst>
                    <a:ext uri="{FF2B5EF4-FFF2-40B4-BE49-F238E27FC236}">
                      <a16:creationId xmlns:a16="http://schemas.microsoft.com/office/drawing/2014/main" id="{D976F8A6-E140-4C08-ADD1-396842EF8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59" name="Line 672">
                  <a:extLst>
                    <a:ext uri="{FF2B5EF4-FFF2-40B4-BE49-F238E27FC236}">
                      <a16:creationId xmlns:a16="http://schemas.microsoft.com/office/drawing/2014/main" id="{D870FAF2-A972-4CAA-9AA5-25A5CCC373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0" name="Line 673">
                  <a:extLst>
                    <a:ext uri="{FF2B5EF4-FFF2-40B4-BE49-F238E27FC236}">
                      <a16:creationId xmlns:a16="http://schemas.microsoft.com/office/drawing/2014/main" id="{B26F8CDA-6293-454F-94E1-9F86F1C662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1" name="Line 674">
                  <a:extLst>
                    <a:ext uri="{FF2B5EF4-FFF2-40B4-BE49-F238E27FC236}">
                      <a16:creationId xmlns:a16="http://schemas.microsoft.com/office/drawing/2014/main" id="{B8442232-2AD6-44E8-B6C7-BE0C8707B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2" name="Line 675">
                  <a:extLst>
                    <a:ext uri="{FF2B5EF4-FFF2-40B4-BE49-F238E27FC236}">
                      <a16:creationId xmlns:a16="http://schemas.microsoft.com/office/drawing/2014/main" id="{C00F7B92-F8D0-4C77-BEB6-84DEBF53B3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3" name="Line 676">
                  <a:extLst>
                    <a:ext uri="{FF2B5EF4-FFF2-40B4-BE49-F238E27FC236}">
                      <a16:creationId xmlns:a16="http://schemas.microsoft.com/office/drawing/2014/main" id="{4D4EB2CA-7D4C-48B4-AD22-2F47FC56E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4" name="Line 677">
                  <a:extLst>
                    <a:ext uri="{FF2B5EF4-FFF2-40B4-BE49-F238E27FC236}">
                      <a16:creationId xmlns:a16="http://schemas.microsoft.com/office/drawing/2014/main" id="{11D416DB-6F65-4E6D-8A79-CD8F38984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5" name="Line 678">
                  <a:extLst>
                    <a:ext uri="{FF2B5EF4-FFF2-40B4-BE49-F238E27FC236}">
                      <a16:creationId xmlns:a16="http://schemas.microsoft.com/office/drawing/2014/main" id="{9D09E334-46A4-4BB1-9461-545734725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6" name="Line 679">
                  <a:extLst>
                    <a:ext uri="{FF2B5EF4-FFF2-40B4-BE49-F238E27FC236}">
                      <a16:creationId xmlns:a16="http://schemas.microsoft.com/office/drawing/2014/main" id="{B8C58F79-D8D6-4CE1-BC43-D6C3FC15D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7" name="Line 680">
                  <a:extLst>
                    <a:ext uri="{FF2B5EF4-FFF2-40B4-BE49-F238E27FC236}">
                      <a16:creationId xmlns:a16="http://schemas.microsoft.com/office/drawing/2014/main" id="{019418D1-EA31-4E6F-8432-D9770EDFF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8" name="Line 681">
                  <a:extLst>
                    <a:ext uri="{FF2B5EF4-FFF2-40B4-BE49-F238E27FC236}">
                      <a16:creationId xmlns:a16="http://schemas.microsoft.com/office/drawing/2014/main" id="{70BB5B8D-7DFD-42C0-B6D2-B64488635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69" name="Line 682">
                  <a:extLst>
                    <a:ext uri="{FF2B5EF4-FFF2-40B4-BE49-F238E27FC236}">
                      <a16:creationId xmlns:a16="http://schemas.microsoft.com/office/drawing/2014/main" id="{9070E8D6-4882-4275-8CFA-5E5FF34F4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0" name="Line 683">
                  <a:extLst>
                    <a:ext uri="{FF2B5EF4-FFF2-40B4-BE49-F238E27FC236}">
                      <a16:creationId xmlns:a16="http://schemas.microsoft.com/office/drawing/2014/main" id="{5E642E5E-A073-4356-A7C2-90C9AA614D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1" name="Line 684">
                  <a:extLst>
                    <a:ext uri="{FF2B5EF4-FFF2-40B4-BE49-F238E27FC236}">
                      <a16:creationId xmlns:a16="http://schemas.microsoft.com/office/drawing/2014/main" id="{C7CA2885-AA8B-47DA-B8DD-FEB93EDD9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2" name="Line 685">
                  <a:extLst>
                    <a:ext uri="{FF2B5EF4-FFF2-40B4-BE49-F238E27FC236}">
                      <a16:creationId xmlns:a16="http://schemas.microsoft.com/office/drawing/2014/main" id="{AE566BE9-ABA2-4CA4-892F-5590417BCB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3" name="Line 686">
                  <a:extLst>
                    <a:ext uri="{FF2B5EF4-FFF2-40B4-BE49-F238E27FC236}">
                      <a16:creationId xmlns:a16="http://schemas.microsoft.com/office/drawing/2014/main" id="{CF712236-8AFE-4555-B53C-2A2C961735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4" name="Line 687">
                  <a:extLst>
                    <a:ext uri="{FF2B5EF4-FFF2-40B4-BE49-F238E27FC236}">
                      <a16:creationId xmlns:a16="http://schemas.microsoft.com/office/drawing/2014/main" id="{A062A1EF-A84D-4808-88D1-8DD717E7F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5" name="Line 688">
                  <a:extLst>
                    <a:ext uri="{FF2B5EF4-FFF2-40B4-BE49-F238E27FC236}">
                      <a16:creationId xmlns:a16="http://schemas.microsoft.com/office/drawing/2014/main" id="{68AAD445-D072-452C-91C7-D5F175EE9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6" name="Line 689">
                  <a:extLst>
                    <a:ext uri="{FF2B5EF4-FFF2-40B4-BE49-F238E27FC236}">
                      <a16:creationId xmlns:a16="http://schemas.microsoft.com/office/drawing/2014/main" id="{6214C48A-F138-4ADE-A5FD-6463A35A4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77" name="Line 690">
                  <a:extLst>
                    <a:ext uri="{FF2B5EF4-FFF2-40B4-BE49-F238E27FC236}">
                      <a16:creationId xmlns:a16="http://schemas.microsoft.com/office/drawing/2014/main" id="{E2720829-C1A2-4825-9EA0-E036F8FCA7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415" name="Group 691">
                <a:extLst>
                  <a:ext uri="{FF2B5EF4-FFF2-40B4-BE49-F238E27FC236}">
                    <a16:creationId xmlns:a16="http://schemas.microsoft.com/office/drawing/2014/main" id="{224DFD94-7827-454D-8BD8-7A8777A04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512"/>
                <a:ext cx="2398" cy="2"/>
                <a:chOff x="0" y="0"/>
                <a:chExt cx="2398" cy="2"/>
              </a:xfrm>
            </p:grpSpPr>
            <p:sp>
              <p:nvSpPr>
                <p:cNvPr id="45416" name="Line 692">
                  <a:extLst>
                    <a:ext uri="{FF2B5EF4-FFF2-40B4-BE49-F238E27FC236}">
                      <a16:creationId xmlns:a16="http://schemas.microsoft.com/office/drawing/2014/main" id="{F5E1FC8B-66C3-44D5-A17B-2FD13DCD2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17" name="Line 693">
                  <a:extLst>
                    <a:ext uri="{FF2B5EF4-FFF2-40B4-BE49-F238E27FC236}">
                      <a16:creationId xmlns:a16="http://schemas.microsoft.com/office/drawing/2014/main" id="{8306C930-C734-4BBF-AF4A-0C675D7B2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18" name="Line 694">
                  <a:extLst>
                    <a:ext uri="{FF2B5EF4-FFF2-40B4-BE49-F238E27FC236}">
                      <a16:creationId xmlns:a16="http://schemas.microsoft.com/office/drawing/2014/main" id="{4B1BDB4A-2F3D-46A2-BFE5-43D35EFB03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19" name="Line 695">
                  <a:extLst>
                    <a:ext uri="{FF2B5EF4-FFF2-40B4-BE49-F238E27FC236}">
                      <a16:creationId xmlns:a16="http://schemas.microsoft.com/office/drawing/2014/main" id="{58C6AB0F-DE38-4ABF-999C-D2E5BB6F2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0" name="Line 696">
                  <a:extLst>
                    <a:ext uri="{FF2B5EF4-FFF2-40B4-BE49-F238E27FC236}">
                      <a16:creationId xmlns:a16="http://schemas.microsoft.com/office/drawing/2014/main" id="{0C372BCD-7C22-4951-8871-4C313E71C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1" name="Line 697">
                  <a:extLst>
                    <a:ext uri="{FF2B5EF4-FFF2-40B4-BE49-F238E27FC236}">
                      <a16:creationId xmlns:a16="http://schemas.microsoft.com/office/drawing/2014/main" id="{15D605D9-54E1-432F-AFCF-44658AB3C1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2" name="Line 698">
                  <a:extLst>
                    <a:ext uri="{FF2B5EF4-FFF2-40B4-BE49-F238E27FC236}">
                      <a16:creationId xmlns:a16="http://schemas.microsoft.com/office/drawing/2014/main" id="{397600AF-3148-409F-9D67-A018D79A43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3" name="Line 699">
                  <a:extLst>
                    <a:ext uri="{FF2B5EF4-FFF2-40B4-BE49-F238E27FC236}">
                      <a16:creationId xmlns:a16="http://schemas.microsoft.com/office/drawing/2014/main" id="{1A181D85-E170-46DE-BD44-8756C919A1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4" name="Line 700">
                  <a:extLst>
                    <a:ext uri="{FF2B5EF4-FFF2-40B4-BE49-F238E27FC236}">
                      <a16:creationId xmlns:a16="http://schemas.microsoft.com/office/drawing/2014/main" id="{05C7E4A7-B7FF-460D-A437-310EED3F44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5" name="Line 701">
                  <a:extLst>
                    <a:ext uri="{FF2B5EF4-FFF2-40B4-BE49-F238E27FC236}">
                      <a16:creationId xmlns:a16="http://schemas.microsoft.com/office/drawing/2014/main" id="{325514FB-67DE-4942-ADBF-09711A6FA4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6" name="Line 702">
                  <a:extLst>
                    <a:ext uri="{FF2B5EF4-FFF2-40B4-BE49-F238E27FC236}">
                      <a16:creationId xmlns:a16="http://schemas.microsoft.com/office/drawing/2014/main" id="{F5BF45B7-1CC5-4AFC-AF1A-2917C9B28D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7" name="Line 703">
                  <a:extLst>
                    <a:ext uri="{FF2B5EF4-FFF2-40B4-BE49-F238E27FC236}">
                      <a16:creationId xmlns:a16="http://schemas.microsoft.com/office/drawing/2014/main" id="{EF8A0FB0-BEBD-4CB4-9A82-AEAD41F5C7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8" name="Line 704">
                  <a:extLst>
                    <a:ext uri="{FF2B5EF4-FFF2-40B4-BE49-F238E27FC236}">
                      <a16:creationId xmlns:a16="http://schemas.microsoft.com/office/drawing/2014/main" id="{20B1E1F0-BD5D-4CBB-B18C-810AC4070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29" name="Line 705">
                  <a:extLst>
                    <a:ext uri="{FF2B5EF4-FFF2-40B4-BE49-F238E27FC236}">
                      <a16:creationId xmlns:a16="http://schemas.microsoft.com/office/drawing/2014/main" id="{7336D14E-5D0F-40AD-B6E3-D335C4858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0" name="Line 706">
                  <a:extLst>
                    <a:ext uri="{FF2B5EF4-FFF2-40B4-BE49-F238E27FC236}">
                      <a16:creationId xmlns:a16="http://schemas.microsoft.com/office/drawing/2014/main" id="{B1773746-A457-4FEC-8793-CC8D93DBE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1" name="Line 707">
                  <a:extLst>
                    <a:ext uri="{FF2B5EF4-FFF2-40B4-BE49-F238E27FC236}">
                      <a16:creationId xmlns:a16="http://schemas.microsoft.com/office/drawing/2014/main" id="{94061173-BF5E-426D-BEAB-199FA0D8D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2" name="Line 708">
                  <a:extLst>
                    <a:ext uri="{FF2B5EF4-FFF2-40B4-BE49-F238E27FC236}">
                      <a16:creationId xmlns:a16="http://schemas.microsoft.com/office/drawing/2014/main" id="{FF6702D9-5967-420E-B09D-A03EEE6219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3" name="Line 709">
                  <a:extLst>
                    <a:ext uri="{FF2B5EF4-FFF2-40B4-BE49-F238E27FC236}">
                      <a16:creationId xmlns:a16="http://schemas.microsoft.com/office/drawing/2014/main" id="{0181AA1A-884F-4856-8241-62823A97C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4" name="Line 710">
                  <a:extLst>
                    <a:ext uri="{FF2B5EF4-FFF2-40B4-BE49-F238E27FC236}">
                      <a16:creationId xmlns:a16="http://schemas.microsoft.com/office/drawing/2014/main" id="{C9A7B203-BC2F-4E64-A607-E4F264EBA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5" name="Line 711">
                  <a:extLst>
                    <a:ext uri="{FF2B5EF4-FFF2-40B4-BE49-F238E27FC236}">
                      <a16:creationId xmlns:a16="http://schemas.microsoft.com/office/drawing/2014/main" id="{2C308A19-68E0-4752-9CCB-A254D79FA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6" name="Line 712">
                  <a:extLst>
                    <a:ext uri="{FF2B5EF4-FFF2-40B4-BE49-F238E27FC236}">
                      <a16:creationId xmlns:a16="http://schemas.microsoft.com/office/drawing/2014/main" id="{D53CC58B-3065-4DA7-AB26-08F521269E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7" name="Line 713">
                  <a:extLst>
                    <a:ext uri="{FF2B5EF4-FFF2-40B4-BE49-F238E27FC236}">
                      <a16:creationId xmlns:a16="http://schemas.microsoft.com/office/drawing/2014/main" id="{F78855C2-265B-47D4-9FD6-18EE50C57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8" name="Line 714">
                  <a:extLst>
                    <a:ext uri="{FF2B5EF4-FFF2-40B4-BE49-F238E27FC236}">
                      <a16:creationId xmlns:a16="http://schemas.microsoft.com/office/drawing/2014/main" id="{82CB35B5-7F54-44AD-94F7-FACA17EDC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39" name="Line 715">
                  <a:extLst>
                    <a:ext uri="{FF2B5EF4-FFF2-40B4-BE49-F238E27FC236}">
                      <a16:creationId xmlns:a16="http://schemas.microsoft.com/office/drawing/2014/main" id="{4E9AC97F-8725-48AA-9C93-8DC2D1E478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0" name="Line 716">
                  <a:extLst>
                    <a:ext uri="{FF2B5EF4-FFF2-40B4-BE49-F238E27FC236}">
                      <a16:creationId xmlns:a16="http://schemas.microsoft.com/office/drawing/2014/main" id="{EDBD0C20-6E32-45D6-92EF-A5BFC95B3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1" name="Line 717">
                  <a:extLst>
                    <a:ext uri="{FF2B5EF4-FFF2-40B4-BE49-F238E27FC236}">
                      <a16:creationId xmlns:a16="http://schemas.microsoft.com/office/drawing/2014/main" id="{E01E4136-2208-45F3-8A6A-02DB68639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2" name="Line 718">
                  <a:extLst>
                    <a:ext uri="{FF2B5EF4-FFF2-40B4-BE49-F238E27FC236}">
                      <a16:creationId xmlns:a16="http://schemas.microsoft.com/office/drawing/2014/main" id="{2102BA66-D57C-45E3-9CF8-D9519C75C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3" name="Line 719">
                  <a:extLst>
                    <a:ext uri="{FF2B5EF4-FFF2-40B4-BE49-F238E27FC236}">
                      <a16:creationId xmlns:a16="http://schemas.microsoft.com/office/drawing/2014/main" id="{003E8EEF-EC5A-40EF-9B03-0CFD1F4A0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4" name="Line 720">
                  <a:extLst>
                    <a:ext uri="{FF2B5EF4-FFF2-40B4-BE49-F238E27FC236}">
                      <a16:creationId xmlns:a16="http://schemas.microsoft.com/office/drawing/2014/main" id="{2F980799-AA40-4A05-8986-FE32CA9D2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5" name="Line 721">
                  <a:extLst>
                    <a:ext uri="{FF2B5EF4-FFF2-40B4-BE49-F238E27FC236}">
                      <a16:creationId xmlns:a16="http://schemas.microsoft.com/office/drawing/2014/main" id="{CCD51231-1F60-4E2A-887B-CFB3EA9EC2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5446" name="Line 722">
                  <a:extLst>
                    <a:ext uri="{FF2B5EF4-FFF2-40B4-BE49-F238E27FC236}">
                      <a16:creationId xmlns:a16="http://schemas.microsoft.com/office/drawing/2014/main" id="{F4DB40EE-D76F-4377-97A4-A16D09D10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121" name="Group 723">
              <a:extLst>
                <a:ext uri="{FF2B5EF4-FFF2-40B4-BE49-F238E27FC236}">
                  <a16:creationId xmlns:a16="http://schemas.microsoft.com/office/drawing/2014/main" id="{E7DC7B1E-DE67-49A6-AF1E-C3DF8EBE4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84"/>
              <a:ext cx="2398" cy="2"/>
              <a:chOff x="0" y="0"/>
              <a:chExt cx="2398" cy="2"/>
            </a:xfrm>
          </p:grpSpPr>
          <p:sp>
            <p:nvSpPr>
              <p:cNvPr id="45363" name="Line 724">
                <a:extLst>
                  <a:ext uri="{FF2B5EF4-FFF2-40B4-BE49-F238E27FC236}">
                    <a16:creationId xmlns:a16="http://schemas.microsoft.com/office/drawing/2014/main" id="{483E4182-F261-463F-8050-C4BAD5D98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"/>
                <a:ext cx="59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4" name="Line 725">
                <a:extLst>
                  <a:ext uri="{FF2B5EF4-FFF2-40B4-BE49-F238E27FC236}">
                    <a16:creationId xmlns:a16="http://schemas.microsoft.com/office/drawing/2014/main" id="{A6C5ADC3-8839-4B09-BB42-F112BAA0C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5" name="Line 726">
                <a:extLst>
                  <a:ext uri="{FF2B5EF4-FFF2-40B4-BE49-F238E27FC236}">
                    <a16:creationId xmlns:a16="http://schemas.microsoft.com/office/drawing/2014/main" id="{D70A8BFC-F050-4694-9269-CE2D55692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6" name="Line 727">
                <a:extLst>
                  <a:ext uri="{FF2B5EF4-FFF2-40B4-BE49-F238E27FC236}">
                    <a16:creationId xmlns:a16="http://schemas.microsoft.com/office/drawing/2014/main" id="{E0A95A3D-9722-448E-BEBA-8BCD3A687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7" name="Line 728">
                <a:extLst>
                  <a:ext uri="{FF2B5EF4-FFF2-40B4-BE49-F238E27FC236}">
                    <a16:creationId xmlns:a16="http://schemas.microsoft.com/office/drawing/2014/main" id="{8FC2B878-CA61-4EB1-8FD8-E74AE5512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8" name="Line 729">
                <a:extLst>
                  <a:ext uri="{FF2B5EF4-FFF2-40B4-BE49-F238E27FC236}">
                    <a16:creationId xmlns:a16="http://schemas.microsoft.com/office/drawing/2014/main" id="{A51EE60F-3478-4440-9093-61AC411CD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9" name="Line 730">
                <a:extLst>
                  <a:ext uri="{FF2B5EF4-FFF2-40B4-BE49-F238E27FC236}">
                    <a16:creationId xmlns:a16="http://schemas.microsoft.com/office/drawing/2014/main" id="{C35FDCB9-6443-4F6F-9A24-6DD7CF30F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0" name="Line 731">
                <a:extLst>
                  <a:ext uri="{FF2B5EF4-FFF2-40B4-BE49-F238E27FC236}">
                    <a16:creationId xmlns:a16="http://schemas.microsoft.com/office/drawing/2014/main" id="{9ED059DF-814D-4CB5-B454-41975DA84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2"/>
                <a:ext cx="23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1" name="Line 732">
                <a:extLst>
                  <a:ext uri="{FF2B5EF4-FFF2-40B4-BE49-F238E27FC236}">
                    <a16:creationId xmlns:a16="http://schemas.microsoft.com/office/drawing/2014/main" id="{B61BFFDE-1306-461F-85CB-FFF591047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" y="2"/>
                <a:ext cx="115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2" name="Line 733">
                <a:extLst>
                  <a:ext uri="{FF2B5EF4-FFF2-40B4-BE49-F238E27FC236}">
                    <a16:creationId xmlns:a16="http://schemas.microsoft.com/office/drawing/2014/main" id="{7C831498-ADDA-48AA-B8A8-38A9F1D8B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3" name="Line 734">
                <a:extLst>
                  <a:ext uri="{FF2B5EF4-FFF2-40B4-BE49-F238E27FC236}">
                    <a16:creationId xmlns:a16="http://schemas.microsoft.com/office/drawing/2014/main" id="{18B9C45E-77C4-4620-9147-0B3A682D3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2"/>
                <a:ext cx="34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4" name="Line 735">
                <a:extLst>
                  <a:ext uri="{FF2B5EF4-FFF2-40B4-BE49-F238E27FC236}">
                    <a16:creationId xmlns:a16="http://schemas.microsoft.com/office/drawing/2014/main" id="{A1CAA815-8680-4AD1-BB82-850092B62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5" name="Line 736">
                <a:extLst>
                  <a:ext uri="{FF2B5EF4-FFF2-40B4-BE49-F238E27FC236}">
                    <a16:creationId xmlns:a16="http://schemas.microsoft.com/office/drawing/2014/main" id="{18A033FB-CCC1-4618-89B3-152568F15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6" name="Line 737">
                <a:extLst>
                  <a:ext uri="{FF2B5EF4-FFF2-40B4-BE49-F238E27FC236}">
                    <a16:creationId xmlns:a16="http://schemas.microsoft.com/office/drawing/2014/main" id="{124AD117-C80F-4F46-8648-B3124E3ED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7" name="Line 738">
                <a:extLst>
                  <a:ext uri="{FF2B5EF4-FFF2-40B4-BE49-F238E27FC236}">
                    <a16:creationId xmlns:a16="http://schemas.microsoft.com/office/drawing/2014/main" id="{A850F219-AF08-4A78-8C70-49AF138FF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"/>
                <a:ext cx="51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8" name="Line 739">
                <a:extLst>
                  <a:ext uri="{FF2B5EF4-FFF2-40B4-BE49-F238E27FC236}">
                    <a16:creationId xmlns:a16="http://schemas.microsoft.com/office/drawing/2014/main" id="{90ED06E6-A7D7-4876-953E-694BE42FE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79" name="Line 740">
                <a:extLst>
                  <a:ext uri="{FF2B5EF4-FFF2-40B4-BE49-F238E27FC236}">
                    <a16:creationId xmlns:a16="http://schemas.microsoft.com/office/drawing/2014/main" id="{DC8677AC-8BE7-45E7-9A06-79CFDDC96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"/>
                <a:ext cx="19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0" name="Line 741">
                <a:extLst>
                  <a:ext uri="{FF2B5EF4-FFF2-40B4-BE49-F238E27FC236}">
                    <a16:creationId xmlns:a16="http://schemas.microsoft.com/office/drawing/2014/main" id="{68B99334-85D6-4A40-923B-9349DE3E2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0"/>
                <a:ext cx="29" cy="2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1" name="Line 742">
                <a:extLst>
                  <a:ext uri="{FF2B5EF4-FFF2-40B4-BE49-F238E27FC236}">
                    <a16:creationId xmlns:a16="http://schemas.microsoft.com/office/drawing/2014/main" id="{4DB07597-99EB-416F-B028-711EEF520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9" y="2"/>
                <a:ext cx="31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2" name="Line 743">
                <a:extLst>
                  <a:ext uri="{FF2B5EF4-FFF2-40B4-BE49-F238E27FC236}">
                    <a16:creationId xmlns:a16="http://schemas.microsoft.com/office/drawing/2014/main" id="{5B2732CB-F7CF-4808-8EDD-38608EA13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3" name="Line 744">
                <a:extLst>
                  <a:ext uri="{FF2B5EF4-FFF2-40B4-BE49-F238E27FC236}">
                    <a16:creationId xmlns:a16="http://schemas.microsoft.com/office/drawing/2014/main" id="{2262C2C8-B03D-4863-AD2B-4BEB913B0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4" name="Line 745">
                <a:extLst>
                  <a:ext uri="{FF2B5EF4-FFF2-40B4-BE49-F238E27FC236}">
                    <a16:creationId xmlns:a16="http://schemas.microsoft.com/office/drawing/2014/main" id="{0580A9FC-F95F-40BE-A2AD-01EFABF47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5" name="Line 746">
                <a:extLst>
                  <a:ext uri="{FF2B5EF4-FFF2-40B4-BE49-F238E27FC236}">
                    <a16:creationId xmlns:a16="http://schemas.microsoft.com/office/drawing/2014/main" id="{15295795-F9E8-4622-A78B-5DB42AA52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6" name="Line 747">
                <a:extLst>
                  <a:ext uri="{FF2B5EF4-FFF2-40B4-BE49-F238E27FC236}">
                    <a16:creationId xmlns:a16="http://schemas.microsoft.com/office/drawing/2014/main" id="{48D6A4E7-828B-4EE1-BB33-49F9717F1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2"/>
                <a:ext cx="44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7" name="Line 748">
                <a:extLst>
                  <a:ext uri="{FF2B5EF4-FFF2-40B4-BE49-F238E27FC236}">
                    <a16:creationId xmlns:a16="http://schemas.microsoft.com/office/drawing/2014/main" id="{402EA0F3-9A68-4C39-8251-ECA672F66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"/>
                <a:ext cx="80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8" name="Line 749">
                <a:extLst>
                  <a:ext uri="{FF2B5EF4-FFF2-40B4-BE49-F238E27FC236}">
                    <a16:creationId xmlns:a16="http://schemas.microsoft.com/office/drawing/2014/main" id="{214FB2FD-60BD-4C81-9739-5408B2727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89" name="Line 750">
                <a:extLst>
                  <a:ext uri="{FF2B5EF4-FFF2-40B4-BE49-F238E27FC236}">
                    <a16:creationId xmlns:a16="http://schemas.microsoft.com/office/drawing/2014/main" id="{2EAEDB0E-521D-48BD-BB4A-9C37A3C6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"/>
                <a:ext cx="52" cy="0"/>
              </a:xfrm>
              <a:prstGeom prst="line">
                <a:avLst/>
              </a:prstGeom>
              <a:noFill/>
              <a:ln w="101600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90" name="Line 751">
                <a:extLst>
                  <a:ext uri="{FF2B5EF4-FFF2-40B4-BE49-F238E27FC236}">
                    <a16:creationId xmlns:a16="http://schemas.microsoft.com/office/drawing/2014/main" id="{15A1FD98-877C-47B6-804B-A9B3E1E24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91" name="Line 752">
                <a:extLst>
                  <a:ext uri="{FF2B5EF4-FFF2-40B4-BE49-F238E27FC236}">
                    <a16:creationId xmlns:a16="http://schemas.microsoft.com/office/drawing/2014/main" id="{FCFCB574-D561-4762-8EBB-88C64B742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"/>
                <a:ext cx="40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92" name="Line 753">
                <a:extLst>
                  <a:ext uri="{FF2B5EF4-FFF2-40B4-BE49-F238E27FC236}">
                    <a16:creationId xmlns:a16="http://schemas.microsoft.com/office/drawing/2014/main" id="{4A42E931-BA79-4FF8-AB88-4374437DB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"/>
                <a:ext cx="28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93" name="Line 754">
                <a:extLst>
                  <a:ext uri="{FF2B5EF4-FFF2-40B4-BE49-F238E27FC236}">
                    <a16:creationId xmlns:a16="http://schemas.microsoft.com/office/drawing/2014/main" id="{615E04B1-E6FC-4A73-9493-791552C90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67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5122" name="Group 755">
              <a:extLst>
                <a:ext uri="{FF2B5EF4-FFF2-40B4-BE49-F238E27FC236}">
                  <a16:creationId xmlns:a16="http://schemas.microsoft.com/office/drawing/2014/main" id="{A886CBEA-C40B-4128-BF3E-5D46AC0AA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56"/>
              <a:ext cx="2398" cy="2"/>
              <a:chOff x="0" y="0"/>
              <a:chExt cx="2398" cy="2"/>
            </a:xfrm>
          </p:grpSpPr>
          <p:sp>
            <p:nvSpPr>
              <p:cNvPr id="45332" name="Line 756">
                <a:extLst>
                  <a:ext uri="{FF2B5EF4-FFF2-40B4-BE49-F238E27FC236}">
                    <a16:creationId xmlns:a16="http://schemas.microsoft.com/office/drawing/2014/main" id="{7AB3C13C-8A2F-4736-BD89-3A8E37BD9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"/>
                <a:ext cx="59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3" name="Line 757">
                <a:extLst>
                  <a:ext uri="{FF2B5EF4-FFF2-40B4-BE49-F238E27FC236}">
                    <a16:creationId xmlns:a16="http://schemas.microsoft.com/office/drawing/2014/main" id="{A2594AE6-972F-4B7B-8718-70F7C35F7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4" name="Line 758">
                <a:extLst>
                  <a:ext uri="{FF2B5EF4-FFF2-40B4-BE49-F238E27FC236}">
                    <a16:creationId xmlns:a16="http://schemas.microsoft.com/office/drawing/2014/main" id="{1DC15188-9840-4350-8188-553D7B1C3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5" name="Line 759">
                <a:extLst>
                  <a:ext uri="{FF2B5EF4-FFF2-40B4-BE49-F238E27FC236}">
                    <a16:creationId xmlns:a16="http://schemas.microsoft.com/office/drawing/2014/main" id="{DFA13156-142E-45C0-B957-49E1C38D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6" name="Line 760">
                <a:extLst>
                  <a:ext uri="{FF2B5EF4-FFF2-40B4-BE49-F238E27FC236}">
                    <a16:creationId xmlns:a16="http://schemas.microsoft.com/office/drawing/2014/main" id="{1F3B0651-750B-44E0-AAD8-E66D2BBC9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7" name="Line 761">
                <a:extLst>
                  <a:ext uri="{FF2B5EF4-FFF2-40B4-BE49-F238E27FC236}">
                    <a16:creationId xmlns:a16="http://schemas.microsoft.com/office/drawing/2014/main" id="{07B1E544-C75C-47EF-930A-9E96CA568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8" name="Line 762">
                <a:extLst>
                  <a:ext uri="{FF2B5EF4-FFF2-40B4-BE49-F238E27FC236}">
                    <a16:creationId xmlns:a16="http://schemas.microsoft.com/office/drawing/2014/main" id="{778D10E9-83DB-46D3-B6AD-BE3B782F0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9" name="Line 763">
                <a:extLst>
                  <a:ext uri="{FF2B5EF4-FFF2-40B4-BE49-F238E27FC236}">
                    <a16:creationId xmlns:a16="http://schemas.microsoft.com/office/drawing/2014/main" id="{E8AE061E-9BB5-4E26-B24F-8F61EA7E4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2"/>
                <a:ext cx="23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0" name="Line 764">
                <a:extLst>
                  <a:ext uri="{FF2B5EF4-FFF2-40B4-BE49-F238E27FC236}">
                    <a16:creationId xmlns:a16="http://schemas.microsoft.com/office/drawing/2014/main" id="{9243F782-EDCE-445F-9BA5-131DE0709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" y="2"/>
                <a:ext cx="115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1" name="Line 765">
                <a:extLst>
                  <a:ext uri="{FF2B5EF4-FFF2-40B4-BE49-F238E27FC236}">
                    <a16:creationId xmlns:a16="http://schemas.microsoft.com/office/drawing/2014/main" id="{AA5F8C98-8A59-4D48-996C-4CE163945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2" name="Line 766">
                <a:extLst>
                  <a:ext uri="{FF2B5EF4-FFF2-40B4-BE49-F238E27FC236}">
                    <a16:creationId xmlns:a16="http://schemas.microsoft.com/office/drawing/2014/main" id="{6063510D-8880-469C-AEC5-D54118394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2"/>
                <a:ext cx="34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3" name="Line 767">
                <a:extLst>
                  <a:ext uri="{FF2B5EF4-FFF2-40B4-BE49-F238E27FC236}">
                    <a16:creationId xmlns:a16="http://schemas.microsoft.com/office/drawing/2014/main" id="{170C5C66-763E-4CB1-9BE2-230810D73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4" name="Line 768">
                <a:extLst>
                  <a:ext uri="{FF2B5EF4-FFF2-40B4-BE49-F238E27FC236}">
                    <a16:creationId xmlns:a16="http://schemas.microsoft.com/office/drawing/2014/main" id="{2D36917B-252F-4891-B864-F8C23CDA7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5" name="Line 769">
                <a:extLst>
                  <a:ext uri="{FF2B5EF4-FFF2-40B4-BE49-F238E27FC236}">
                    <a16:creationId xmlns:a16="http://schemas.microsoft.com/office/drawing/2014/main" id="{0D3129EA-F9F6-421C-91ED-1EE6782F6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6" name="Line 770">
                <a:extLst>
                  <a:ext uri="{FF2B5EF4-FFF2-40B4-BE49-F238E27FC236}">
                    <a16:creationId xmlns:a16="http://schemas.microsoft.com/office/drawing/2014/main" id="{A276FFE0-92B7-45D8-89FF-F620E9957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"/>
                <a:ext cx="51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7" name="Line 771">
                <a:extLst>
                  <a:ext uri="{FF2B5EF4-FFF2-40B4-BE49-F238E27FC236}">
                    <a16:creationId xmlns:a16="http://schemas.microsoft.com/office/drawing/2014/main" id="{6ACD3407-315D-4926-B73B-48010DD88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8" name="Line 772">
                <a:extLst>
                  <a:ext uri="{FF2B5EF4-FFF2-40B4-BE49-F238E27FC236}">
                    <a16:creationId xmlns:a16="http://schemas.microsoft.com/office/drawing/2014/main" id="{91289B9C-1598-4448-96AC-4DB1D049E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"/>
                <a:ext cx="19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49" name="Line 773">
                <a:extLst>
                  <a:ext uri="{FF2B5EF4-FFF2-40B4-BE49-F238E27FC236}">
                    <a16:creationId xmlns:a16="http://schemas.microsoft.com/office/drawing/2014/main" id="{8934779E-67DE-4EEC-875D-33AEB77D5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0"/>
                <a:ext cx="29" cy="2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0" name="Line 774">
                <a:extLst>
                  <a:ext uri="{FF2B5EF4-FFF2-40B4-BE49-F238E27FC236}">
                    <a16:creationId xmlns:a16="http://schemas.microsoft.com/office/drawing/2014/main" id="{FCBD1490-921F-422A-AE06-E11D18E7F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9" y="2"/>
                <a:ext cx="31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1" name="Line 775">
                <a:extLst>
                  <a:ext uri="{FF2B5EF4-FFF2-40B4-BE49-F238E27FC236}">
                    <a16:creationId xmlns:a16="http://schemas.microsoft.com/office/drawing/2014/main" id="{3E812654-D6D4-40A7-947A-9BB1E7090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2" name="Line 776">
                <a:extLst>
                  <a:ext uri="{FF2B5EF4-FFF2-40B4-BE49-F238E27FC236}">
                    <a16:creationId xmlns:a16="http://schemas.microsoft.com/office/drawing/2014/main" id="{A7430C05-AD57-49FA-A2B9-309841941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3" name="Line 777">
                <a:extLst>
                  <a:ext uri="{FF2B5EF4-FFF2-40B4-BE49-F238E27FC236}">
                    <a16:creationId xmlns:a16="http://schemas.microsoft.com/office/drawing/2014/main" id="{1D63E22C-332A-4C6D-AF61-8B65E8622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4" name="Line 778">
                <a:extLst>
                  <a:ext uri="{FF2B5EF4-FFF2-40B4-BE49-F238E27FC236}">
                    <a16:creationId xmlns:a16="http://schemas.microsoft.com/office/drawing/2014/main" id="{C09169E2-7BE2-4FD2-8797-452F003B9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5" name="Line 779">
                <a:extLst>
                  <a:ext uri="{FF2B5EF4-FFF2-40B4-BE49-F238E27FC236}">
                    <a16:creationId xmlns:a16="http://schemas.microsoft.com/office/drawing/2014/main" id="{C8031B4C-AD81-4CC0-9512-4D7274DD3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2"/>
                <a:ext cx="44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6" name="Line 780">
                <a:extLst>
                  <a:ext uri="{FF2B5EF4-FFF2-40B4-BE49-F238E27FC236}">
                    <a16:creationId xmlns:a16="http://schemas.microsoft.com/office/drawing/2014/main" id="{25618036-8D13-46E9-8393-85F0C6966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"/>
                <a:ext cx="80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7" name="Line 781">
                <a:extLst>
                  <a:ext uri="{FF2B5EF4-FFF2-40B4-BE49-F238E27FC236}">
                    <a16:creationId xmlns:a16="http://schemas.microsoft.com/office/drawing/2014/main" id="{3CE64897-7EFE-422E-BEE8-2B727C933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8" name="Line 782">
                <a:extLst>
                  <a:ext uri="{FF2B5EF4-FFF2-40B4-BE49-F238E27FC236}">
                    <a16:creationId xmlns:a16="http://schemas.microsoft.com/office/drawing/2014/main" id="{F3DD2AD8-3DBF-4694-8DDC-97238B777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"/>
                <a:ext cx="52" cy="0"/>
              </a:xfrm>
              <a:prstGeom prst="line">
                <a:avLst/>
              </a:prstGeom>
              <a:noFill/>
              <a:ln w="101600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59" name="Line 783">
                <a:extLst>
                  <a:ext uri="{FF2B5EF4-FFF2-40B4-BE49-F238E27FC236}">
                    <a16:creationId xmlns:a16="http://schemas.microsoft.com/office/drawing/2014/main" id="{C68CB1EF-024F-4655-AC3F-0A0D0FAD1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0" name="Line 784">
                <a:extLst>
                  <a:ext uri="{FF2B5EF4-FFF2-40B4-BE49-F238E27FC236}">
                    <a16:creationId xmlns:a16="http://schemas.microsoft.com/office/drawing/2014/main" id="{03162213-DD77-4E41-93DF-DFFDCEF00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"/>
                <a:ext cx="40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1" name="Line 785">
                <a:extLst>
                  <a:ext uri="{FF2B5EF4-FFF2-40B4-BE49-F238E27FC236}">
                    <a16:creationId xmlns:a16="http://schemas.microsoft.com/office/drawing/2014/main" id="{62EFE203-2098-4991-9A73-179DF952E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"/>
                <a:ext cx="28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62" name="Line 786">
                <a:extLst>
                  <a:ext uri="{FF2B5EF4-FFF2-40B4-BE49-F238E27FC236}">
                    <a16:creationId xmlns:a16="http://schemas.microsoft.com/office/drawing/2014/main" id="{336FAFC0-AC8D-4532-94B0-12C9CCC81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67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123" name="Line 787">
              <a:extLst>
                <a:ext uri="{FF2B5EF4-FFF2-40B4-BE49-F238E27FC236}">
                  <a16:creationId xmlns:a16="http://schemas.microsoft.com/office/drawing/2014/main" id="{8B60357E-34B9-434F-9CB0-437CEE5FC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101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4" name="Line 788">
              <a:extLst>
                <a:ext uri="{FF2B5EF4-FFF2-40B4-BE49-F238E27FC236}">
                  <a16:creationId xmlns:a16="http://schemas.microsoft.com/office/drawing/2014/main" id="{3028EDC6-A1EF-4F6F-A60D-3A57FB29A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010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5" name="Line 789">
              <a:extLst>
                <a:ext uri="{FF2B5EF4-FFF2-40B4-BE49-F238E27FC236}">
                  <a16:creationId xmlns:a16="http://schemas.microsoft.com/office/drawing/2014/main" id="{3F26C891-5256-4015-AB44-E93F75CD8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101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6" name="Line 790">
              <a:extLst>
                <a:ext uri="{FF2B5EF4-FFF2-40B4-BE49-F238E27FC236}">
                  <a16:creationId xmlns:a16="http://schemas.microsoft.com/office/drawing/2014/main" id="{1F85004A-03A8-4EBD-8851-1D0993179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01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7" name="Line 791">
              <a:extLst>
                <a:ext uri="{FF2B5EF4-FFF2-40B4-BE49-F238E27FC236}">
                  <a16:creationId xmlns:a16="http://schemas.microsoft.com/office/drawing/2014/main" id="{84DA745F-BBDE-41CE-976E-D1FD36032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8" name="Line 792">
              <a:extLst>
                <a:ext uri="{FF2B5EF4-FFF2-40B4-BE49-F238E27FC236}">
                  <a16:creationId xmlns:a16="http://schemas.microsoft.com/office/drawing/2014/main" id="{F8E00364-0AAC-4DD3-91AC-B8D88AB0D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1010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29" name="Line 793">
              <a:extLst>
                <a:ext uri="{FF2B5EF4-FFF2-40B4-BE49-F238E27FC236}">
                  <a16:creationId xmlns:a16="http://schemas.microsoft.com/office/drawing/2014/main" id="{2C06582E-04AC-48C0-9D40-8CEA84D33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0" name="Line 794">
              <a:extLst>
                <a:ext uri="{FF2B5EF4-FFF2-40B4-BE49-F238E27FC236}">
                  <a16:creationId xmlns:a16="http://schemas.microsoft.com/office/drawing/2014/main" id="{64F2F4C2-2055-43C5-9F9D-AEC897B5D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010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1" name="Line 795">
              <a:extLst>
                <a:ext uri="{FF2B5EF4-FFF2-40B4-BE49-F238E27FC236}">
                  <a16:creationId xmlns:a16="http://schemas.microsoft.com/office/drawing/2014/main" id="{1083F6EC-309F-459C-9B91-F9EEF18CB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010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2" name="Line 796">
              <a:extLst>
                <a:ext uri="{FF2B5EF4-FFF2-40B4-BE49-F238E27FC236}">
                  <a16:creationId xmlns:a16="http://schemas.microsoft.com/office/drawing/2014/main" id="{5C817386-2A82-484F-9847-C4B3CEF4F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3" name="Line 797">
              <a:extLst>
                <a:ext uri="{FF2B5EF4-FFF2-40B4-BE49-F238E27FC236}">
                  <a16:creationId xmlns:a16="http://schemas.microsoft.com/office/drawing/2014/main" id="{A6344BE0-CBE3-449A-9F91-F1A36AD52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101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4" name="Line 798">
              <a:extLst>
                <a:ext uri="{FF2B5EF4-FFF2-40B4-BE49-F238E27FC236}">
                  <a16:creationId xmlns:a16="http://schemas.microsoft.com/office/drawing/2014/main" id="{BD62A10C-1C3D-4DEF-A67E-969BD3BB0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5" name="Line 799">
              <a:extLst>
                <a:ext uri="{FF2B5EF4-FFF2-40B4-BE49-F238E27FC236}">
                  <a16:creationId xmlns:a16="http://schemas.microsoft.com/office/drawing/2014/main" id="{48425EEB-C952-408D-B7AC-DDD59052D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6" name="Line 800">
              <a:extLst>
                <a:ext uri="{FF2B5EF4-FFF2-40B4-BE49-F238E27FC236}">
                  <a16:creationId xmlns:a16="http://schemas.microsoft.com/office/drawing/2014/main" id="{228F1EAB-FC73-462D-8D55-AFAC16B39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7" name="Line 801">
              <a:extLst>
                <a:ext uri="{FF2B5EF4-FFF2-40B4-BE49-F238E27FC236}">
                  <a16:creationId xmlns:a16="http://schemas.microsoft.com/office/drawing/2014/main" id="{C189BDAF-56BC-4324-9BE6-C8D949ADE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" y="101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8" name="Line 802">
              <a:extLst>
                <a:ext uri="{FF2B5EF4-FFF2-40B4-BE49-F238E27FC236}">
                  <a16:creationId xmlns:a16="http://schemas.microsoft.com/office/drawing/2014/main" id="{69A32E54-F24C-4A2F-9C8C-C960646F4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39" name="Line 803">
              <a:extLst>
                <a:ext uri="{FF2B5EF4-FFF2-40B4-BE49-F238E27FC236}">
                  <a16:creationId xmlns:a16="http://schemas.microsoft.com/office/drawing/2014/main" id="{EA0EECF8-3B7A-4707-B18B-63EDBB229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01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0" name="Line 804">
              <a:extLst>
                <a:ext uri="{FF2B5EF4-FFF2-40B4-BE49-F238E27FC236}">
                  <a16:creationId xmlns:a16="http://schemas.microsoft.com/office/drawing/2014/main" id="{813FBB4A-F707-4F64-AA55-6248B1097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7" y="100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1" name="Line 805">
              <a:extLst>
                <a:ext uri="{FF2B5EF4-FFF2-40B4-BE49-F238E27FC236}">
                  <a16:creationId xmlns:a16="http://schemas.microsoft.com/office/drawing/2014/main" id="{724EF4DC-F04E-4351-964F-DB49AFDFF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101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2" name="Line 806">
              <a:extLst>
                <a:ext uri="{FF2B5EF4-FFF2-40B4-BE49-F238E27FC236}">
                  <a16:creationId xmlns:a16="http://schemas.microsoft.com/office/drawing/2014/main" id="{D7C4216C-04D2-4550-8B33-EC826E0D1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3" name="Line 807">
              <a:extLst>
                <a:ext uri="{FF2B5EF4-FFF2-40B4-BE49-F238E27FC236}">
                  <a16:creationId xmlns:a16="http://schemas.microsoft.com/office/drawing/2014/main" id="{62C64089-7F94-45F7-8B34-DF425383D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101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4" name="Line 808">
              <a:extLst>
                <a:ext uri="{FF2B5EF4-FFF2-40B4-BE49-F238E27FC236}">
                  <a16:creationId xmlns:a16="http://schemas.microsoft.com/office/drawing/2014/main" id="{2025709B-68D9-4EF8-977D-A97DA36EE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5" name="Line 809">
              <a:extLst>
                <a:ext uri="{FF2B5EF4-FFF2-40B4-BE49-F238E27FC236}">
                  <a16:creationId xmlns:a16="http://schemas.microsoft.com/office/drawing/2014/main" id="{4701A478-BBDF-4FEF-BF4C-4684626B5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101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6" name="Line 810">
              <a:extLst>
                <a:ext uri="{FF2B5EF4-FFF2-40B4-BE49-F238E27FC236}">
                  <a16:creationId xmlns:a16="http://schemas.microsoft.com/office/drawing/2014/main" id="{AE2229F4-0E68-4296-AF7D-59A0D9F35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1010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7" name="Line 811">
              <a:extLst>
                <a:ext uri="{FF2B5EF4-FFF2-40B4-BE49-F238E27FC236}">
                  <a16:creationId xmlns:a16="http://schemas.microsoft.com/office/drawing/2014/main" id="{5C9BF48A-4107-46EE-A8B7-B73825197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1010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8" name="Line 812">
              <a:extLst>
                <a:ext uri="{FF2B5EF4-FFF2-40B4-BE49-F238E27FC236}">
                  <a16:creationId xmlns:a16="http://schemas.microsoft.com/office/drawing/2014/main" id="{379F8314-BC17-426F-B73D-A34949F3B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101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49" name="Line 813">
              <a:extLst>
                <a:ext uri="{FF2B5EF4-FFF2-40B4-BE49-F238E27FC236}">
                  <a16:creationId xmlns:a16="http://schemas.microsoft.com/office/drawing/2014/main" id="{719037E0-24CE-48BB-A456-B1AA90843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" y="1010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0" name="Line 814">
              <a:extLst>
                <a:ext uri="{FF2B5EF4-FFF2-40B4-BE49-F238E27FC236}">
                  <a16:creationId xmlns:a16="http://schemas.microsoft.com/office/drawing/2014/main" id="{CAFD8FFE-DC07-4AB1-AAF5-2ECB9AE05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101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1" name="Line 815">
              <a:extLst>
                <a:ext uri="{FF2B5EF4-FFF2-40B4-BE49-F238E27FC236}">
                  <a16:creationId xmlns:a16="http://schemas.microsoft.com/office/drawing/2014/main" id="{AE27CF0A-C157-4A66-884D-D674A5D05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1010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2" name="Line 816">
              <a:extLst>
                <a:ext uri="{FF2B5EF4-FFF2-40B4-BE49-F238E27FC236}">
                  <a16:creationId xmlns:a16="http://schemas.microsoft.com/office/drawing/2014/main" id="{B32BD67E-8CC0-4E18-AF99-8B9C7F511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1010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3" name="Line 817">
              <a:extLst>
                <a:ext uri="{FF2B5EF4-FFF2-40B4-BE49-F238E27FC236}">
                  <a16:creationId xmlns:a16="http://schemas.microsoft.com/office/drawing/2014/main" id="{94B14591-650A-440E-B379-C2FEAE72A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" y="1010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4" name="Line 818">
              <a:extLst>
                <a:ext uri="{FF2B5EF4-FFF2-40B4-BE49-F238E27FC236}">
                  <a16:creationId xmlns:a16="http://schemas.microsoft.com/office/drawing/2014/main" id="{8AA0B14F-8D7F-4E23-9ED0-253D7DCE8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101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5" name="Line 819">
              <a:extLst>
                <a:ext uri="{FF2B5EF4-FFF2-40B4-BE49-F238E27FC236}">
                  <a16:creationId xmlns:a16="http://schemas.microsoft.com/office/drawing/2014/main" id="{67B0631B-AD6A-42BE-AD78-3465D9FE3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1010"/>
              <a:ext cx="25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6" name="Line 820">
              <a:extLst>
                <a:ext uri="{FF2B5EF4-FFF2-40B4-BE49-F238E27FC236}">
                  <a16:creationId xmlns:a16="http://schemas.microsoft.com/office/drawing/2014/main" id="{946202C8-332B-48C3-9A21-C61A1C165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7" name="Line 821">
              <a:extLst>
                <a:ext uri="{FF2B5EF4-FFF2-40B4-BE49-F238E27FC236}">
                  <a16:creationId xmlns:a16="http://schemas.microsoft.com/office/drawing/2014/main" id="{80F9FB0D-7445-4D1F-9A55-FE25E001F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01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8" name="Line 822">
              <a:extLst>
                <a:ext uri="{FF2B5EF4-FFF2-40B4-BE49-F238E27FC236}">
                  <a16:creationId xmlns:a16="http://schemas.microsoft.com/office/drawing/2014/main" id="{73AA4502-0F80-45FA-B732-A1202F0AC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101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59" name="Line 823">
              <a:extLst>
                <a:ext uri="{FF2B5EF4-FFF2-40B4-BE49-F238E27FC236}">
                  <a16:creationId xmlns:a16="http://schemas.microsoft.com/office/drawing/2014/main" id="{3E8D8600-AF96-4B34-98E3-0B982BEDE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0" name="Line 824">
              <a:extLst>
                <a:ext uri="{FF2B5EF4-FFF2-40B4-BE49-F238E27FC236}">
                  <a16:creationId xmlns:a16="http://schemas.microsoft.com/office/drawing/2014/main" id="{CBC14DE0-CD67-4053-8B17-428FA7FDB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1" name="Line 825">
              <a:extLst>
                <a:ext uri="{FF2B5EF4-FFF2-40B4-BE49-F238E27FC236}">
                  <a16:creationId xmlns:a16="http://schemas.microsoft.com/office/drawing/2014/main" id="{D8EF32B7-CFAF-42F0-905A-A2BCE2612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101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2" name="Line 826">
              <a:extLst>
                <a:ext uri="{FF2B5EF4-FFF2-40B4-BE49-F238E27FC236}">
                  <a16:creationId xmlns:a16="http://schemas.microsoft.com/office/drawing/2014/main" id="{2AF30756-078E-4D3C-843C-8521CB0D7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3" name="Line 827">
              <a:extLst>
                <a:ext uri="{FF2B5EF4-FFF2-40B4-BE49-F238E27FC236}">
                  <a16:creationId xmlns:a16="http://schemas.microsoft.com/office/drawing/2014/main" id="{AE4A5A38-651C-4E4A-BB52-9F97A599B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101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4" name="Line 828">
              <a:extLst>
                <a:ext uri="{FF2B5EF4-FFF2-40B4-BE49-F238E27FC236}">
                  <a16:creationId xmlns:a16="http://schemas.microsoft.com/office/drawing/2014/main" id="{900F3BE1-9F0F-45B5-A149-B11DB23DB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100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5" name="Line 829">
              <a:extLst>
                <a:ext uri="{FF2B5EF4-FFF2-40B4-BE49-F238E27FC236}">
                  <a16:creationId xmlns:a16="http://schemas.microsoft.com/office/drawing/2014/main" id="{A0680F4F-1097-4D0A-A430-A415FEF06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101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6" name="Line 830">
              <a:extLst>
                <a:ext uri="{FF2B5EF4-FFF2-40B4-BE49-F238E27FC236}">
                  <a16:creationId xmlns:a16="http://schemas.microsoft.com/office/drawing/2014/main" id="{B50200C6-D2D8-4E53-BB2B-6F1DE1C6D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7" name="Line 831">
              <a:extLst>
                <a:ext uri="{FF2B5EF4-FFF2-40B4-BE49-F238E27FC236}">
                  <a16:creationId xmlns:a16="http://schemas.microsoft.com/office/drawing/2014/main" id="{29565278-5BEB-4334-BF44-E1DB21CFB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101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8" name="Line 832">
              <a:extLst>
                <a:ext uri="{FF2B5EF4-FFF2-40B4-BE49-F238E27FC236}">
                  <a16:creationId xmlns:a16="http://schemas.microsoft.com/office/drawing/2014/main" id="{319AC622-8728-4936-A53C-576EB0236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101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69" name="Line 833">
              <a:extLst>
                <a:ext uri="{FF2B5EF4-FFF2-40B4-BE49-F238E27FC236}">
                  <a16:creationId xmlns:a16="http://schemas.microsoft.com/office/drawing/2014/main" id="{604CF9F6-00E0-4799-9048-74F60D6BD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101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0" name="Line 834">
              <a:extLst>
                <a:ext uri="{FF2B5EF4-FFF2-40B4-BE49-F238E27FC236}">
                  <a16:creationId xmlns:a16="http://schemas.microsoft.com/office/drawing/2014/main" id="{C7B07877-929B-469D-B686-D8958B5B3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934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1" name="Line 835">
              <a:extLst>
                <a:ext uri="{FF2B5EF4-FFF2-40B4-BE49-F238E27FC236}">
                  <a16:creationId xmlns:a16="http://schemas.microsoft.com/office/drawing/2014/main" id="{B162D2D1-1F39-42E7-B606-9FF5F3F6C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934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2" name="Line 836">
              <a:extLst>
                <a:ext uri="{FF2B5EF4-FFF2-40B4-BE49-F238E27FC236}">
                  <a16:creationId xmlns:a16="http://schemas.microsoft.com/office/drawing/2014/main" id="{00878F10-0D66-4BFF-985E-34E08EE1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934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3" name="Line 837">
              <a:extLst>
                <a:ext uri="{FF2B5EF4-FFF2-40B4-BE49-F238E27FC236}">
                  <a16:creationId xmlns:a16="http://schemas.microsoft.com/office/drawing/2014/main" id="{1A57275E-4A85-413D-91D4-757E92C67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" y="934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4" name="Line 838">
              <a:extLst>
                <a:ext uri="{FF2B5EF4-FFF2-40B4-BE49-F238E27FC236}">
                  <a16:creationId xmlns:a16="http://schemas.microsoft.com/office/drawing/2014/main" id="{ABC998B9-ADE2-4A76-87EA-F7D4EE7CD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5" name="Line 839">
              <a:extLst>
                <a:ext uri="{FF2B5EF4-FFF2-40B4-BE49-F238E27FC236}">
                  <a16:creationId xmlns:a16="http://schemas.microsoft.com/office/drawing/2014/main" id="{A6904AC8-1920-4310-9092-D8232901B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934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6" name="Line 840">
              <a:extLst>
                <a:ext uri="{FF2B5EF4-FFF2-40B4-BE49-F238E27FC236}">
                  <a16:creationId xmlns:a16="http://schemas.microsoft.com/office/drawing/2014/main" id="{40969760-D6F9-4EB7-B840-5A2B0453B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7" name="Line 841">
              <a:extLst>
                <a:ext uri="{FF2B5EF4-FFF2-40B4-BE49-F238E27FC236}">
                  <a16:creationId xmlns:a16="http://schemas.microsoft.com/office/drawing/2014/main" id="{AA9F1179-5DFE-49A7-9FE5-DDA22CD6A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934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8" name="Line 842">
              <a:extLst>
                <a:ext uri="{FF2B5EF4-FFF2-40B4-BE49-F238E27FC236}">
                  <a16:creationId xmlns:a16="http://schemas.microsoft.com/office/drawing/2014/main" id="{EFAF330F-9335-4DD0-9DFA-81F97FA2C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934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79" name="Line 843">
              <a:extLst>
                <a:ext uri="{FF2B5EF4-FFF2-40B4-BE49-F238E27FC236}">
                  <a16:creationId xmlns:a16="http://schemas.microsoft.com/office/drawing/2014/main" id="{C3B8E0A9-3499-4CDD-A19C-13200699B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1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0" name="Line 844">
              <a:extLst>
                <a:ext uri="{FF2B5EF4-FFF2-40B4-BE49-F238E27FC236}">
                  <a16:creationId xmlns:a16="http://schemas.microsoft.com/office/drawing/2014/main" id="{B088AF53-9052-45BB-8459-D45BFB06E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4" y="934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1" name="Line 845">
              <a:extLst>
                <a:ext uri="{FF2B5EF4-FFF2-40B4-BE49-F238E27FC236}">
                  <a16:creationId xmlns:a16="http://schemas.microsoft.com/office/drawing/2014/main" id="{8EDA0731-CA06-457C-B075-22117910A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2" name="Line 846">
              <a:extLst>
                <a:ext uri="{FF2B5EF4-FFF2-40B4-BE49-F238E27FC236}">
                  <a16:creationId xmlns:a16="http://schemas.microsoft.com/office/drawing/2014/main" id="{3422DE44-CECC-4F8A-9459-48C7C9F49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3" name="Line 847">
              <a:extLst>
                <a:ext uri="{FF2B5EF4-FFF2-40B4-BE49-F238E27FC236}">
                  <a16:creationId xmlns:a16="http://schemas.microsoft.com/office/drawing/2014/main" id="{201430FB-EF1E-464A-B730-FDE665A3D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4" name="Line 848">
              <a:extLst>
                <a:ext uri="{FF2B5EF4-FFF2-40B4-BE49-F238E27FC236}">
                  <a16:creationId xmlns:a16="http://schemas.microsoft.com/office/drawing/2014/main" id="{8393BD73-9B36-434C-8E2E-C8B6801E0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" y="934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5" name="Line 849">
              <a:extLst>
                <a:ext uri="{FF2B5EF4-FFF2-40B4-BE49-F238E27FC236}">
                  <a16:creationId xmlns:a16="http://schemas.microsoft.com/office/drawing/2014/main" id="{B8DEECF9-F8E6-48B2-A665-19D151F1A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6" name="Line 850">
              <a:extLst>
                <a:ext uri="{FF2B5EF4-FFF2-40B4-BE49-F238E27FC236}">
                  <a16:creationId xmlns:a16="http://schemas.microsoft.com/office/drawing/2014/main" id="{17FE8722-7D7B-4CBF-8617-FA30CD517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3" y="934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7" name="Line 851">
              <a:extLst>
                <a:ext uri="{FF2B5EF4-FFF2-40B4-BE49-F238E27FC236}">
                  <a16:creationId xmlns:a16="http://schemas.microsoft.com/office/drawing/2014/main" id="{409D1375-8E05-4905-B5AA-F544C1A14B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1" y="932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8" name="Line 852">
              <a:extLst>
                <a:ext uri="{FF2B5EF4-FFF2-40B4-BE49-F238E27FC236}">
                  <a16:creationId xmlns:a16="http://schemas.microsoft.com/office/drawing/2014/main" id="{37796F9A-81AD-4619-85EE-33375A726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" y="934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89" name="Line 853">
              <a:extLst>
                <a:ext uri="{FF2B5EF4-FFF2-40B4-BE49-F238E27FC236}">
                  <a16:creationId xmlns:a16="http://schemas.microsoft.com/office/drawing/2014/main" id="{E4F6FD1A-0A9D-41FD-A535-457A71334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0" name="Line 854">
              <a:extLst>
                <a:ext uri="{FF2B5EF4-FFF2-40B4-BE49-F238E27FC236}">
                  <a16:creationId xmlns:a16="http://schemas.microsoft.com/office/drawing/2014/main" id="{3FEEEBCA-88D0-4AFC-9EA5-68363E9B8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934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1" name="Line 855">
              <a:extLst>
                <a:ext uri="{FF2B5EF4-FFF2-40B4-BE49-F238E27FC236}">
                  <a16:creationId xmlns:a16="http://schemas.microsoft.com/office/drawing/2014/main" id="{57C3F058-7BB5-4817-BEF4-5114E54DE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2" name="Line 856">
              <a:extLst>
                <a:ext uri="{FF2B5EF4-FFF2-40B4-BE49-F238E27FC236}">
                  <a16:creationId xmlns:a16="http://schemas.microsoft.com/office/drawing/2014/main" id="{55366BD8-6AB3-49F1-B3E3-868654834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934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3" name="Line 857">
              <a:extLst>
                <a:ext uri="{FF2B5EF4-FFF2-40B4-BE49-F238E27FC236}">
                  <a16:creationId xmlns:a16="http://schemas.microsoft.com/office/drawing/2014/main" id="{5B908AFC-8DB4-426B-BA5B-E820C114E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" y="934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4" name="Line 858">
              <a:extLst>
                <a:ext uri="{FF2B5EF4-FFF2-40B4-BE49-F238E27FC236}">
                  <a16:creationId xmlns:a16="http://schemas.microsoft.com/office/drawing/2014/main" id="{6527FEA0-BD60-4BD9-9243-D3DAEDEB8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" y="934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5" name="Line 859">
              <a:extLst>
                <a:ext uri="{FF2B5EF4-FFF2-40B4-BE49-F238E27FC236}">
                  <a16:creationId xmlns:a16="http://schemas.microsoft.com/office/drawing/2014/main" id="{CD33CF5B-1C6B-4E6A-9C19-839C68E5D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934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6" name="Line 860">
              <a:extLst>
                <a:ext uri="{FF2B5EF4-FFF2-40B4-BE49-F238E27FC236}">
                  <a16:creationId xmlns:a16="http://schemas.microsoft.com/office/drawing/2014/main" id="{4CAD6642-A3E3-43E5-AF3F-9C6E55D2F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" y="934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7" name="Line 861">
              <a:extLst>
                <a:ext uri="{FF2B5EF4-FFF2-40B4-BE49-F238E27FC236}">
                  <a16:creationId xmlns:a16="http://schemas.microsoft.com/office/drawing/2014/main" id="{B280C3C4-EC78-4AF5-BCA3-1C162FE6E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934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8" name="Line 862">
              <a:extLst>
                <a:ext uri="{FF2B5EF4-FFF2-40B4-BE49-F238E27FC236}">
                  <a16:creationId xmlns:a16="http://schemas.microsoft.com/office/drawing/2014/main" id="{4723D26B-0FE4-4046-9230-95309EC97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934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99" name="Line 863">
              <a:extLst>
                <a:ext uri="{FF2B5EF4-FFF2-40B4-BE49-F238E27FC236}">
                  <a16:creationId xmlns:a16="http://schemas.microsoft.com/office/drawing/2014/main" id="{F3A80C1F-B03C-4D49-B48C-B771061C3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" y="934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0" name="Line 864">
              <a:extLst>
                <a:ext uri="{FF2B5EF4-FFF2-40B4-BE49-F238E27FC236}">
                  <a16:creationId xmlns:a16="http://schemas.microsoft.com/office/drawing/2014/main" id="{0305CC28-88BF-4859-9A91-9E32BCF0B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934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1" name="Line 865">
              <a:extLst>
                <a:ext uri="{FF2B5EF4-FFF2-40B4-BE49-F238E27FC236}">
                  <a16:creationId xmlns:a16="http://schemas.microsoft.com/office/drawing/2014/main" id="{49D17C16-0472-4708-89F5-95BFF3400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934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2" name="Line 866">
              <a:extLst>
                <a:ext uri="{FF2B5EF4-FFF2-40B4-BE49-F238E27FC236}">
                  <a16:creationId xmlns:a16="http://schemas.microsoft.com/office/drawing/2014/main" id="{52E73B63-EB6C-4E30-9A28-33DB86B3F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3" name="Line 867">
              <a:extLst>
                <a:ext uri="{FF2B5EF4-FFF2-40B4-BE49-F238E27FC236}">
                  <a16:creationId xmlns:a16="http://schemas.microsoft.com/office/drawing/2014/main" id="{4CA14692-BDCA-4901-8DAF-5DB733C41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934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4" name="Line 868">
              <a:extLst>
                <a:ext uri="{FF2B5EF4-FFF2-40B4-BE49-F238E27FC236}">
                  <a16:creationId xmlns:a16="http://schemas.microsoft.com/office/drawing/2014/main" id="{91A69C03-99A7-4B9D-8C22-98F8B52EA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" y="934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5" name="Line 869">
              <a:extLst>
                <a:ext uri="{FF2B5EF4-FFF2-40B4-BE49-F238E27FC236}">
                  <a16:creationId xmlns:a16="http://schemas.microsoft.com/office/drawing/2014/main" id="{42E42C2E-B41E-4A98-8F78-D20C93324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6" name="Line 870">
              <a:extLst>
                <a:ext uri="{FF2B5EF4-FFF2-40B4-BE49-F238E27FC236}">
                  <a16:creationId xmlns:a16="http://schemas.microsoft.com/office/drawing/2014/main" id="{E915856F-BCC4-4C4A-ADFC-227A4BC61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7" name="Line 871">
              <a:extLst>
                <a:ext uri="{FF2B5EF4-FFF2-40B4-BE49-F238E27FC236}">
                  <a16:creationId xmlns:a16="http://schemas.microsoft.com/office/drawing/2014/main" id="{0D45A237-9891-4CDB-9B63-679F9743B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" y="934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8" name="Line 872">
              <a:extLst>
                <a:ext uri="{FF2B5EF4-FFF2-40B4-BE49-F238E27FC236}">
                  <a16:creationId xmlns:a16="http://schemas.microsoft.com/office/drawing/2014/main" id="{CC968A30-5DDC-4B2F-8C33-DCA3ADB7B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09" name="Line 873">
              <a:extLst>
                <a:ext uri="{FF2B5EF4-FFF2-40B4-BE49-F238E27FC236}">
                  <a16:creationId xmlns:a16="http://schemas.microsoft.com/office/drawing/2014/main" id="{5D3C76D8-41F3-4A08-B232-FC3B6C0A3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934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0" name="Line 874">
              <a:extLst>
                <a:ext uri="{FF2B5EF4-FFF2-40B4-BE49-F238E27FC236}">
                  <a16:creationId xmlns:a16="http://schemas.microsoft.com/office/drawing/2014/main" id="{0FEE4B42-1A8B-448A-BE05-FD35561B5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932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1" name="Line 875">
              <a:extLst>
                <a:ext uri="{FF2B5EF4-FFF2-40B4-BE49-F238E27FC236}">
                  <a16:creationId xmlns:a16="http://schemas.microsoft.com/office/drawing/2014/main" id="{57E65BD1-85D8-4B47-8F27-6A7BC6713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" y="934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2" name="Line 876">
              <a:extLst>
                <a:ext uri="{FF2B5EF4-FFF2-40B4-BE49-F238E27FC236}">
                  <a16:creationId xmlns:a16="http://schemas.microsoft.com/office/drawing/2014/main" id="{EFF401E9-EE2D-46B6-9BC2-F4F00630C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3" name="Line 877">
              <a:extLst>
                <a:ext uri="{FF2B5EF4-FFF2-40B4-BE49-F238E27FC236}">
                  <a16:creationId xmlns:a16="http://schemas.microsoft.com/office/drawing/2014/main" id="{1FDD277B-7048-4686-90BA-D7A6174AA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934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4" name="Line 878">
              <a:extLst>
                <a:ext uri="{FF2B5EF4-FFF2-40B4-BE49-F238E27FC236}">
                  <a16:creationId xmlns:a16="http://schemas.microsoft.com/office/drawing/2014/main" id="{34A484D3-6656-4504-A3C5-01A69C591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934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5" name="Line 879">
              <a:extLst>
                <a:ext uri="{FF2B5EF4-FFF2-40B4-BE49-F238E27FC236}">
                  <a16:creationId xmlns:a16="http://schemas.microsoft.com/office/drawing/2014/main" id="{78B976EE-7CF7-43A9-8DA4-2D264D39C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934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6" name="Line 880">
              <a:extLst>
                <a:ext uri="{FF2B5EF4-FFF2-40B4-BE49-F238E27FC236}">
                  <a16:creationId xmlns:a16="http://schemas.microsoft.com/office/drawing/2014/main" id="{7A9793E8-894D-46A6-A1D6-BB880FE13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86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7" name="Line 881">
              <a:extLst>
                <a:ext uri="{FF2B5EF4-FFF2-40B4-BE49-F238E27FC236}">
                  <a16:creationId xmlns:a16="http://schemas.microsoft.com/office/drawing/2014/main" id="{30D740C8-A413-428B-BD63-3954A226F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862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8" name="Line 882">
              <a:extLst>
                <a:ext uri="{FF2B5EF4-FFF2-40B4-BE49-F238E27FC236}">
                  <a16:creationId xmlns:a16="http://schemas.microsoft.com/office/drawing/2014/main" id="{1ECCCAB2-F483-4F77-BB6D-E71DBB677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86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19" name="Line 883">
              <a:extLst>
                <a:ext uri="{FF2B5EF4-FFF2-40B4-BE49-F238E27FC236}">
                  <a16:creationId xmlns:a16="http://schemas.microsoft.com/office/drawing/2014/main" id="{82112365-1E50-4E29-BC90-694A12FE9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86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0" name="Line 884">
              <a:extLst>
                <a:ext uri="{FF2B5EF4-FFF2-40B4-BE49-F238E27FC236}">
                  <a16:creationId xmlns:a16="http://schemas.microsoft.com/office/drawing/2014/main" id="{CC99B9F2-7553-4EC7-B5C0-D7258F0AD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1" name="Line 885">
              <a:extLst>
                <a:ext uri="{FF2B5EF4-FFF2-40B4-BE49-F238E27FC236}">
                  <a16:creationId xmlns:a16="http://schemas.microsoft.com/office/drawing/2014/main" id="{2575B0F9-0772-4D41-B081-9D698ACAF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6" y="862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2" name="Line 886">
              <a:extLst>
                <a:ext uri="{FF2B5EF4-FFF2-40B4-BE49-F238E27FC236}">
                  <a16:creationId xmlns:a16="http://schemas.microsoft.com/office/drawing/2014/main" id="{E3BDA3C1-C3DE-41F8-AE51-501718162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3" name="Line 887">
              <a:extLst>
                <a:ext uri="{FF2B5EF4-FFF2-40B4-BE49-F238E27FC236}">
                  <a16:creationId xmlns:a16="http://schemas.microsoft.com/office/drawing/2014/main" id="{2D0AEE7B-9F36-4134-BC1B-FA177573E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862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4" name="Line 888">
              <a:extLst>
                <a:ext uri="{FF2B5EF4-FFF2-40B4-BE49-F238E27FC236}">
                  <a16:creationId xmlns:a16="http://schemas.microsoft.com/office/drawing/2014/main" id="{699E8209-2180-40C5-AC1E-D75846985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862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5" name="Line 889">
              <a:extLst>
                <a:ext uri="{FF2B5EF4-FFF2-40B4-BE49-F238E27FC236}">
                  <a16:creationId xmlns:a16="http://schemas.microsoft.com/office/drawing/2014/main" id="{7469473D-CBB7-408D-9BAF-EF3B00E16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6" name="Line 890">
              <a:extLst>
                <a:ext uri="{FF2B5EF4-FFF2-40B4-BE49-F238E27FC236}">
                  <a16:creationId xmlns:a16="http://schemas.microsoft.com/office/drawing/2014/main" id="{5820BEED-3BB1-4DFF-803F-67098D253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86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7" name="Line 891">
              <a:extLst>
                <a:ext uri="{FF2B5EF4-FFF2-40B4-BE49-F238E27FC236}">
                  <a16:creationId xmlns:a16="http://schemas.microsoft.com/office/drawing/2014/main" id="{968AABC5-C0EE-4CD2-A0BD-2D4E09A46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8" name="Line 892">
              <a:extLst>
                <a:ext uri="{FF2B5EF4-FFF2-40B4-BE49-F238E27FC236}">
                  <a16:creationId xmlns:a16="http://schemas.microsoft.com/office/drawing/2014/main" id="{7D716C0D-9FEA-409E-91EE-5ABFB0D6D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29" name="Line 893">
              <a:extLst>
                <a:ext uri="{FF2B5EF4-FFF2-40B4-BE49-F238E27FC236}">
                  <a16:creationId xmlns:a16="http://schemas.microsoft.com/office/drawing/2014/main" id="{C87D3EC8-F7D4-4E10-BFD2-775E01447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0" name="Line 894">
              <a:extLst>
                <a:ext uri="{FF2B5EF4-FFF2-40B4-BE49-F238E27FC236}">
                  <a16:creationId xmlns:a16="http://schemas.microsoft.com/office/drawing/2014/main" id="{2775BFD2-64A5-48B7-96D4-6C72ADBF9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2" y="86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1" name="Line 895">
              <a:extLst>
                <a:ext uri="{FF2B5EF4-FFF2-40B4-BE49-F238E27FC236}">
                  <a16:creationId xmlns:a16="http://schemas.microsoft.com/office/drawing/2014/main" id="{E34A4651-305A-4971-B6BD-6D6298E90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2" name="Line 896">
              <a:extLst>
                <a:ext uri="{FF2B5EF4-FFF2-40B4-BE49-F238E27FC236}">
                  <a16:creationId xmlns:a16="http://schemas.microsoft.com/office/drawing/2014/main" id="{055EC8D7-D561-47BF-AE62-B0F8780AF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86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3" name="Line 897">
              <a:extLst>
                <a:ext uri="{FF2B5EF4-FFF2-40B4-BE49-F238E27FC236}">
                  <a16:creationId xmlns:a16="http://schemas.microsoft.com/office/drawing/2014/main" id="{EC37826E-A8D8-4D5E-A862-840CE0D44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7" y="86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4" name="Line 898">
              <a:extLst>
                <a:ext uri="{FF2B5EF4-FFF2-40B4-BE49-F238E27FC236}">
                  <a16:creationId xmlns:a16="http://schemas.microsoft.com/office/drawing/2014/main" id="{0D9890D2-1A95-43C6-BE4C-FA311FD01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86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5" name="Line 899">
              <a:extLst>
                <a:ext uri="{FF2B5EF4-FFF2-40B4-BE49-F238E27FC236}">
                  <a16:creationId xmlns:a16="http://schemas.microsoft.com/office/drawing/2014/main" id="{137C46D7-B220-4C12-B61D-374C2A328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1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6" name="Line 900">
              <a:extLst>
                <a:ext uri="{FF2B5EF4-FFF2-40B4-BE49-F238E27FC236}">
                  <a16:creationId xmlns:a16="http://schemas.microsoft.com/office/drawing/2014/main" id="{EFCEFA70-D21D-4805-8151-6F5C36A13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9" y="86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7" name="Line 901">
              <a:extLst>
                <a:ext uri="{FF2B5EF4-FFF2-40B4-BE49-F238E27FC236}">
                  <a16:creationId xmlns:a16="http://schemas.microsoft.com/office/drawing/2014/main" id="{A704E5DD-D5EA-4687-A250-A06BF8B94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8" name="Line 902">
              <a:extLst>
                <a:ext uri="{FF2B5EF4-FFF2-40B4-BE49-F238E27FC236}">
                  <a16:creationId xmlns:a16="http://schemas.microsoft.com/office/drawing/2014/main" id="{08C5E404-8AB4-43EF-8E26-85C3499EF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86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39" name="Line 903">
              <a:extLst>
                <a:ext uri="{FF2B5EF4-FFF2-40B4-BE49-F238E27FC236}">
                  <a16:creationId xmlns:a16="http://schemas.microsoft.com/office/drawing/2014/main" id="{188BCEFF-C169-4BBE-9520-E2A1B60F9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862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0" name="Line 904">
              <a:extLst>
                <a:ext uri="{FF2B5EF4-FFF2-40B4-BE49-F238E27FC236}">
                  <a16:creationId xmlns:a16="http://schemas.microsoft.com/office/drawing/2014/main" id="{86362686-DB31-47B6-BF08-137E2326A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862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1" name="Line 905">
              <a:extLst>
                <a:ext uri="{FF2B5EF4-FFF2-40B4-BE49-F238E27FC236}">
                  <a16:creationId xmlns:a16="http://schemas.microsoft.com/office/drawing/2014/main" id="{2AFE1FBD-E896-4CA7-BCC0-6B3FB15F3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" y="86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2" name="Line 906">
              <a:extLst>
                <a:ext uri="{FF2B5EF4-FFF2-40B4-BE49-F238E27FC236}">
                  <a16:creationId xmlns:a16="http://schemas.microsoft.com/office/drawing/2014/main" id="{BA2030AF-32F3-469D-BEF4-CC2E3D9AD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" y="862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3" name="Line 907">
              <a:extLst>
                <a:ext uri="{FF2B5EF4-FFF2-40B4-BE49-F238E27FC236}">
                  <a16:creationId xmlns:a16="http://schemas.microsoft.com/office/drawing/2014/main" id="{BCCDAF7E-2503-41D2-B350-FB78D76FC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86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4" name="Line 908">
              <a:extLst>
                <a:ext uri="{FF2B5EF4-FFF2-40B4-BE49-F238E27FC236}">
                  <a16:creationId xmlns:a16="http://schemas.microsoft.com/office/drawing/2014/main" id="{C51714A5-D282-494B-B616-BCCB26544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" y="862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5" name="Line 909">
              <a:extLst>
                <a:ext uri="{FF2B5EF4-FFF2-40B4-BE49-F238E27FC236}">
                  <a16:creationId xmlns:a16="http://schemas.microsoft.com/office/drawing/2014/main" id="{5DC6C0A7-BD3E-43F6-834B-3BEE1891A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862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6" name="Line 910">
              <a:extLst>
                <a:ext uri="{FF2B5EF4-FFF2-40B4-BE49-F238E27FC236}">
                  <a16:creationId xmlns:a16="http://schemas.microsoft.com/office/drawing/2014/main" id="{863BCE55-A947-460E-BAD7-270385F64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" y="862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7" name="Line 911">
              <a:extLst>
                <a:ext uri="{FF2B5EF4-FFF2-40B4-BE49-F238E27FC236}">
                  <a16:creationId xmlns:a16="http://schemas.microsoft.com/office/drawing/2014/main" id="{91FB79A4-C953-43CF-8B57-25C6AD6DE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86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8" name="Line 912">
              <a:extLst>
                <a:ext uri="{FF2B5EF4-FFF2-40B4-BE49-F238E27FC236}">
                  <a16:creationId xmlns:a16="http://schemas.microsoft.com/office/drawing/2014/main" id="{3B04B375-41DA-4DFB-95B1-5930B759B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862"/>
              <a:ext cx="25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49" name="Line 913">
              <a:extLst>
                <a:ext uri="{FF2B5EF4-FFF2-40B4-BE49-F238E27FC236}">
                  <a16:creationId xmlns:a16="http://schemas.microsoft.com/office/drawing/2014/main" id="{96CC63C4-5588-4E1F-9968-E51F5D236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0" name="Line 914">
              <a:extLst>
                <a:ext uri="{FF2B5EF4-FFF2-40B4-BE49-F238E27FC236}">
                  <a16:creationId xmlns:a16="http://schemas.microsoft.com/office/drawing/2014/main" id="{6A43DC6E-1CDB-4DD9-AFDE-C983A4AAE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86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1" name="Line 915">
              <a:extLst>
                <a:ext uri="{FF2B5EF4-FFF2-40B4-BE49-F238E27FC236}">
                  <a16:creationId xmlns:a16="http://schemas.microsoft.com/office/drawing/2014/main" id="{986633ED-562D-442C-92A4-C69FFC6B6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86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2" name="Line 916">
              <a:extLst>
                <a:ext uri="{FF2B5EF4-FFF2-40B4-BE49-F238E27FC236}">
                  <a16:creationId xmlns:a16="http://schemas.microsoft.com/office/drawing/2014/main" id="{B72BE8EE-788F-418C-B009-AA45F44C6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3" name="Line 917">
              <a:extLst>
                <a:ext uri="{FF2B5EF4-FFF2-40B4-BE49-F238E27FC236}">
                  <a16:creationId xmlns:a16="http://schemas.microsoft.com/office/drawing/2014/main" id="{A4B933E8-2DDD-4C1F-BA74-6FBB0244D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4" name="Line 918">
              <a:extLst>
                <a:ext uri="{FF2B5EF4-FFF2-40B4-BE49-F238E27FC236}">
                  <a16:creationId xmlns:a16="http://schemas.microsoft.com/office/drawing/2014/main" id="{A50C2760-476B-4E32-BB3C-0FD0B06B4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86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5" name="Line 919">
              <a:extLst>
                <a:ext uri="{FF2B5EF4-FFF2-40B4-BE49-F238E27FC236}">
                  <a16:creationId xmlns:a16="http://schemas.microsoft.com/office/drawing/2014/main" id="{181FE115-C954-4864-A267-60CE1DB33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3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6" name="Line 920">
              <a:extLst>
                <a:ext uri="{FF2B5EF4-FFF2-40B4-BE49-F238E27FC236}">
                  <a16:creationId xmlns:a16="http://schemas.microsoft.com/office/drawing/2014/main" id="{B21D0D8B-C5ED-4F8D-B418-18930E73F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86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7" name="Line 921">
              <a:extLst>
                <a:ext uri="{FF2B5EF4-FFF2-40B4-BE49-F238E27FC236}">
                  <a16:creationId xmlns:a16="http://schemas.microsoft.com/office/drawing/2014/main" id="{8E61F5B5-7CB5-4D66-8999-6DBA955F3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86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8" name="Line 922">
              <a:extLst>
                <a:ext uri="{FF2B5EF4-FFF2-40B4-BE49-F238E27FC236}">
                  <a16:creationId xmlns:a16="http://schemas.microsoft.com/office/drawing/2014/main" id="{534F5BD0-F03E-4E7E-B6D3-405B7BC54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86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59" name="Line 923">
              <a:extLst>
                <a:ext uri="{FF2B5EF4-FFF2-40B4-BE49-F238E27FC236}">
                  <a16:creationId xmlns:a16="http://schemas.microsoft.com/office/drawing/2014/main" id="{0525D284-00D8-40E2-A193-F341A6C65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0" name="Line 924">
              <a:extLst>
                <a:ext uri="{FF2B5EF4-FFF2-40B4-BE49-F238E27FC236}">
                  <a16:creationId xmlns:a16="http://schemas.microsoft.com/office/drawing/2014/main" id="{12919C35-E929-42B9-9F0E-9BC064933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86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1" name="Line 925">
              <a:extLst>
                <a:ext uri="{FF2B5EF4-FFF2-40B4-BE49-F238E27FC236}">
                  <a16:creationId xmlns:a16="http://schemas.microsoft.com/office/drawing/2014/main" id="{34615C70-F74F-445D-A1C1-D0D65FBA6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86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2" name="Line 926">
              <a:extLst>
                <a:ext uri="{FF2B5EF4-FFF2-40B4-BE49-F238E27FC236}">
                  <a16:creationId xmlns:a16="http://schemas.microsoft.com/office/drawing/2014/main" id="{8216E693-D443-45AB-B41E-876C8C6CD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86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3" name="Line 927">
              <a:extLst>
                <a:ext uri="{FF2B5EF4-FFF2-40B4-BE49-F238E27FC236}">
                  <a16:creationId xmlns:a16="http://schemas.microsoft.com/office/drawing/2014/main" id="{08F0BAE5-CA03-4EA4-945A-C1D0DB964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79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4" name="Line 928">
              <a:extLst>
                <a:ext uri="{FF2B5EF4-FFF2-40B4-BE49-F238E27FC236}">
                  <a16:creationId xmlns:a16="http://schemas.microsoft.com/office/drawing/2014/main" id="{D71C6DAB-D507-4B1B-B1F4-A5E41AE6F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790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5" name="Line 929">
              <a:extLst>
                <a:ext uri="{FF2B5EF4-FFF2-40B4-BE49-F238E27FC236}">
                  <a16:creationId xmlns:a16="http://schemas.microsoft.com/office/drawing/2014/main" id="{BA0B7F18-A271-450C-AAF6-A8F8611FE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79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6" name="Line 930">
              <a:extLst>
                <a:ext uri="{FF2B5EF4-FFF2-40B4-BE49-F238E27FC236}">
                  <a16:creationId xmlns:a16="http://schemas.microsoft.com/office/drawing/2014/main" id="{BBB05C66-E7A2-438A-84FE-1DC2D8B79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" y="790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7" name="Line 931">
              <a:extLst>
                <a:ext uri="{FF2B5EF4-FFF2-40B4-BE49-F238E27FC236}">
                  <a16:creationId xmlns:a16="http://schemas.microsoft.com/office/drawing/2014/main" id="{FB1CC043-B950-433B-A61E-929C34AB8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8" name="Line 932">
              <a:extLst>
                <a:ext uri="{FF2B5EF4-FFF2-40B4-BE49-F238E27FC236}">
                  <a16:creationId xmlns:a16="http://schemas.microsoft.com/office/drawing/2014/main" id="{26F2AED7-79C5-4FC6-9784-9DC7B93E7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790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69" name="Line 933">
              <a:extLst>
                <a:ext uri="{FF2B5EF4-FFF2-40B4-BE49-F238E27FC236}">
                  <a16:creationId xmlns:a16="http://schemas.microsoft.com/office/drawing/2014/main" id="{D8A485E5-1B14-4D7B-9165-723097238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0" name="Line 934">
              <a:extLst>
                <a:ext uri="{FF2B5EF4-FFF2-40B4-BE49-F238E27FC236}">
                  <a16:creationId xmlns:a16="http://schemas.microsoft.com/office/drawing/2014/main" id="{DD7D036F-879D-4A8B-BAE7-389DF341F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790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1" name="Line 935">
              <a:extLst>
                <a:ext uri="{FF2B5EF4-FFF2-40B4-BE49-F238E27FC236}">
                  <a16:creationId xmlns:a16="http://schemas.microsoft.com/office/drawing/2014/main" id="{D5044ABD-887D-4147-BDF3-8D93F328B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790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2" name="Line 936">
              <a:extLst>
                <a:ext uri="{FF2B5EF4-FFF2-40B4-BE49-F238E27FC236}">
                  <a16:creationId xmlns:a16="http://schemas.microsoft.com/office/drawing/2014/main" id="{8FCCABC4-AE7B-40E0-8DCD-59BDCA635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1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3" name="Line 937">
              <a:extLst>
                <a:ext uri="{FF2B5EF4-FFF2-40B4-BE49-F238E27FC236}">
                  <a16:creationId xmlns:a16="http://schemas.microsoft.com/office/drawing/2014/main" id="{542D235F-A48B-4BD6-BB77-39C8461B4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4" y="79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4" name="Line 938">
              <a:extLst>
                <a:ext uri="{FF2B5EF4-FFF2-40B4-BE49-F238E27FC236}">
                  <a16:creationId xmlns:a16="http://schemas.microsoft.com/office/drawing/2014/main" id="{F9F1E246-CAB0-428B-8E03-E60FA7326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5" name="Line 939">
              <a:extLst>
                <a:ext uri="{FF2B5EF4-FFF2-40B4-BE49-F238E27FC236}">
                  <a16:creationId xmlns:a16="http://schemas.microsoft.com/office/drawing/2014/main" id="{3BF7CA5F-3EBC-4711-9097-AE7AD842E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6" name="Line 940">
              <a:extLst>
                <a:ext uri="{FF2B5EF4-FFF2-40B4-BE49-F238E27FC236}">
                  <a16:creationId xmlns:a16="http://schemas.microsoft.com/office/drawing/2014/main" id="{66C68FD2-8E0A-4231-877C-C639430DD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7" name="Line 941">
              <a:extLst>
                <a:ext uri="{FF2B5EF4-FFF2-40B4-BE49-F238E27FC236}">
                  <a16:creationId xmlns:a16="http://schemas.microsoft.com/office/drawing/2014/main" id="{EDF3A8C9-2D5E-44F7-92C3-126567BC4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" y="79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8" name="Line 942">
              <a:extLst>
                <a:ext uri="{FF2B5EF4-FFF2-40B4-BE49-F238E27FC236}">
                  <a16:creationId xmlns:a16="http://schemas.microsoft.com/office/drawing/2014/main" id="{F8ED61A0-35CD-43D6-AE46-694A859C7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79" name="Line 943">
              <a:extLst>
                <a:ext uri="{FF2B5EF4-FFF2-40B4-BE49-F238E27FC236}">
                  <a16:creationId xmlns:a16="http://schemas.microsoft.com/office/drawing/2014/main" id="{837FB38A-29D6-485D-8E71-F63BAB667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3" y="79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0" name="Line 944">
              <a:extLst>
                <a:ext uri="{FF2B5EF4-FFF2-40B4-BE49-F238E27FC236}">
                  <a16:creationId xmlns:a16="http://schemas.microsoft.com/office/drawing/2014/main" id="{34F9DF70-729D-488C-8B99-BF348A525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1" y="78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1" name="Line 945">
              <a:extLst>
                <a:ext uri="{FF2B5EF4-FFF2-40B4-BE49-F238E27FC236}">
                  <a16:creationId xmlns:a16="http://schemas.microsoft.com/office/drawing/2014/main" id="{D4E798FA-D3BE-4AB6-B547-9AB7E1895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" y="79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2" name="Line 946">
              <a:extLst>
                <a:ext uri="{FF2B5EF4-FFF2-40B4-BE49-F238E27FC236}">
                  <a16:creationId xmlns:a16="http://schemas.microsoft.com/office/drawing/2014/main" id="{B360AD1F-642F-4B04-B712-A0B13017A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5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3" name="Line 947">
              <a:extLst>
                <a:ext uri="{FF2B5EF4-FFF2-40B4-BE49-F238E27FC236}">
                  <a16:creationId xmlns:a16="http://schemas.microsoft.com/office/drawing/2014/main" id="{6233FDE6-41F7-4721-AB4B-005AA9D8F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79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4" name="Line 948">
              <a:extLst>
                <a:ext uri="{FF2B5EF4-FFF2-40B4-BE49-F238E27FC236}">
                  <a16:creationId xmlns:a16="http://schemas.microsoft.com/office/drawing/2014/main" id="{418E6F4D-472C-4C19-9836-D2FEC8C2D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5" name="Line 949">
              <a:extLst>
                <a:ext uri="{FF2B5EF4-FFF2-40B4-BE49-F238E27FC236}">
                  <a16:creationId xmlns:a16="http://schemas.microsoft.com/office/drawing/2014/main" id="{164D7BA7-FADB-4859-84A1-5A3A602B0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79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6" name="Line 950">
              <a:extLst>
                <a:ext uri="{FF2B5EF4-FFF2-40B4-BE49-F238E27FC236}">
                  <a16:creationId xmlns:a16="http://schemas.microsoft.com/office/drawing/2014/main" id="{1ECEF0BE-F72E-4C88-96BD-2414EAA05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" y="790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7" name="Line 951">
              <a:extLst>
                <a:ext uri="{FF2B5EF4-FFF2-40B4-BE49-F238E27FC236}">
                  <a16:creationId xmlns:a16="http://schemas.microsoft.com/office/drawing/2014/main" id="{5F10310A-A90A-47F9-AF0D-BFFCAEBBE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" y="790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8" name="Line 952">
              <a:extLst>
                <a:ext uri="{FF2B5EF4-FFF2-40B4-BE49-F238E27FC236}">
                  <a16:creationId xmlns:a16="http://schemas.microsoft.com/office/drawing/2014/main" id="{16DFF0A7-EEFF-43B1-A3F3-891B6F240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" y="79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89" name="Line 953">
              <a:extLst>
                <a:ext uri="{FF2B5EF4-FFF2-40B4-BE49-F238E27FC236}">
                  <a16:creationId xmlns:a16="http://schemas.microsoft.com/office/drawing/2014/main" id="{B40CAFC2-3923-451F-9EBC-A87F4E61C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" y="790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90" name="Line 954">
              <a:extLst>
                <a:ext uri="{FF2B5EF4-FFF2-40B4-BE49-F238E27FC236}">
                  <a16:creationId xmlns:a16="http://schemas.microsoft.com/office/drawing/2014/main" id="{181FFE22-92D6-41D4-B1BC-FA2EF64D4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" y="790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91" name="Line 955">
              <a:extLst>
                <a:ext uri="{FF2B5EF4-FFF2-40B4-BE49-F238E27FC236}">
                  <a16:creationId xmlns:a16="http://schemas.microsoft.com/office/drawing/2014/main" id="{2203FCB3-599B-43D0-B580-C26E47E5A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790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92" name="Line 956">
              <a:extLst>
                <a:ext uri="{FF2B5EF4-FFF2-40B4-BE49-F238E27FC236}">
                  <a16:creationId xmlns:a16="http://schemas.microsoft.com/office/drawing/2014/main" id="{BAB0B4C5-E076-4D7F-9EF4-7BC3E6C2B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" y="790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93" name="Line 957">
              <a:extLst>
                <a:ext uri="{FF2B5EF4-FFF2-40B4-BE49-F238E27FC236}">
                  <a16:creationId xmlns:a16="http://schemas.microsoft.com/office/drawing/2014/main" id="{9F3857C2-FA1D-4774-AB82-0C01BCD18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790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94" name="Line 958">
              <a:extLst>
                <a:ext uri="{FF2B5EF4-FFF2-40B4-BE49-F238E27FC236}">
                  <a16:creationId xmlns:a16="http://schemas.microsoft.com/office/drawing/2014/main" id="{8BE27880-31F0-46EC-B444-82ACF1733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" y="790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5295" name="Group 959">
              <a:extLst>
                <a:ext uri="{FF2B5EF4-FFF2-40B4-BE49-F238E27FC236}">
                  <a16:creationId xmlns:a16="http://schemas.microsoft.com/office/drawing/2014/main" id="{5E624640-AB76-4CCB-9B55-68E6FE54B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" y="790"/>
              <a:ext cx="110" cy="220"/>
              <a:chOff x="0" y="0"/>
              <a:chExt cx="164" cy="220"/>
            </a:xfrm>
          </p:grpSpPr>
          <p:sp>
            <p:nvSpPr>
              <p:cNvPr id="45310" name="Line 960">
                <a:extLst>
                  <a:ext uri="{FF2B5EF4-FFF2-40B4-BE49-F238E27FC236}">
                    <a16:creationId xmlns:a16="http://schemas.microsoft.com/office/drawing/2014/main" id="{A9110694-1D7E-4FD3-8CDC-0D03ECC57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220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1" name="Line 961">
                <a:extLst>
                  <a:ext uri="{FF2B5EF4-FFF2-40B4-BE49-F238E27FC236}">
                    <a16:creationId xmlns:a16="http://schemas.microsoft.com/office/drawing/2014/main" id="{44F07CED-0F65-4EF2-A5BD-4DDB493F9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2" name="Line 962">
                <a:extLst>
                  <a:ext uri="{FF2B5EF4-FFF2-40B4-BE49-F238E27FC236}">
                    <a16:creationId xmlns:a16="http://schemas.microsoft.com/office/drawing/2014/main" id="{3D3EDC2B-836A-4F61-9277-9DAECFD3A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3" name="Line 963">
                <a:extLst>
                  <a:ext uri="{FF2B5EF4-FFF2-40B4-BE49-F238E27FC236}">
                    <a16:creationId xmlns:a16="http://schemas.microsoft.com/office/drawing/2014/main" id="{2BFD6534-EF8D-438E-88A8-478ED6BD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22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4" name="Line 964">
                <a:extLst>
                  <a:ext uri="{FF2B5EF4-FFF2-40B4-BE49-F238E27FC236}">
                    <a16:creationId xmlns:a16="http://schemas.microsoft.com/office/drawing/2014/main" id="{AFDA05D9-6A38-4FD0-B831-5CE71EB57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220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5" name="Line 965">
                <a:extLst>
                  <a:ext uri="{FF2B5EF4-FFF2-40B4-BE49-F238E27FC236}">
                    <a16:creationId xmlns:a16="http://schemas.microsoft.com/office/drawing/2014/main" id="{78473641-3C8B-4009-9F6D-8C364C3CB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144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6" name="Line 966">
                <a:extLst>
                  <a:ext uri="{FF2B5EF4-FFF2-40B4-BE49-F238E27FC236}">
                    <a16:creationId xmlns:a16="http://schemas.microsoft.com/office/drawing/2014/main" id="{9B2804B1-2CDD-4E70-A9A6-ABDE8626B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7" name="Line 967">
                <a:extLst>
                  <a:ext uri="{FF2B5EF4-FFF2-40B4-BE49-F238E27FC236}">
                    <a16:creationId xmlns:a16="http://schemas.microsoft.com/office/drawing/2014/main" id="{C7D36331-8432-4554-B03A-060466E6D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8" name="Line 968">
                <a:extLst>
                  <a:ext uri="{FF2B5EF4-FFF2-40B4-BE49-F238E27FC236}">
                    <a16:creationId xmlns:a16="http://schemas.microsoft.com/office/drawing/2014/main" id="{90920348-50D7-4534-8F09-935A45D13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144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19" name="Line 969">
                <a:extLst>
                  <a:ext uri="{FF2B5EF4-FFF2-40B4-BE49-F238E27FC236}">
                    <a16:creationId xmlns:a16="http://schemas.microsoft.com/office/drawing/2014/main" id="{FC8234FC-3BBB-4EB1-A876-6F420F98E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144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0" name="Line 970">
                <a:extLst>
                  <a:ext uri="{FF2B5EF4-FFF2-40B4-BE49-F238E27FC236}">
                    <a16:creationId xmlns:a16="http://schemas.microsoft.com/office/drawing/2014/main" id="{2CD04693-B933-48BA-BC40-48CB3F7E4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44"/>
                <a:ext cx="25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1" name="Line 971">
                <a:extLst>
                  <a:ext uri="{FF2B5EF4-FFF2-40B4-BE49-F238E27FC236}">
                    <a16:creationId xmlns:a16="http://schemas.microsoft.com/office/drawing/2014/main" id="{137B9172-0B9D-4373-AA2B-5B004031A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7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2" name="Line 972">
                <a:extLst>
                  <a:ext uri="{FF2B5EF4-FFF2-40B4-BE49-F238E27FC236}">
                    <a16:creationId xmlns:a16="http://schemas.microsoft.com/office/drawing/2014/main" id="{233524E4-2940-4E83-BE97-E9A73E0E2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3" name="Line 973">
                <a:extLst>
                  <a:ext uri="{FF2B5EF4-FFF2-40B4-BE49-F238E27FC236}">
                    <a16:creationId xmlns:a16="http://schemas.microsoft.com/office/drawing/2014/main" id="{C2961835-6A35-4711-AB11-2BBECDD51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4" name="Line 974">
                <a:extLst>
                  <a:ext uri="{FF2B5EF4-FFF2-40B4-BE49-F238E27FC236}">
                    <a16:creationId xmlns:a16="http://schemas.microsoft.com/office/drawing/2014/main" id="{7876EA0D-DE1F-4DB0-8F25-A87EC4A39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7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5" name="Line 975">
                <a:extLst>
                  <a:ext uri="{FF2B5EF4-FFF2-40B4-BE49-F238E27FC236}">
                    <a16:creationId xmlns:a16="http://schemas.microsoft.com/office/drawing/2014/main" id="{4E5BD246-5BC9-42A8-ADE2-8C4A74CFD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7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6" name="Line 976">
                <a:extLst>
                  <a:ext uri="{FF2B5EF4-FFF2-40B4-BE49-F238E27FC236}">
                    <a16:creationId xmlns:a16="http://schemas.microsoft.com/office/drawing/2014/main" id="{A2AB1358-5A2F-4B8A-BCE7-8743DB86B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0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7" name="Line 977">
                <a:extLst>
                  <a:ext uri="{FF2B5EF4-FFF2-40B4-BE49-F238E27FC236}">
                    <a16:creationId xmlns:a16="http://schemas.microsoft.com/office/drawing/2014/main" id="{3CED3012-C5ED-4196-BBB0-B156D048C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8" name="Line 978">
                <a:extLst>
                  <a:ext uri="{FF2B5EF4-FFF2-40B4-BE49-F238E27FC236}">
                    <a16:creationId xmlns:a16="http://schemas.microsoft.com/office/drawing/2014/main" id="{3C26548E-D1D5-48D8-84AA-27304BA93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29" name="Line 979">
                <a:extLst>
                  <a:ext uri="{FF2B5EF4-FFF2-40B4-BE49-F238E27FC236}">
                    <a16:creationId xmlns:a16="http://schemas.microsoft.com/office/drawing/2014/main" id="{04517176-93C7-4A3A-A574-0E6D965B4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0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0" name="Line 980">
                <a:extLst>
                  <a:ext uri="{FF2B5EF4-FFF2-40B4-BE49-F238E27FC236}">
                    <a16:creationId xmlns:a16="http://schemas.microsoft.com/office/drawing/2014/main" id="{14D6F2E6-BB94-4829-8724-80BAB9D76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0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331" name="Line 981">
                <a:extLst>
                  <a:ext uri="{FF2B5EF4-FFF2-40B4-BE49-F238E27FC236}">
                    <a16:creationId xmlns:a16="http://schemas.microsoft.com/office/drawing/2014/main" id="{868886DF-7B80-4285-89B2-6F8939516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25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296" name="Line 982">
              <a:extLst>
                <a:ext uri="{FF2B5EF4-FFF2-40B4-BE49-F238E27FC236}">
                  <a16:creationId xmlns:a16="http://schemas.microsoft.com/office/drawing/2014/main" id="{28B55E52-503D-4F60-95BB-520B8D433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97" name="Line 983">
              <a:extLst>
                <a:ext uri="{FF2B5EF4-FFF2-40B4-BE49-F238E27FC236}">
                  <a16:creationId xmlns:a16="http://schemas.microsoft.com/office/drawing/2014/main" id="{6ED2A0D7-94FB-47B0-BD45-474500B8E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790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98" name="Line 984">
              <a:extLst>
                <a:ext uri="{FF2B5EF4-FFF2-40B4-BE49-F238E27FC236}">
                  <a16:creationId xmlns:a16="http://schemas.microsoft.com/office/drawing/2014/main" id="{866C6E2C-6C16-45B4-8881-188F492DF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" y="790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299" name="Line 985">
              <a:extLst>
                <a:ext uri="{FF2B5EF4-FFF2-40B4-BE49-F238E27FC236}">
                  <a16:creationId xmlns:a16="http://schemas.microsoft.com/office/drawing/2014/main" id="{D72995D7-09C3-4585-878B-45F558282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0" name="Line 986">
              <a:extLst>
                <a:ext uri="{FF2B5EF4-FFF2-40B4-BE49-F238E27FC236}">
                  <a16:creationId xmlns:a16="http://schemas.microsoft.com/office/drawing/2014/main" id="{B7A206CA-EEC6-4B8C-BCC8-262E40BA2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1" name="Line 987">
              <a:extLst>
                <a:ext uri="{FF2B5EF4-FFF2-40B4-BE49-F238E27FC236}">
                  <a16:creationId xmlns:a16="http://schemas.microsoft.com/office/drawing/2014/main" id="{5B8D7E2F-C942-480C-BAC9-8CE7F46F8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" y="790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2" name="Line 988">
              <a:extLst>
                <a:ext uri="{FF2B5EF4-FFF2-40B4-BE49-F238E27FC236}">
                  <a16:creationId xmlns:a16="http://schemas.microsoft.com/office/drawing/2014/main" id="{9B009571-FCBC-4131-B04A-ABD5134D2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3" name="Line 989">
              <a:extLst>
                <a:ext uri="{FF2B5EF4-FFF2-40B4-BE49-F238E27FC236}">
                  <a16:creationId xmlns:a16="http://schemas.microsoft.com/office/drawing/2014/main" id="{79BA4879-1D86-4C87-8B65-07ABA7F19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790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4" name="Line 990">
              <a:extLst>
                <a:ext uri="{FF2B5EF4-FFF2-40B4-BE49-F238E27FC236}">
                  <a16:creationId xmlns:a16="http://schemas.microsoft.com/office/drawing/2014/main" id="{A36B923A-09AA-4654-82C3-00EB19394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5" y="788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5" name="Line 991">
              <a:extLst>
                <a:ext uri="{FF2B5EF4-FFF2-40B4-BE49-F238E27FC236}">
                  <a16:creationId xmlns:a16="http://schemas.microsoft.com/office/drawing/2014/main" id="{9953C9E9-C212-4633-835D-D275AD8C4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" y="790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6" name="Line 992">
              <a:extLst>
                <a:ext uri="{FF2B5EF4-FFF2-40B4-BE49-F238E27FC236}">
                  <a16:creationId xmlns:a16="http://schemas.microsoft.com/office/drawing/2014/main" id="{1F729721-4A4D-41E7-919A-EFF3302B5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7" name="Line 993">
              <a:extLst>
                <a:ext uri="{FF2B5EF4-FFF2-40B4-BE49-F238E27FC236}">
                  <a16:creationId xmlns:a16="http://schemas.microsoft.com/office/drawing/2014/main" id="{904299AF-604D-4833-AB38-B648BF744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790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8" name="Line 994">
              <a:extLst>
                <a:ext uri="{FF2B5EF4-FFF2-40B4-BE49-F238E27FC236}">
                  <a16:creationId xmlns:a16="http://schemas.microsoft.com/office/drawing/2014/main" id="{E1A57810-584B-4D3D-A2B9-EBAFE670A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790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309" name="Line 995">
              <a:extLst>
                <a:ext uri="{FF2B5EF4-FFF2-40B4-BE49-F238E27FC236}">
                  <a16:creationId xmlns:a16="http://schemas.microsoft.com/office/drawing/2014/main" id="{F9FFE107-E585-42CA-88B8-8BB17FD15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790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74" name="Line 996">
            <a:extLst>
              <a:ext uri="{FF2B5EF4-FFF2-40B4-BE49-F238E27FC236}">
                <a16:creationId xmlns:a16="http://schemas.microsoft.com/office/drawing/2014/main" id="{EB6F438A-398F-4881-AB1B-D96AA70953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0850" y="1647825"/>
            <a:ext cx="171450" cy="4191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5075" name="Group 997">
            <a:extLst>
              <a:ext uri="{FF2B5EF4-FFF2-40B4-BE49-F238E27FC236}">
                <a16:creationId xmlns:a16="http://schemas.microsoft.com/office/drawing/2014/main" id="{A8F01BBB-6201-49BC-BCA6-51A0404DB49A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1309688"/>
            <a:ext cx="3798887" cy="1152525"/>
            <a:chOff x="0" y="0"/>
            <a:chExt cx="2393" cy="726"/>
          </a:xfrm>
        </p:grpSpPr>
        <p:grpSp>
          <p:nvGrpSpPr>
            <p:cNvPr id="45106" name="Group 998">
              <a:extLst>
                <a:ext uri="{FF2B5EF4-FFF2-40B4-BE49-F238E27FC236}">
                  <a16:creationId xmlns:a16="http://schemas.microsoft.com/office/drawing/2014/main" id="{BA2F5AE0-D1AD-4BB7-964F-6732F557F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393" cy="726"/>
              <a:chOff x="0" y="0"/>
              <a:chExt cx="2393" cy="726"/>
            </a:xfrm>
          </p:grpSpPr>
          <p:sp>
            <p:nvSpPr>
              <p:cNvPr id="45115" name="未知">
                <a:extLst>
                  <a:ext uri="{FF2B5EF4-FFF2-40B4-BE49-F238E27FC236}">
                    <a16:creationId xmlns:a16="http://schemas.microsoft.com/office/drawing/2014/main" id="{54BBC5AC-BD10-4D83-B944-DCCEBAFE8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0"/>
                <a:ext cx="558" cy="726"/>
              </a:xfrm>
              <a:custGeom>
                <a:avLst/>
                <a:gdLst>
                  <a:gd name="T0" fmla="*/ 0 w 291"/>
                  <a:gd name="T1" fmla="*/ 244 h 993"/>
                  <a:gd name="T2" fmla="*/ 104 w 291"/>
                  <a:gd name="T3" fmla="*/ 366 h 993"/>
                  <a:gd name="T4" fmla="*/ 236 w 291"/>
                  <a:gd name="T5" fmla="*/ 26 h 993"/>
                  <a:gd name="T6" fmla="*/ 437 w 291"/>
                  <a:gd name="T7" fmla="*/ 521 h 993"/>
                  <a:gd name="T8" fmla="*/ 669 w 291"/>
                  <a:gd name="T9" fmla="*/ 84 h 993"/>
                  <a:gd name="T10" fmla="*/ 805 w 291"/>
                  <a:gd name="T11" fmla="*/ 356 h 993"/>
                  <a:gd name="T12" fmla="*/ 938 w 291"/>
                  <a:gd name="T13" fmla="*/ 166 h 993"/>
                  <a:gd name="T14" fmla="*/ 1070 w 291"/>
                  <a:gd name="T15" fmla="*/ 244 h 9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1"/>
                  <a:gd name="T25" fmla="*/ 0 h 993"/>
                  <a:gd name="T26" fmla="*/ 291 w 291"/>
                  <a:gd name="T27" fmla="*/ 993 h 9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1" h="993">
                    <a:moveTo>
                      <a:pt x="0" y="457"/>
                    </a:moveTo>
                    <a:cubicBezTo>
                      <a:pt x="8" y="604"/>
                      <a:pt x="17" y="752"/>
                      <a:pt x="28" y="684"/>
                    </a:cubicBezTo>
                    <a:cubicBezTo>
                      <a:pt x="39" y="616"/>
                      <a:pt x="49" y="0"/>
                      <a:pt x="64" y="48"/>
                    </a:cubicBezTo>
                    <a:cubicBezTo>
                      <a:pt x="79" y="96"/>
                      <a:pt x="99" y="957"/>
                      <a:pt x="119" y="975"/>
                    </a:cubicBezTo>
                    <a:cubicBezTo>
                      <a:pt x="139" y="993"/>
                      <a:pt x="165" y="208"/>
                      <a:pt x="182" y="157"/>
                    </a:cubicBezTo>
                    <a:cubicBezTo>
                      <a:pt x="199" y="106"/>
                      <a:pt x="207" y="640"/>
                      <a:pt x="219" y="666"/>
                    </a:cubicBezTo>
                    <a:cubicBezTo>
                      <a:pt x="231" y="692"/>
                      <a:pt x="243" y="346"/>
                      <a:pt x="255" y="311"/>
                    </a:cubicBezTo>
                    <a:cubicBezTo>
                      <a:pt x="267" y="276"/>
                      <a:pt x="279" y="366"/>
                      <a:pt x="291" y="457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16" name="Line 1000">
                <a:extLst>
                  <a:ext uri="{FF2B5EF4-FFF2-40B4-BE49-F238E27FC236}">
                    <a16:creationId xmlns:a16="http://schemas.microsoft.com/office/drawing/2014/main" id="{9E5BAAC6-AF9C-4FEA-8EAC-B6B5BA50E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6" y="328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17" name="未知">
                <a:extLst>
                  <a:ext uri="{FF2B5EF4-FFF2-40B4-BE49-F238E27FC236}">
                    <a16:creationId xmlns:a16="http://schemas.microsoft.com/office/drawing/2014/main" id="{5E0505D4-0381-44B6-B4AB-E294B6CF1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" y="104"/>
                <a:ext cx="309" cy="369"/>
              </a:xfrm>
              <a:custGeom>
                <a:avLst/>
                <a:gdLst>
                  <a:gd name="T0" fmla="*/ 0 w 391"/>
                  <a:gd name="T1" fmla="*/ 128 h 687"/>
                  <a:gd name="T2" fmla="*/ 22 w 391"/>
                  <a:gd name="T3" fmla="*/ 52 h 687"/>
                  <a:gd name="T4" fmla="*/ 79 w 391"/>
                  <a:gd name="T5" fmla="*/ 23 h 687"/>
                  <a:gd name="T6" fmla="*/ 136 w 391"/>
                  <a:gd name="T7" fmla="*/ 188 h 687"/>
                  <a:gd name="T8" fmla="*/ 193 w 391"/>
                  <a:gd name="T9" fmla="*/ 83 h 687"/>
                  <a:gd name="T10" fmla="*/ 244 w 391"/>
                  <a:gd name="T11" fmla="*/ 125 h 6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1"/>
                  <a:gd name="T19" fmla="*/ 0 h 687"/>
                  <a:gd name="T20" fmla="*/ 391 w 391"/>
                  <a:gd name="T21" fmla="*/ 687 h 6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1" h="687">
                    <a:moveTo>
                      <a:pt x="0" y="443"/>
                    </a:moveTo>
                    <a:cubicBezTo>
                      <a:pt x="7" y="341"/>
                      <a:pt x="15" y="240"/>
                      <a:pt x="36" y="179"/>
                    </a:cubicBezTo>
                    <a:cubicBezTo>
                      <a:pt x="57" y="118"/>
                      <a:pt x="97" y="0"/>
                      <a:pt x="127" y="79"/>
                    </a:cubicBezTo>
                    <a:cubicBezTo>
                      <a:pt x="157" y="158"/>
                      <a:pt x="188" y="617"/>
                      <a:pt x="218" y="652"/>
                    </a:cubicBezTo>
                    <a:cubicBezTo>
                      <a:pt x="248" y="687"/>
                      <a:pt x="280" y="324"/>
                      <a:pt x="309" y="288"/>
                    </a:cubicBezTo>
                    <a:cubicBezTo>
                      <a:pt x="338" y="252"/>
                      <a:pt x="364" y="343"/>
                      <a:pt x="391" y="434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18" name="Line 1002">
                <a:extLst>
                  <a:ext uri="{FF2B5EF4-FFF2-40B4-BE49-F238E27FC236}">
                    <a16:creationId xmlns:a16="http://schemas.microsoft.com/office/drawing/2014/main" id="{76DD4B9F-E743-4061-95F4-AE63D86BA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33"/>
                <a:ext cx="163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119" name="Line 1003">
                <a:extLst>
                  <a:ext uri="{FF2B5EF4-FFF2-40B4-BE49-F238E27FC236}">
                    <a16:creationId xmlns:a16="http://schemas.microsoft.com/office/drawing/2014/main" id="{0C47566C-9141-404D-95AC-5B942E47E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" y="327"/>
                <a:ext cx="1149" cy="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107" name="未知">
              <a:extLst>
                <a:ext uri="{FF2B5EF4-FFF2-40B4-BE49-F238E27FC236}">
                  <a16:creationId xmlns:a16="http://schemas.microsoft.com/office/drawing/2014/main" id="{CF7315C8-7210-45AB-9640-C4EEBDA36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111"/>
              <a:ext cx="258" cy="361"/>
            </a:xfrm>
            <a:custGeom>
              <a:avLst/>
              <a:gdLst>
                <a:gd name="T0" fmla="*/ 0 w 258"/>
                <a:gd name="T1" fmla="*/ 216 h 361"/>
                <a:gd name="T2" fmla="*/ 42 w 258"/>
                <a:gd name="T3" fmla="*/ 360 h 361"/>
                <a:gd name="T4" fmla="*/ 84 w 258"/>
                <a:gd name="T5" fmla="*/ 222 h 361"/>
                <a:gd name="T6" fmla="*/ 126 w 258"/>
                <a:gd name="T7" fmla="*/ 0 h 361"/>
                <a:gd name="T8" fmla="*/ 168 w 258"/>
                <a:gd name="T9" fmla="*/ 222 h 361"/>
                <a:gd name="T10" fmla="*/ 210 w 258"/>
                <a:gd name="T11" fmla="*/ 348 h 361"/>
                <a:gd name="T12" fmla="*/ 258 w 258"/>
                <a:gd name="T13" fmla="*/ 216 h 3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361"/>
                <a:gd name="T23" fmla="*/ 258 w 258"/>
                <a:gd name="T24" fmla="*/ 361 h 3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361">
                  <a:moveTo>
                    <a:pt x="0" y="216"/>
                  </a:moveTo>
                  <a:cubicBezTo>
                    <a:pt x="14" y="287"/>
                    <a:pt x="28" y="359"/>
                    <a:pt x="42" y="360"/>
                  </a:cubicBezTo>
                  <a:cubicBezTo>
                    <a:pt x="56" y="361"/>
                    <a:pt x="70" y="282"/>
                    <a:pt x="84" y="222"/>
                  </a:cubicBezTo>
                  <a:cubicBezTo>
                    <a:pt x="98" y="162"/>
                    <a:pt x="112" y="0"/>
                    <a:pt x="126" y="0"/>
                  </a:cubicBezTo>
                  <a:cubicBezTo>
                    <a:pt x="140" y="0"/>
                    <a:pt x="154" y="164"/>
                    <a:pt x="168" y="222"/>
                  </a:cubicBezTo>
                  <a:cubicBezTo>
                    <a:pt x="182" y="280"/>
                    <a:pt x="195" y="349"/>
                    <a:pt x="210" y="348"/>
                  </a:cubicBezTo>
                  <a:cubicBezTo>
                    <a:pt x="225" y="347"/>
                    <a:pt x="250" y="238"/>
                    <a:pt x="258" y="216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08" name="未知">
              <a:extLst>
                <a:ext uri="{FF2B5EF4-FFF2-40B4-BE49-F238E27FC236}">
                  <a16:creationId xmlns:a16="http://schemas.microsoft.com/office/drawing/2014/main" id="{FFD6BD83-33C1-41C1-9C26-64C1FA1C6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170"/>
              <a:ext cx="258" cy="356"/>
            </a:xfrm>
            <a:custGeom>
              <a:avLst/>
              <a:gdLst>
                <a:gd name="T0" fmla="*/ 0 w 258"/>
                <a:gd name="T1" fmla="*/ 163 h 356"/>
                <a:gd name="T2" fmla="*/ 42 w 258"/>
                <a:gd name="T3" fmla="*/ 1 h 356"/>
                <a:gd name="T4" fmla="*/ 84 w 258"/>
                <a:gd name="T5" fmla="*/ 157 h 356"/>
                <a:gd name="T6" fmla="*/ 126 w 258"/>
                <a:gd name="T7" fmla="*/ 355 h 356"/>
                <a:gd name="T8" fmla="*/ 168 w 258"/>
                <a:gd name="T9" fmla="*/ 163 h 356"/>
                <a:gd name="T10" fmla="*/ 210 w 258"/>
                <a:gd name="T11" fmla="*/ 49 h 356"/>
                <a:gd name="T12" fmla="*/ 258 w 258"/>
                <a:gd name="T13" fmla="*/ 157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356"/>
                <a:gd name="T23" fmla="*/ 258 w 258"/>
                <a:gd name="T24" fmla="*/ 356 h 3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356">
                  <a:moveTo>
                    <a:pt x="0" y="163"/>
                  </a:moveTo>
                  <a:cubicBezTo>
                    <a:pt x="14" y="82"/>
                    <a:pt x="28" y="2"/>
                    <a:pt x="42" y="1"/>
                  </a:cubicBezTo>
                  <a:cubicBezTo>
                    <a:pt x="56" y="0"/>
                    <a:pt x="70" y="98"/>
                    <a:pt x="84" y="157"/>
                  </a:cubicBezTo>
                  <a:cubicBezTo>
                    <a:pt x="98" y="216"/>
                    <a:pt x="112" y="354"/>
                    <a:pt x="126" y="355"/>
                  </a:cubicBezTo>
                  <a:cubicBezTo>
                    <a:pt x="140" y="356"/>
                    <a:pt x="154" y="214"/>
                    <a:pt x="168" y="163"/>
                  </a:cubicBezTo>
                  <a:cubicBezTo>
                    <a:pt x="182" y="112"/>
                    <a:pt x="195" y="50"/>
                    <a:pt x="210" y="49"/>
                  </a:cubicBezTo>
                  <a:cubicBezTo>
                    <a:pt x="225" y="48"/>
                    <a:pt x="241" y="102"/>
                    <a:pt x="258" y="157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09" name="Line 1006">
              <a:extLst>
                <a:ext uri="{FF2B5EF4-FFF2-40B4-BE49-F238E27FC236}">
                  <a16:creationId xmlns:a16="http://schemas.microsoft.com/office/drawing/2014/main" id="{E5500FE8-C813-4963-9D4A-E27054DD7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" y="327"/>
              <a:ext cx="64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0" name="Line 1007">
              <a:extLst>
                <a:ext uri="{FF2B5EF4-FFF2-40B4-BE49-F238E27FC236}">
                  <a16:creationId xmlns:a16="http://schemas.microsoft.com/office/drawing/2014/main" id="{D0415DFD-CA2F-4AC5-B1E6-BA02336A9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1" name="Line 1008">
              <a:extLst>
                <a:ext uri="{FF2B5EF4-FFF2-40B4-BE49-F238E27FC236}">
                  <a16:creationId xmlns:a16="http://schemas.microsoft.com/office/drawing/2014/main" id="{5E4894D6-A16F-4D4D-841F-6094CA4ED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" y="327"/>
              <a:ext cx="72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2" name="Line 1009">
              <a:extLst>
                <a:ext uri="{FF2B5EF4-FFF2-40B4-BE49-F238E27FC236}">
                  <a16:creationId xmlns:a16="http://schemas.microsoft.com/office/drawing/2014/main" id="{582430E0-7D69-40CC-B41C-918E607A5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5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3" name="Line 1010">
              <a:extLst>
                <a:ext uri="{FF2B5EF4-FFF2-40B4-BE49-F238E27FC236}">
                  <a16:creationId xmlns:a16="http://schemas.microsoft.com/office/drawing/2014/main" id="{53BC30D1-B0D5-4693-9AC9-11142E28B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" y="327"/>
              <a:ext cx="68" cy="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14" name="Line 1011">
              <a:extLst>
                <a:ext uri="{FF2B5EF4-FFF2-40B4-BE49-F238E27FC236}">
                  <a16:creationId xmlns:a16="http://schemas.microsoft.com/office/drawing/2014/main" id="{9DF39C3B-B7BC-4669-BC3C-8C75705C2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" y="331"/>
              <a:ext cx="6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76" name="Line 1012">
            <a:extLst>
              <a:ext uri="{FF2B5EF4-FFF2-40B4-BE49-F238E27FC236}">
                <a16:creationId xmlns:a16="http://schemas.microsoft.com/office/drawing/2014/main" id="{7263D24C-5D6E-43B1-9A28-3343EA2C8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2550" y="1304925"/>
            <a:ext cx="1819275" cy="352425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7" name="Line 1013">
            <a:extLst>
              <a:ext uri="{FF2B5EF4-FFF2-40B4-BE49-F238E27FC236}">
                <a16:creationId xmlns:a16="http://schemas.microsoft.com/office/drawing/2014/main" id="{8FE8A9DC-C233-4171-9EE0-541DD0667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1825" y="1295400"/>
            <a:ext cx="1085850" cy="36195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8" name="Line 1014">
            <a:extLst>
              <a:ext uri="{FF2B5EF4-FFF2-40B4-BE49-F238E27FC236}">
                <a16:creationId xmlns:a16="http://schemas.microsoft.com/office/drawing/2014/main" id="{D4C3A73C-1E05-43BE-80E3-F7F91C58A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1304925"/>
            <a:ext cx="1657350" cy="771525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9" name="Line 1015">
            <a:extLst>
              <a:ext uri="{FF2B5EF4-FFF2-40B4-BE49-F238E27FC236}">
                <a16:creationId xmlns:a16="http://schemas.microsoft.com/office/drawing/2014/main" id="{7DFD60B4-D104-45A6-9EB7-1C0E41EE5E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0850" y="1295400"/>
            <a:ext cx="1276350" cy="78105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0" name="Text Box 1016">
            <a:extLst>
              <a:ext uri="{FF2B5EF4-FFF2-40B4-BE49-F238E27FC236}">
                <a16:creationId xmlns:a16="http://schemas.microsoft.com/office/drawing/2014/main" id="{18710B7B-DA2D-4597-8C97-F86A36E8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00" y="62865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扫</a:t>
            </a:r>
          </a:p>
        </p:txBody>
      </p:sp>
      <p:sp>
        <p:nvSpPr>
          <p:cNvPr id="45081" name="Text Box 1017">
            <a:extLst>
              <a:ext uri="{FF2B5EF4-FFF2-40B4-BE49-F238E27FC236}">
                <a16:creationId xmlns:a16="http://schemas.microsoft.com/office/drawing/2014/main" id="{BB4807B8-22EF-43F4-A9A3-46158DC2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00" y="5867400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扫</a:t>
            </a:r>
          </a:p>
        </p:txBody>
      </p:sp>
      <p:sp>
        <p:nvSpPr>
          <p:cNvPr id="45082" name="Line 1018">
            <a:extLst>
              <a:ext uri="{FF2B5EF4-FFF2-40B4-BE49-F238E27FC236}">
                <a16:creationId xmlns:a16="http://schemas.microsoft.com/office/drawing/2014/main" id="{18E0E353-1490-4622-B10D-F433319B0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666750"/>
            <a:ext cx="0" cy="9239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3" name="Line 1019">
            <a:extLst>
              <a:ext uri="{FF2B5EF4-FFF2-40B4-BE49-F238E27FC236}">
                <a16:creationId xmlns:a16="http://schemas.microsoft.com/office/drawing/2014/main" id="{F116B660-F1D9-4020-9FE9-7B23F5FD3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666750"/>
            <a:ext cx="0" cy="923925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5084" name="Group 1020">
            <a:extLst>
              <a:ext uri="{FF2B5EF4-FFF2-40B4-BE49-F238E27FC236}">
                <a16:creationId xmlns:a16="http://schemas.microsoft.com/office/drawing/2014/main" id="{931EC694-27D1-451E-A353-561DBE829B6B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47675"/>
            <a:ext cx="2905125" cy="457200"/>
            <a:chOff x="0" y="0"/>
            <a:chExt cx="1830" cy="288"/>
          </a:xfrm>
        </p:grpSpPr>
        <p:sp>
          <p:nvSpPr>
            <p:cNvPr id="45104" name="Line 1021">
              <a:extLst>
                <a:ext uri="{FF2B5EF4-FFF2-40B4-BE49-F238E27FC236}">
                  <a16:creationId xmlns:a16="http://schemas.microsoft.com/office/drawing/2014/main" id="{6BA868D2-4691-470F-A306-46C7E9878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0"/>
              <a:ext cx="183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05" name="Text Box 1022">
              <a:extLst>
                <a:ext uri="{FF2B5EF4-FFF2-40B4-BE49-F238E27FC236}">
                  <a16:creationId xmlns:a16="http://schemas.microsoft.com/office/drawing/2014/main" id="{107191F4-C38E-45F3-9A67-A258A9D74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" y="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PCS</a:t>
              </a:r>
            </a:p>
          </p:txBody>
        </p:sp>
      </p:grpSp>
      <p:grpSp>
        <p:nvGrpSpPr>
          <p:cNvPr id="45085" name="Group 1023">
            <a:extLst>
              <a:ext uri="{FF2B5EF4-FFF2-40B4-BE49-F238E27FC236}">
                <a16:creationId xmlns:a16="http://schemas.microsoft.com/office/drawing/2014/main" id="{60CCFCC1-0951-49CD-9603-27066CD92FF5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766763"/>
            <a:ext cx="4278312" cy="509587"/>
            <a:chOff x="0" y="0"/>
            <a:chExt cx="2695" cy="321"/>
          </a:xfrm>
        </p:grpSpPr>
        <p:sp>
          <p:nvSpPr>
            <p:cNvPr id="45102" name="Text Box 1024">
              <a:extLst>
                <a:ext uri="{FF2B5EF4-FFF2-40B4-BE49-F238E27FC236}">
                  <a16:creationId xmlns:a16="http://schemas.microsoft.com/office/drawing/2014/main" id="{3D9BC955-1B50-4665-8322-7B19864B4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03" name="Text Box 1025">
              <a:extLst>
                <a:ext uri="{FF2B5EF4-FFF2-40B4-BE49-F238E27FC236}">
                  <a16:creationId xmlns:a16="http://schemas.microsoft.com/office/drawing/2014/main" id="{EFE3C707-F452-4C80-B1AE-23C193AE8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" y="3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086" name="Line 1026">
            <a:extLst>
              <a:ext uri="{FF2B5EF4-FFF2-40B4-BE49-F238E27FC236}">
                <a16:creationId xmlns:a16="http://schemas.microsoft.com/office/drawing/2014/main" id="{0E49658E-4CF9-40BD-976C-5FD4E3E0F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298575"/>
            <a:ext cx="995363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87" name="Line 1027">
            <a:extLst>
              <a:ext uri="{FF2B5EF4-FFF2-40B4-BE49-F238E27FC236}">
                <a16:creationId xmlns:a16="http://schemas.microsoft.com/office/drawing/2014/main" id="{A7EB27F3-3C50-4D3E-9717-4DF7210C7C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519363"/>
            <a:ext cx="995363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5088" name="Group 1028">
            <a:extLst>
              <a:ext uri="{FF2B5EF4-FFF2-40B4-BE49-F238E27FC236}">
                <a16:creationId xmlns:a16="http://schemas.microsoft.com/office/drawing/2014/main" id="{695070B6-E89B-4456-B257-40DA1348E6C3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1298575"/>
            <a:ext cx="455612" cy="1227138"/>
            <a:chOff x="0" y="0"/>
            <a:chExt cx="287" cy="773"/>
          </a:xfrm>
        </p:grpSpPr>
        <p:sp>
          <p:nvSpPr>
            <p:cNvPr id="45100" name="Line 1029">
              <a:extLst>
                <a:ext uri="{FF2B5EF4-FFF2-40B4-BE49-F238E27FC236}">
                  <a16:creationId xmlns:a16="http://schemas.microsoft.com/office/drawing/2014/main" id="{4AFA71EB-BE32-4FB0-A49F-C929E1078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77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101" name="Text Box 1030">
              <a:extLst>
                <a:ext uri="{FF2B5EF4-FFF2-40B4-BE49-F238E27FC236}">
                  <a16:creationId xmlns:a16="http://schemas.microsoft.com/office/drawing/2014/main" id="{129EE6C9-387D-481E-9F7E-90D852B98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" y="30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45089" name="Text Box 1031">
            <a:extLst>
              <a:ext uri="{FF2B5EF4-FFF2-40B4-BE49-F238E27FC236}">
                <a16:creationId xmlns:a16="http://schemas.microsoft.com/office/drawing/2014/main" id="{D3E2ED53-89B6-40E7-BA0F-ECDB81EF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199390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folHlink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45090" name="Group 1032">
            <a:extLst>
              <a:ext uri="{FF2B5EF4-FFF2-40B4-BE49-F238E27FC236}">
                <a16:creationId xmlns:a16="http://schemas.microsoft.com/office/drawing/2014/main" id="{A6293B8C-45A1-44DF-A52E-F8CA383DFBA8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1249363"/>
            <a:ext cx="747713" cy="4676775"/>
            <a:chOff x="0" y="0"/>
            <a:chExt cx="471" cy="2946"/>
          </a:xfrm>
        </p:grpSpPr>
        <p:sp>
          <p:nvSpPr>
            <p:cNvPr id="45097" name="Line 1033">
              <a:extLst>
                <a:ext uri="{FF2B5EF4-FFF2-40B4-BE49-F238E27FC236}">
                  <a16:creationId xmlns:a16="http://schemas.microsoft.com/office/drawing/2014/main" id="{A855F219-CBEC-42EC-994F-34DB055EE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0"/>
              <a:ext cx="0" cy="2946"/>
            </a:xfrm>
            <a:prstGeom prst="line">
              <a:avLst/>
            </a:prstGeom>
            <a:noFill/>
            <a:ln w="2857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98" name="Line 1034">
              <a:extLst>
                <a:ext uri="{FF2B5EF4-FFF2-40B4-BE49-F238E27FC236}">
                  <a16:creationId xmlns:a16="http://schemas.microsoft.com/office/drawing/2014/main" id="{16E0240A-1E18-4A37-94BD-D3A37DCB7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" y="695"/>
              <a:ext cx="24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99" name="Text Box 1035">
              <a:extLst>
                <a:ext uri="{FF2B5EF4-FFF2-40B4-BE49-F238E27FC236}">
                  <a16:creationId xmlns:a16="http://schemas.microsoft.com/office/drawing/2014/main" id="{5D550A78-1005-4A73-92CB-24BBA9888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2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LW</a:t>
              </a:r>
            </a:p>
          </p:txBody>
        </p:sp>
      </p:grpSp>
      <p:grpSp>
        <p:nvGrpSpPr>
          <p:cNvPr id="45091" name="Group 1036">
            <a:extLst>
              <a:ext uri="{FF2B5EF4-FFF2-40B4-BE49-F238E27FC236}">
                <a16:creationId xmlns:a16="http://schemas.microsoft.com/office/drawing/2014/main" id="{7155FE0F-3F56-4601-8EA0-6DD9679A4B01}"/>
              </a:ext>
            </a:extLst>
          </p:cNvPr>
          <p:cNvGrpSpPr>
            <a:grpSpLocks/>
          </p:cNvGrpSpPr>
          <p:nvPr/>
        </p:nvGrpSpPr>
        <p:grpSpPr bwMode="auto">
          <a:xfrm>
            <a:off x="6835775" y="1271588"/>
            <a:ext cx="800100" cy="4676775"/>
            <a:chOff x="0" y="0"/>
            <a:chExt cx="504" cy="2946"/>
          </a:xfrm>
        </p:grpSpPr>
        <p:sp>
          <p:nvSpPr>
            <p:cNvPr id="45094" name="Line 1037">
              <a:extLst>
                <a:ext uri="{FF2B5EF4-FFF2-40B4-BE49-F238E27FC236}">
                  <a16:creationId xmlns:a16="http://schemas.microsoft.com/office/drawing/2014/main" id="{4A692F0F-3775-4D8E-B2EA-DAC44597D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0"/>
              <a:ext cx="0" cy="2946"/>
            </a:xfrm>
            <a:prstGeom prst="line">
              <a:avLst/>
            </a:prstGeom>
            <a:noFill/>
            <a:ln w="28575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95" name="Line 1038">
              <a:extLst>
                <a:ext uri="{FF2B5EF4-FFF2-40B4-BE49-F238E27FC236}">
                  <a16:creationId xmlns:a16="http://schemas.microsoft.com/office/drawing/2014/main" id="{97E2BF69-44C8-4821-AD2A-225DDE726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" y="699"/>
              <a:ext cx="24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96" name="Text Box 1039">
              <a:extLst>
                <a:ext uri="{FF2B5EF4-FFF2-40B4-BE49-F238E27FC236}">
                  <a16:creationId xmlns:a16="http://schemas.microsoft.com/office/drawing/2014/main" id="{F26C3C54-16D5-4CD0-BE9F-BE13ECC3C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1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BW</a:t>
              </a:r>
            </a:p>
          </p:txBody>
        </p:sp>
      </p:grpSp>
      <p:sp>
        <p:nvSpPr>
          <p:cNvPr id="45092" name="Text Box 1040">
            <a:extLst>
              <a:ext uri="{FF2B5EF4-FFF2-40B4-BE49-F238E27FC236}">
                <a16:creationId xmlns:a16="http://schemas.microsoft.com/office/drawing/2014/main" id="{2B0AC184-23D3-4B1D-84D1-F3E4437E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8100"/>
            <a:ext cx="2962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PCS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（探头入射点间距离）, 壁厚, 速度, 探头延时, 横向波或 内壁反射信号</a:t>
            </a:r>
          </a:p>
        </p:txBody>
      </p:sp>
      <p:sp>
        <p:nvSpPr>
          <p:cNvPr id="46097" name="Text Box 1041">
            <a:extLst>
              <a:ext uri="{FF2B5EF4-FFF2-40B4-BE49-F238E27FC236}">
                <a16:creationId xmlns:a16="http://schemas.microsoft.com/office/drawing/2014/main" id="{98927A60-C04F-4F12-96D4-B26486DA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8188"/>
            <a:ext cx="4672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典型的多通道</a:t>
            </a:r>
            <a:r>
              <a:rPr lang="en-US" altLang="zh-CN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UT</a:t>
            </a: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仪器用户界面友好 ，还有软件向导。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EB6F762-B98E-4344-83B3-E333EA8FE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15200" cy="1143000"/>
          </a:xfrm>
        </p:spPr>
        <p:txBody>
          <a:bodyPr/>
          <a:lstStyle/>
          <a:p>
            <a:pPr eaLnBrk="1" hangingPunct="1"/>
            <a:r>
              <a:rPr lang="zh-CN" altLang="en-US"/>
              <a:t>焊缝1</a:t>
            </a:r>
            <a:br>
              <a:rPr lang="zh-CN" altLang="en-US"/>
            </a:br>
            <a:r>
              <a:rPr lang="zh-CN" altLang="en-US" sz="1700"/>
              <a:t>(</a:t>
            </a:r>
            <a:r>
              <a:rPr lang="en-US" altLang="zh-CN" sz="1700"/>
              <a:t>PL4882)</a:t>
            </a:r>
            <a:endParaRPr lang="en-US" altLang="zh-CN"/>
          </a:p>
        </p:txBody>
      </p:sp>
      <p:sp>
        <p:nvSpPr>
          <p:cNvPr id="47107" name="未知">
            <a:extLst>
              <a:ext uri="{FF2B5EF4-FFF2-40B4-BE49-F238E27FC236}">
                <a16:creationId xmlns:a16="http://schemas.microsoft.com/office/drawing/2014/main" id="{0FBAF63C-48FA-4220-A5DA-B81BE5B4B4A5}"/>
              </a:ext>
            </a:extLst>
          </p:cNvPr>
          <p:cNvSpPr>
            <a:spLocks/>
          </p:cNvSpPr>
          <p:nvPr/>
        </p:nvSpPr>
        <p:spPr bwMode="auto">
          <a:xfrm>
            <a:off x="742950" y="3086100"/>
            <a:ext cx="3714750" cy="1352550"/>
          </a:xfrm>
          <a:custGeom>
            <a:avLst/>
            <a:gdLst>
              <a:gd name="T0" fmla="*/ 816530625 w 2340"/>
              <a:gd name="T1" fmla="*/ 0 h 852"/>
              <a:gd name="T2" fmla="*/ 2147483646 w 2340"/>
              <a:gd name="T3" fmla="*/ 0 h 852"/>
              <a:gd name="T4" fmla="*/ 2147483646 w 2340"/>
              <a:gd name="T5" fmla="*/ 2147173125 h 852"/>
              <a:gd name="T6" fmla="*/ 0 w 2340"/>
              <a:gd name="T7" fmla="*/ 2147173125 h 852"/>
              <a:gd name="T8" fmla="*/ 0 60000 65536"/>
              <a:gd name="T9" fmla="*/ 0 60000 65536"/>
              <a:gd name="T10" fmla="*/ 0 60000 65536"/>
              <a:gd name="T11" fmla="*/ 0 60000 65536"/>
              <a:gd name="T12" fmla="*/ 0 w 2340"/>
              <a:gd name="T13" fmla="*/ 0 h 852"/>
              <a:gd name="T14" fmla="*/ 2340 w 2340"/>
              <a:gd name="T15" fmla="*/ 852 h 8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0" h="852">
                <a:moveTo>
                  <a:pt x="324" y="0"/>
                </a:moveTo>
                <a:lnTo>
                  <a:pt x="1860" y="0"/>
                </a:lnTo>
                <a:lnTo>
                  <a:pt x="2340" y="852"/>
                </a:lnTo>
                <a:lnTo>
                  <a:pt x="0" y="852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8" name="未知">
            <a:extLst>
              <a:ext uri="{FF2B5EF4-FFF2-40B4-BE49-F238E27FC236}">
                <a16:creationId xmlns:a16="http://schemas.microsoft.com/office/drawing/2014/main" id="{6B3266DD-4A27-4ED3-AF1E-D750523C9F19}"/>
              </a:ext>
            </a:extLst>
          </p:cNvPr>
          <p:cNvSpPr>
            <a:spLocks/>
          </p:cNvSpPr>
          <p:nvPr/>
        </p:nvSpPr>
        <p:spPr bwMode="auto">
          <a:xfrm flipH="1">
            <a:off x="4629150" y="3086100"/>
            <a:ext cx="3714750" cy="1352550"/>
          </a:xfrm>
          <a:custGeom>
            <a:avLst/>
            <a:gdLst>
              <a:gd name="T0" fmla="*/ 816530625 w 2340"/>
              <a:gd name="T1" fmla="*/ 0 h 852"/>
              <a:gd name="T2" fmla="*/ 2147483646 w 2340"/>
              <a:gd name="T3" fmla="*/ 0 h 852"/>
              <a:gd name="T4" fmla="*/ 2147483646 w 2340"/>
              <a:gd name="T5" fmla="*/ 2147173125 h 852"/>
              <a:gd name="T6" fmla="*/ 0 w 2340"/>
              <a:gd name="T7" fmla="*/ 2147173125 h 852"/>
              <a:gd name="T8" fmla="*/ 0 60000 65536"/>
              <a:gd name="T9" fmla="*/ 0 60000 65536"/>
              <a:gd name="T10" fmla="*/ 0 60000 65536"/>
              <a:gd name="T11" fmla="*/ 0 60000 65536"/>
              <a:gd name="T12" fmla="*/ 0 w 2340"/>
              <a:gd name="T13" fmla="*/ 0 h 852"/>
              <a:gd name="T14" fmla="*/ 2340 w 2340"/>
              <a:gd name="T15" fmla="*/ 852 h 8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0" h="852">
                <a:moveTo>
                  <a:pt x="324" y="0"/>
                </a:moveTo>
                <a:lnTo>
                  <a:pt x="1860" y="0"/>
                </a:lnTo>
                <a:lnTo>
                  <a:pt x="2340" y="852"/>
                </a:lnTo>
                <a:lnTo>
                  <a:pt x="0" y="852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9" name="未知">
            <a:extLst>
              <a:ext uri="{FF2B5EF4-FFF2-40B4-BE49-F238E27FC236}">
                <a16:creationId xmlns:a16="http://schemas.microsoft.com/office/drawing/2014/main" id="{EBEB01E5-1B70-4A28-AC12-57A15614E087}"/>
              </a:ext>
            </a:extLst>
          </p:cNvPr>
          <p:cNvSpPr>
            <a:spLocks/>
          </p:cNvSpPr>
          <p:nvPr/>
        </p:nvSpPr>
        <p:spPr bwMode="auto">
          <a:xfrm>
            <a:off x="3676650" y="2933700"/>
            <a:ext cx="1676400" cy="152400"/>
          </a:xfrm>
          <a:custGeom>
            <a:avLst/>
            <a:gdLst>
              <a:gd name="T0" fmla="*/ 0 w 1056"/>
              <a:gd name="T1" fmla="*/ 241935000 h 96"/>
              <a:gd name="T2" fmla="*/ 1360884375 w 1056"/>
              <a:gd name="T3" fmla="*/ 0 h 96"/>
              <a:gd name="T4" fmla="*/ 2147483646 w 1056"/>
              <a:gd name="T5" fmla="*/ 241935000 h 96"/>
              <a:gd name="T6" fmla="*/ 0 60000 65536"/>
              <a:gd name="T7" fmla="*/ 0 60000 65536"/>
              <a:gd name="T8" fmla="*/ 0 60000 65536"/>
              <a:gd name="T9" fmla="*/ 0 w 1056"/>
              <a:gd name="T10" fmla="*/ 0 h 96"/>
              <a:gd name="T11" fmla="*/ 1056 w 105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96">
                <a:moveTo>
                  <a:pt x="0" y="96"/>
                </a:moveTo>
                <a:cubicBezTo>
                  <a:pt x="182" y="48"/>
                  <a:pt x="364" y="0"/>
                  <a:pt x="540" y="0"/>
                </a:cubicBezTo>
                <a:cubicBezTo>
                  <a:pt x="716" y="0"/>
                  <a:pt x="970" y="82"/>
                  <a:pt x="1056" y="9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0" name="未知">
            <a:extLst>
              <a:ext uri="{FF2B5EF4-FFF2-40B4-BE49-F238E27FC236}">
                <a16:creationId xmlns:a16="http://schemas.microsoft.com/office/drawing/2014/main" id="{6B59DC57-06D5-4DC3-94A7-1042581F04C7}"/>
              </a:ext>
            </a:extLst>
          </p:cNvPr>
          <p:cNvSpPr>
            <a:spLocks/>
          </p:cNvSpPr>
          <p:nvPr/>
        </p:nvSpPr>
        <p:spPr bwMode="auto">
          <a:xfrm>
            <a:off x="4371975" y="4371975"/>
            <a:ext cx="285750" cy="177800"/>
          </a:xfrm>
          <a:custGeom>
            <a:avLst/>
            <a:gdLst>
              <a:gd name="T0" fmla="*/ 0 w 180"/>
              <a:gd name="T1" fmla="*/ 105846563 h 112"/>
              <a:gd name="T2" fmla="*/ 151209375 w 180"/>
              <a:gd name="T3" fmla="*/ 272176875 h 112"/>
              <a:gd name="T4" fmla="*/ 302418750 w 180"/>
              <a:gd name="T5" fmla="*/ 45362813 h 112"/>
              <a:gd name="T6" fmla="*/ 453628125 w 180"/>
              <a:gd name="T7" fmla="*/ 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80"/>
              <a:gd name="T13" fmla="*/ 0 h 112"/>
              <a:gd name="T14" fmla="*/ 180 w 180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" h="112">
                <a:moveTo>
                  <a:pt x="0" y="42"/>
                </a:moveTo>
                <a:cubicBezTo>
                  <a:pt x="10" y="53"/>
                  <a:pt x="40" y="112"/>
                  <a:pt x="60" y="108"/>
                </a:cubicBezTo>
                <a:cubicBezTo>
                  <a:pt x="80" y="104"/>
                  <a:pt x="100" y="36"/>
                  <a:pt x="120" y="18"/>
                </a:cubicBezTo>
                <a:cubicBezTo>
                  <a:pt x="140" y="0"/>
                  <a:pt x="168" y="4"/>
                  <a:pt x="180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E74B012-30CD-4005-8408-AFA205308064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247900"/>
            <a:ext cx="1724025" cy="1228725"/>
            <a:chOff x="0" y="0"/>
            <a:chExt cx="1086" cy="774"/>
          </a:xfrm>
        </p:grpSpPr>
        <p:sp>
          <p:nvSpPr>
            <p:cNvPr id="47130" name="未知">
              <a:extLst>
                <a:ext uri="{FF2B5EF4-FFF2-40B4-BE49-F238E27FC236}">
                  <a16:creationId xmlns:a16="http://schemas.microsoft.com/office/drawing/2014/main" id="{929D472D-B531-46B3-AC62-CD6AAD48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528"/>
              <a:ext cx="19" cy="246"/>
            </a:xfrm>
            <a:custGeom>
              <a:avLst/>
              <a:gdLst>
                <a:gd name="T0" fmla="*/ 1 w 19"/>
                <a:gd name="T1" fmla="*/ 0 h 246"/>
                <a:gd name="T2" fmla="*/ 13 w 19"/>
                <a:gd name="T3" fmla="*/ 60 h 246"/>
                <a:gd name="T4" fmla="*/ 1 w 19"/>
                <a:gd name="T5" fmla="*/ 180 h 246"/>
                <a:gd name="T6" fmla="*/ 19 w 19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6"/>
                <a:gd name="T14" fmla="*/ 19 w 19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6">
                  <a:moveTo>
                    <a:pt x="1" y="0"/>
                  </a:moveTo>
                  <a:cubicBezTo>
                    <a:pt x="7" y="15"/>
                    <a:pt x="13" y="30"/>
                    <a:pt x="13" y="60"/>
                  </a:cubicBezTo>
                  <a:cubicBezTo>
                    <a:pt x="13" y="90"/>
                    <a:pt x="0" y="149"/>
                    <a:pt x="1" y="180"/>
                  </a:cubicBezTo>
                  <a:cubicBezTo>
                    <a:pt x="2" y="211"/>
                    <a:pt x="10" y="228"/>
                    <a:pt x="19" y="246"/>
                  </a:cubicBezTo>
                </a:path>
              </a:pathLst>
            </a:custGeom>
            <a:solidFill>
              <a:schemeClr val="tx1"/>
            </a:solidFill>
            <a:ln w="2857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1" name="Text Box 9">
              <a:extLst>
                <a:ext uri="{FF2B5EF4-FFF2-40B4-BE49-F238E27FC236}">
                  <a16:creationId xmlns:a16="http://schemas.microsoft.com/office/drawing/2014/main" id="{0F47BA31-0198-4D48-8D27-3EF93E07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0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焊趾线裂纹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D266D874-9767-4184-8C58-985699CCAE7A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3438525"/>
            <a:ext cx="2833688" cy="504825"/>
            <a:chOff x="0" y="0"/>
            <a:chExt cx="1785" cy="318"/>
          </a:xfrm>
        </p:grpSpPr>
        <p:sp>
          <p:nvSpPr>
            <p:cNvPr id="47128" name="未知">
              <a:extLst>
                <a:ext uri="{FF2B5EF4-FFF2-40B4-BE49-F238E27FC236}">
                  <a16:creationId xmlns:a16="http://schemas.microsoft.com/office/drawing/2014/main" id="{E08F2A2B-C2A5-4604-94D7-0C1378AD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44" cy="204"/>
            </a:xfrm>
            <a:custGeom>
              <a:avLst/>
              <a:gdLst>
                <a:gd name="T0" fmla="*/ 108 w 144"/>
                <a:gd name="T1" fmla="*/ 0 h 204"/>
                <a:gd name="T2" fmla="*/ 0 w 144"/>
                <a:gd name="T3" fmla="*/ 198 h 204"/>
                <a:gd name="T4" fmla="*/ 36 w 144"/>
                <a:gd name="T5" fmla="*/ 204 h 204"/>
                <a:gd name="T6" fmla="*/ 144 w 144"/>
                <a:gd name="T7" fmla="*/ 6 h 204"/>
                <a:gd name="T8" fmla="*/ 108 w 144"/>
                <a:gd name="T9" fmla="*/ 0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204"/>
                <a:gd name="T17" fmla="*/ 144 w 144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204">
                  <a:moveTo>
                    <a:pt x="108" y="0"/>
                  </a:moveTo>
                  <a:lnTo>
                    <a:pt x="0" y="198"/>
                  </a:lnTo>
                  <a:lnTo>
                    <a:pt x="36" y="204"/>
                  </a:lnTo>
                  <a:lnTo>
                    <a:pt x="144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9" name="Text Box 12">
              <a:extLst>
                <a:ext uri="{FF2B5EF4-FFF2-40B4-BE49-F238E27FC236}">
                  <a16:creationId xmlns:a16="http://schemas.microsoft.com/office/drawing/2014/main" id="{6986211B-9FCE-49AE-8190-D1C1123AC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" y="30"/>
              <a:ext cx="10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单侧未熔合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4AEF7B77-8423-4731-9658-F0F9C1B5AF13}"/>
              </a:ext>
            </a:extLst>
          </p:cNvPr>
          <p:cNvGrpSpPr>
            <a:grpSpLocks/>
          </p:cNvGrpSpPr>
          <p:nvPr/>
        </p:nvGrpSpPr>
        <p:grpSpPr bwMode="auto">
          <a:xfrm>
            <a:off x="4619625" y="4371975"/>
            <a:ext cx="2743200" cy="1209675"/>
            <a:chOff x="0" y="0"/>
            <a:chExt cx="1728" cy="762"/>
          </a:xfrm>
        </p:grpSpPr>
        <p:sp>
          <p:nvSpPr>
            <p:cNvPr id="47125" name="Line 14">
              <a:extLst>
                <a:ext uri="{FF2B5EF4-FFF2-40B4-BE49-F238E27FC236}">
                  <a16:creationId xmlns:a16="http://schemas.microsoft.com/office/drawing/2014/main" id="{E6FBA1CD-E5D8-4180-A81A-F69E516D2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" y="102"/>
              <a:ext cx="438" cy="4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6" name="Line 15">
              <a:extLst>
                <a:ext uri="{FF2B5EF4-FFF2-40B4-BE49-F238E27FC236}">
                  <a16:creationId xmlns:a16="http://schemas.microsoft.com/office/drawing/2014/main" id="{A795C99B-72C1-444E-984D-F6C35529F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4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7" name="Text Box 16">
              <a:extLst>
                <a:ext uri="{FF2B5EF4-FFF2-40B4-BE49-F238E27FC236}">
                  <a16:creationId xmlns:a16="http://schemas.microsoft.com/office/drawing/2014/main" id="{ADD08CD4-ACF4-42D1-923D-E8F334791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" y="474"/>
              <a:ext cx="10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根部未熔合</a:t>
              </a: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FF404612-DA17-403B-8256-E4D0933A45F1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2247900"/>
            <a:ext cx="1517650" cy="1552575"/>
            <a:chOff x="0" y="0"/>
            <a:chExt cx="956" cy="978"/>
          </a:xfrm>
        </p:grpSpPr>
        <p:sp>
          <p:nvSpPr>
            <p:cNvPr id="47118" name="Oval 18">
              <a:extLst>
                <a:ext uri="{FF2B5EF4-FFF2-40B4-BE49-F238E27FC236}">
                  <a16:creationId xmlns:a16="http://schemas.microsoft.com/office/drawing/2014/main" id="{8793293F-DA11-4B7D-B27A-43A0C36B4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3"/>
              <a:ext cx="4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19" name="Oval 19">
              <a:extLst>
                <a:ext uri="{FF2B5EF4-FFF2-40B4-BE49-F238E27FC236}">
                  <a16:creationId xmlns:a16="http://schemas.microsoft.com/office/drawing/2014/main" id="{A9042252-4E5A-481C-91B2-B7EE4615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931"/>
              <a:ext cx="4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20" name="Oval 20">
              <a:extLst>
                <a:ext uri="{FF2B5EF4-FFF2-40B4-BE49-F238E27FC236}">
                  <a16:creationId xmlns:a16="http://schemas.microsoft.com/office/drawing/2014/main" id="{4E4F2664-BCA1-4E9B-A772-FB131FFA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847"/>
              <a:ext cx="4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21" name="Oval 21">
              <a:extLst>
                <a:ext uri="{FF2B5EF4-FFF2-40B4-BE49-F238E27FC236}">
                  <a16:creationId xmlns:a16="http://schemas.microsoft.com/office/drawing/2014/main" id="{1FF9E106-4789-4FFC-927E-8AEABDA8A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883"/>
              <a:ext cx="4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22" name="Oval 22">
              <a:extLst>
                <a:ext uri="{FF2B5EF4-FFF2-40B4-BE49-F238E27FC236}">
                  <a16:creationId xmlns:a16="http://schemas.microsoft.com/office/drawing/2014/main" id="{909137CE-97F3-4637-9D35-7CAAE4D10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" y="805"/>
              <a:ext cx="47" cy="4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23" name="Text Box 23">
              <a:extLst>
                <a:ext uri="{FF2B5EF4-FFF2-40B4-BE49-F238E27FC236}">
                  <a16:creationId xmlns:a16="http://schemas.microsoft.com/office/drawing/2014/main" id="{253EA888-22F4-428A-94C8-380597ED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" y="0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气孔</a:t>
              </a:r>
            </a:p>
          </p:txBody>
        </p:sp>
        <p:sp>
          <p:nvSpPr>
            <p:cNvPr id="47124" name="Line 24">
              <a:extLst>
                <a:ext uri="{FF2B5EF4-FFF2-40B4-BE49-F238E27FC236}">
                  <a16:creationId xmlns:a16="http://schemas.microsoft.com/office/drawing/2014/main" id="{A27047BB-C979-4EF4-815B-C52C74CD6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" y="276"/>
              <a:ext cx="28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7115" name="Group 25">
            <a:extLst>
              <a:ext uri="{FF2B5EF4-FFF2-40B4-BE49-F238E27FC236}">
                <a16:creationId xmlns:a16="http://schemas.microsoft.com/office/drawing/2014/main" id="{72669EE8-C1CD-4E3E-8D46-8A041D39E64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95625"/>
            <a:ext cx="1338263" cy="1323975"/>
            <a:chOff x="0" y="0"/>
            <a:chExt cx="843" cy="834"/>
          </a:xfrm>
        </p:grpSpPr>
        <p:sp>
          <p:nvSpPr>
            <p:cNvPr id="47116" name="Line 26">
              <a:extLst>
                <a:ext uri="{FF2B5EF4-FFF2-40B4-BE49-F238E27FC236}">
                  <a16:creationId xmlns:a16="http://schemas.microsoft.com/office/drawing/2014/main" id="{10486D8B-0A0A-418E-9D7E-A716DA568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6" cy="83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7" name="Text Box 27">
              <a:extLst>
                <a:ext uri="{FF2B5EF4-FFF2-40B4-BE49-F238E27FC236}">
                  <a16:creationId xmlns:a16="http://schemas.microsoft.com/office/drawing/2014/main" id="{78A96AA0-B721-4AD6-8BAA-0235A9FFE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270"/>
              <a:ext cx="8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12.5 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B2C000F-CA88-4167-B1FF-5666C47CB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焊缝 1 (</a:t>
            </a:r>
            <a:r>
              <a:rPr lang="en-US" altLang="zh-CN"/>
              <a:t>plate 4882) </a:t>
            </a:r>
            <a:r>
              <a:rPr lang="zh-CN" altLang="en-US"/>
              <a:t>使用脉冲反射法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9595BCDF-6BBE-47E1-9550-0EFCBEE3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752600"/>
            <a:ext cx="6323012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>
            <a:extLst>
              <a:ext uri="{FF2B5EF4-FFF2-40B4-BE49-F238E27FC236}">
                <a16:creationId xmlns:a16="http://schemas.microsoft.com/office/drawing/2014/main" id="{8D7AADDE-CD3C-4BF5-B4D4-20EB1D6B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2743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TOFD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和脉冲反射法 找出了焊缝中的所有缺陷: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未熔合 (根部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单侧未熔合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气孔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焊趾线裂纹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6D644C6-6726-4FDF-85DA-7A1713842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zh-CN" altLang="en-US"/>
              <a:t>平行扫查</a:t>
            </a:r>
          </a:p>
        </p:txBody>
      </p:sp>
      <p:grpSp>
        <p:nvGrpSpPr>
          <p:cNvPr id="49155" name="Group 3">
            <a:extLst>
              <a:ext uri="{FF2B5EF4-FFF2-40B4-BE49-F238E27FC236}">
                <a16:creationId xmlns:a16="http://schemas.microsoft.com/office/drawing/2014/main" id="{BCF5DA3F-C391-41F3-8150-82573C9817D1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854325"/>
            <a:ext cx="3814763" cy="2517775"/>
            <a:chOff x="0" y="0"/>
            <a:chExt cx="2403" cy="1586"/>
          </a:xfrm>
        </p:grpSpPr>
        <p:grpSp>
          <p:nvGrpSpPr>
            <p:cNvPr id="49229" name="Group 4">
              <a:extLst>
                <a:ext uri="{FF2B5EF4-FFF2-40B4-BE49-F238E27FC236}">
                  <a16:creationId xmlns:a16="http://schemas.microsoft.com/office/drawing/2014/main" id="{A5F804BE-D08B-4398-9F92-F6281E9AA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403" cy="1514"/>
              <a:chOff x="0" y="0"/>
              <a:chExt cx="2403" cy="1514"/>
            </a:xfrm>
          </p:grpSpPr>
          <p:grpSp>
            <p:nvGrpSpPr>
              <p:cNvPr id="49262" name="Group 5">
                <a:extLst>
                  <a:ext uri="{FF2B5EF4-FFF2-40B4-BE49-F238E27FC236}">
                    <a16:creationId xmlns:a16="http://schemas.microsoft.com/office/drawing/2014/main" id="{1DDB7E65-BED1-4D3D-9982-D536D701C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0"/>
                <a:ext cx="2398" cy="2"/>
                <a:chOff x="0" y="0"/>
                <a:chExt cx="2398" cy="2"/>
              </a:xfrm>
            </p:grpSpPr>
            <p:sp>
              <p:nvSpPr>
                <p:cNvPr id="49935" name="Line 6">
                  <a:extLst>
                    <a:ext uri="{FF2B5EF4-FFF2-40B4-BE49-F238E27FC236}">
                      <a16:creationId xmlns:a16="http://schemas.microsoft.com/office/drawing/2014/main" id="{B1BD845F-7B6E-42DB-A819-33F06BB59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6" name="Line 7">
                  <a:extLst>
                    <a:ext uri="{FF2B5EF4-FFF2-40B4-BE49-F238E27FC236}">
                      <a16:creationId xmlns:a16="http://schemas.microsoft.com/office/drawing/2014/main" id="{F8B4DDBB-0E56-4DA4-B0D2-3F3AF9D048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7" name="Line 8">
                  <a:extLst>
                    <a:ext uri="{FF2B5EF4-FFF2-40B4-BE49-F238E27FC236}">
                      <a16:creationId xmlns:a16="http://schemas.microsoft.com/office/drawing/2014/main" id="{5875978C-CDA6-40BC-8175-4835225CE1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8" name="Line 9">
                  <a:extLst>
                    <a:ext uri="{FF2B5EF4-FFF2-40B4-BE49-F238E27FC236}">
                      <a16:creationId xmlns:a16="http://schemas.microsoft.com/office/drawing/2014/main" id="{94239D85-B8E4-4956-BE60-23D4227C5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9" name="Line 10">
                  <a:extLst>
                    <a:ext uri="{FF2B5EF4-FFF2-40B4-BE49-F238E27FC236}">
                      <a16:creationId xmlns:a16="http://schemas.microsoft.com/office/drawing/2014/main" id="{72DF30B6-7683-4F62-9ECF-816A7102F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0" name="Line 11">
                  <a:extLst>
                    <a:ext uri="{FF2B5EF4-FFF2-40B4-BE49-F238E27FC236}">
                      <a16:creationId xmlns:a16="http://schemas.microsoft.com/office/drawing/2014/main" id="{79820ED9-C314-4A3E-858F-B942D22C5A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1" name="Line 12">
                  <a:extLst>
                    <a:ext uri="{FF2B5EF4-FFF2-40B4-BE49-F238E27FC236}">
                      <a16:creationId xmlns:a16="http://schemas.microsoft.com/office/drawing/2014/main" id="{DCB8AC6E-7391-4E8B-A3EB-86ABBC531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2" name="Line 13">
                  <a:extLst>
                    <a:ext uri="{FF2B5EF4-FFF2-40B4-BE49-F238E27FC236}">
                      <a16:creationId xmlns:a16="http://schemas.microsoft.com/office/drawing/2014/main" id="{E3F6825E-C8AF-4D0D-A3DD-CA6D29AD9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3" name="Line 14">
                  <a:extLst>
                    <a:ext uri="{FF2B5EF4-FFF2-40B4-BE49-F238E27FC236}">
                      <a16:creationId xmlns:a16="http://schemas.microsoft.com/office/drawing/2014/main" id="{1208F2DF-C803-4289-A6BD-E795AB011B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4" name="Line 15">
                  <a:extLst>
                    <a:ext uri="{FF2B5EF4-FFF2-40B4-BE49-F238E27FC236}">
                      <a16:creationId xmlns:a16="http://schemas.microsoft.com/office/drawing/2014/main" id="{9006A5EF-6FBF-4D16-BAA7-86FCCD148C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5" name="Line 16">
                  <a:extLst>
                    <a:ext uri="{FF2B5EF4-FFF2-40B4-BE49-F238E27FC236}">
                      <a16:creationId xmlns:a16="http://schemas.microsoft.com/office/drawing/2014/main" id="{5678EB8F-64BF-45B2-8478-F9AFA8DDE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6" name="Line 17">
                  <a:extLst>
                    <a:ext uri="{FF2B5EF4-FFF2-40B4-BE49-F238E27FC236}">
                      <a16:creationId xmlns:a16="http://schemas.microsoft.com/office/drawing/2014/main" id="{F0912B05-9A33-41CB-A71D-4D1E1DD89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7" name="Line 18">
                  <a:extLst>
                    <a:ext uri="{FF2B5EF4-FFF2-40B4-BE49-F238E27FC236}">
                      <a16:creationId xmlns:a16="http://schemas.microsoft.com/office/drawing/2014/main" id="{7EC240EB-D148-4071-83E1-F3DA998793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8" name="Line 19">
                  <a:extLst>
                    <a:ext uri="{FF2B5EF4-FFF2-40B4-BE49-F238E27FC236}">
                      <a16:creationId xmlns:a16="http://schemas.microsoft.com/office/drawing/2014/main" id="{5854748B-8583-41FE-AB4B-775828EF32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49" name="Line 20">
                  <a:extLst>
                    <a:ext uri="{FF2B5EF4-FFF2-40B4-BE49-F238E27FC236}">
                      <a16:creationId xmlns:a16="http://schemas.microsoft.com/office/drawing/2014/main" id="{CA297D66-10A0-44D3-BAD1-802E67F12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0" name="Line 21">
                  <a:extLst>
                    <a:ext uri="{FF2B5EF4-FFF2-40B4-BE49-F238E27FC236}">
                      <a16:creationId xmlns:a16="http://schemas.microsoft.com/office/drawing/2014/main" id="{A1612FF5-8C7D-4141-AD96-0AD58A7BCD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1" name="Line 22">
                  <a:extLst>
                    <a:ext uri="{FF2B5EF4-FFF2-40B4-BE49-F238E27FC236}">
                      <a16:creationId xmlns:a16="http://schemas.microsoft.com/office/drawing/2014/main" id="{F4574EA8-C52C-4125-8F8C-4FDB98B69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2" name="Line 23">
                  <a:extLst>
                    <a:ext uri="{FF2B5EF4-FFF2-40B4-BE49-F238E27FC236}">
                      <a16:creationId xmlns:a16="http://schemas.microsoft.com/office/drawing/2014/main" id="{C403DF2F-D88E-4C7B-BB51-BA8F82D67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3" name="Line 24">
                  <a:extLst>
                    <a:ext uri="{FF2B5EF4-FFF2-40B4-BE49-F238E27FC236}">
                      <a16:creationId xmlns:a16="http://schemas.microsoft.com/office/drawing/2014/main" id="{BBA95725-F166-4953-AFB2-EE8A957E9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4" name="Line 25">
                  <a:extLst>
                    <a:ext uri="{FF2B5EF4-FFF2-40B4-BE49-F238E27FC236}">
                      <a16:creationId xmlns:a16="http://schemas.microsoft.com/office/drawing/2014/main" id="{1F4DA69D-1F9E-40C8-BFB9-1181D9D10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5" name="Line 26">
                  <a:extLst>
                    <a:ext uri="{FF2B5EF4-FFF2-40B4-BE49-F238E27FC236}">
                      <a16:creationId xmlns:a16="http://schemas.microsoft.com/office/drawing/2014/main" id="{B653100C-1D65-47D6-B633-B3593B625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6" name="Line 27">
                  <a:extLst>
                    <a:ext uri="{FF2B5EF4-FFF2-40B4-BE49-F238E27FC236}">
                      <a16:creationId xmlns:a16="http://schemas.microsoft.com/office/drawing/2014/main" id="{D40DC9B2-BE88-4C25-AD25-FBA98C09B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7" name="Line 28">
                  <a:extLst>
                    <a:ext uri="{FF2B5EF4-FFF2-40B4-BE49-F238E27FC236}">
                      <a16:creationId xmlns:a16="http://schemas.microsoft.com/office/drawing/2014/main" id="{8596EB36-B32E-4F33-8624-B24980667C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8" name="Line 29">
                  <a:extLst>
                    <a:ext uri="{FF2B5EF4-FFF2-40B4-BE49-F238E27FC236}">
                      <a16:creationId xmlns:a16="http://schemas.microsoft.com/office/drawing/2014/main" id="{11E3D870-751D-4AC5-8865-EFA2B04738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59" name="Line 30">
                  <a:extLst>
                    <a:ext uri="{FF2B5EF4-FFF2-40B4-BE49-F238E27FC236}">
                      <a16:creationId xmlns:a16="http://schemas.microsoft.com/office/drawing/2014/main" id="{42384339-AAAD-432A-B806-5D98C8AD9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60" name="Line 31">
                  <a:extLst>
                    <a:ext uri="{FF2B5EF4-FFF2-40B4-BE49-F238E27FC236}">
                      <a16:creationId xmlns:a16="http://schemas.microsoft.com/office/drawing/2014/main" id="{BE3EEFF0-6D1A-4659-8913-2092924B3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61" name="Line 32">
                  <a:extLst>
                    <a:ext uri="{FF2B5EF4-FFF2-40B4-BE49-F238E27FC236}">
                      <a16:creationId xmlns:a16="http://schemas.microsoft.com/office/drawing/2014/main" id="{3C5CCF31-0140-434E-9403-4CF25CFE0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62" name="Line 33">
                  <a:extLst>
                    <a:ext uri="{FF2B5EF4-FFF2-40B4-BE49-F238E27FC236}">
                      <a16:creationId xmlns:a16="http://schemas.microsoft.com/office/drawing/2014/main" id="{7B880DFE-B744-4872-B215-BAF19A182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63" name="Line 34">
                  <a:extLst>
                    <a:ext uri="{FF2B5EF4-FFF2-40B4-BE49-F238E27FC236}">
                      <a16:creationId xmlns:a16="http://schemas.microsoft.com/office/drawing/2014/main" id="{E2473C2A-419D-4F19-922D-D096CC16D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64" name="Line 35">
                  <a:extLst>
                    <a:ext uri="{FF2B5EF4-FFF2-40B4-BE49-F238E27FC236}">
                      <a16:creationId xmlns:a16="http://schemas.microsoft.com/office/drawing/2014/main" id="{33F709C5-4924-442B-B0CA-35E0B1715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65" name="Line 36">
                  <a:extLst>
                    <a:ext uri="{FF2B5EF4-FFF2-40B4-BE49-F238E27FC236}">
                      <a16:creationId xmlns:a16="http://schemas.microsoft.com/office/drawing/2014/main" id="{AE5C9D30-0C3B-46D6-BB7A-9F989DB93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63" name="Group 37">
                <a:extLst>
                  <a:ext uri="{FF2B5EF4-FFF2-40B4-BE49-F238E27FC236}">
                    <a16:creationId xmlns:a16="http://schemas.microsoft.com/office/drawing/2014/main" id="{E506967B-2176-4D52-B07F-8F5FC1F3FD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72"/>
                <a:ext cx="2398" cy="2"/>
                <a:chOff x="0" y="0"/>
                <a:chExt cx="2398" cy="2"/>
              </a:xfrm>
            </p:grpSpPr>
            <p:sp>
              <p:nvSpPr>
                <p:cNvPr id="49904" name="Line 38">
                  <a:extLst>
                    <a:ext uri="{FF2B5EF4-FFF2-40B4-BE49-F238E27FC236}">
                      <a16:creationId xmlns:a16="http://schemas.microsoft.com/office/drawing/2014/main" id="{9382EA9F-137D-44BC-ACD8-9F8B1F6E0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5" name="Line 39">
                  <a:extLst>
                    <a:ext uri="{FF2B5EF4-FFF2-40B4-BE49-F238E27FC236}">
                      <a16:creationId xmlns:a16="http://schemas.microsoft.com/office/drawing/2014/main" id="{833F2859-1E2D-4556-9D4E-2856CB0AC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6" name="Line 40">
                  <a:extLst>
                    <a:ext uri="{FF2B5EF4-FFF2-40B4-BE49-F238E27FC236}">
                      <a16:creationId xmlns:a16="http://schemas.microsoft.com/office/drawing/2014/main" id="{75EA9FC3-4F02-4AD4-9CD8-8D9F5899E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7" name="Line 41">
                  <a:extLst>
                    <a:ext uri="{FF2B5EF4-FFF2-40B4-BE49-F238E27FC236}">
                      <a16:creationId xmlns:a16="http://schemas.microsoft.com/office/drawing/2014/main" id="{2FC1F1F2-A5E3-46F8-96CC-C65E9D73E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8" name="Line 42">
                  <a:extLst>
                    <a:ext uri="{FF2B5EF4-FFF2-40B4-BE49-F238E27FC236}">
                      <a16:creationId xmlns:a16="http://schemas.microsoft.com/office/drawing/2014/main" id="{FF744C76-FA28-4534-9640-8CBB72C932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9" name="Line 43">
                  <a:extLst>
                    <a:ext uri="{FF2B5EF4-FFF2-40B4-BE49-F238E27FC236}">
                      <a16:creationId xmlns:a16="http://schemas.microsoft.com/office/drawing/2014/main" id="{B2A8D747-128E-46DF-8C98-C119B68D54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0" name="Line 44">
                  <a:extLst>
                    <a:ext uri="{FF2B5EF4-FFF2-40B4-BE49-F238E27FC236}">
                      <a16:creationId xmlns:a16="http://schemas.microsoft.com/office/drawing/2014/main" id="{2F0AB8FD-0595-49DE-ABC2-F11A2BC11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1" name="Line 45">
                  <a:extLst>
                    <a:ext uri="{FF2B5EF4-FFF2-40B4-BE49-F238E27FC236}">
                      <a16:creationId xmlns:a16="http://schemas.microsoft.com/office/drawing/2014/main" id="{6D4BB53B-A534-4217-9521-740CEDF02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2" name="Line 46">
                  <a:extLst>
                    <a:ext uri="{FF2B5EF4-FFF2-40B4-BE49-F238E27FC236}">
                      <a16:creationId xmlns:a16="http://schemas.microsoft.com/office/drawing/2014/main" id="{0D58A0DA-F8F6-469E-A9B7-30A73CB86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3" name="Line 47">
                  <a:extLst>
                    <a:ext uri="{FF2B5EF4-FFF2-40B4-BE49-F238E27FC236}">
                      <a16:creationId xmlns:a16="http://schemas.microsoft.com/office/drawing/2014/main" id="{B138FEB8-AE13-49F7-9BA4-0F5B55933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4" name="Line 48">
                  <a:extLst>
                    <a:ext uri="{FF2B5EF4-FFF2-40B4-BE49-F238E27FC236}">
                      <a16:creationId xmlns:a16="http://schemas.microsoft.com/office/drawing/2014/main" id="{3948AFAD-91B5-43E4-9544-F9C4932442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5" name="Line 49">
                  <a:extLst>
                    <a:ext uri="{FF2B5EF4-FFF2-40B4-BE49-F238E27FC236}">
                      <a16:creationId xmlns:a16="http://schemas.microsoft.com/office/drawing/2014/main" id="{5606C3E9-C8D4-48AC-AFC0-C3143C927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6" name="Line 50">
                  <a:extLst>
                    <a:ext uri="{FF2B5EF4-FFF2-40B4-BE49-F238E27FC236}">
                      <a16:creationId xmlns:a16="http://schemas.microsoft.com/office/drawing/2014/main" id="{71149B4B-483B-43D0-BD24-0F9291849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7" name="Line 51">
                  <a:extLst>
                    <a:ext uri="{FF2B5EF4-FFF2-40B4-BE49-F238E27FC236}">
                      <a16:creationId xmlns:a16="http://schemas.microsoft.com/office/drawing/2014/main" id="{72E9F4AD-ED74-4EA1-B443-1B451DFDB4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8" name="Line 52">
                  <a:extLst>
                    <a:ext uri="{FF2B5EF4-FFF2-40B4-BE49-F238E27FC236}">
                      <a16:creationId xmlns:a16="http://schemas.microsoft.com/office/drawing/2014/main" id="{4DDFE736-0F6E-4A8A-A88D-BD3780B6AC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19" name="Line 53">
                  <a:extLst>
                    <a:ext uri="{FF2B5EF4-FFF2-40B4-BE49-F238E27FC236}">
                      <a16:creationId xmlns:a16="http://schemas.microsoft.com/office/drawing/2014/main" id="{A30EBFFC-B41A-426D-BA94-2ACA276AB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0" name="Line 54">
                  <a:extLst>
                    <a:ext uri="{FF2B5EF4-FFF2-40B4-BE49-F238E27FC236}">
                      <a16:creationId xmlns:a16="http://schemas.microsoft.com/office/drawing/2014/main" id="{EFFDF324-B637-4230-B8C8-6D1AB1FF7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1" name="Line 55">
                  <a:extLst>
                    <a:ext uri="{FF2B5EF4-FFF2-40B4-BE49-F238E27FC236}">
                      <a16:creationId xmlns:a16="http://schemas.microsoft.com/office/drawing/2014/main" id="{CC350358-95DE-403A-BF50-6F7710C63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2" name="Line 56">
                  <a:extLst>
                    <a:ext uri="{FF2B5EF4-FFF2-40B4-BE49-F238E27FC236}">
                      <a16:creationId xmlns:a16="http://schemas.microsoft.com/office/drawing/2014/main" id="{5D79954F-2EF7-472C-B50A-1987113B0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3" name="Line 57">
                  <a:extLst>
                    <a:ext uri="{FF2B5EF4-FFF2-40B4-BE49-F238E27FC236}">
                      <a16:creationId xmlns:a16="http://schemas.microsoft.com/office/drawing/2014/main" id="{CD674A60-C1C8-4468-8BE0-7AEC710D0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4" name="Line 58">
                  <a:extLst>
                    <a:ext uri="{FF2B5EF4-FFF2-40B4-BE49-F238E27FC236}">
                      <a16:creationId xmlns:a16="http://schemas.microsoft.com/office/drawing/2014/main" id="{83489D91-A6E9-45BB-89E0-CC7A764E41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5" name="Line 59">
                  <a:extLst>
                    <a:ext uri="{FF2B5EF4-FFF2-40B4-BE49-F238E27FC236}">
                      <a16:creationId xmlns:a16="http://schemas.microsoft.com/office/drawing/2014/main" id="{625969C8-4C86-48D9-B532-D0A153981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6" name="Line 60">
                  <a:extLst>
                    <a:ext uri="{FF2B5EF4-FFF2-40B4-BE49-F238E27FC236}">
                      <a16:creationId xmlns:a16="http://schemas.microsoft.com/office/drawing/2014/main" id="{500E811C-E943-4951-9ED4-A8BC6688E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7" name="Line 61">
                  <a:extLst>
                    <a:ext uri="{FF2B5EF4-FFF2-40B4-BE49-F238E27FC236}">
                      <a16:creationId xmlns:a16="http://schemas.microsoft.com/office/drawing/2014/main" id="{A2C876B0-99C6-4569-BC41-FC00C0EF2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8" name="Line 62">
                  <a:extLst>
                    <a:ext uri="{FF2B5EF4-FFF2-40B4-BE49-F238E27FC236}">
                      <a16:creationId xmlns:a16="http://schemas.microsoft.com/office/drawing/2014/main" id="{E35BF608-5467-4F81-A3ED-FBE088B65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29" name="Line 63">
                  <a:extLst>
                    <a:ext uri="{FF2B5EF4-FFF2-40B4-BE49-F238E27FC236}">
                      <a16:creationId xmlns:a16="http://schemas.microsoft.com/office/drawing/2014/main" id="{F663687D-089B-4D75-A0ED-24B1C40BF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0" name="Line 64">
                  <a:extLst>
                    <a:ext uri="{FF2B5EF4-FFF2-40B4-BE49-F238E27FC236}">
                      <a16:creationId xmlns:a16="http://schemas.microsoft.com/office/drawing/2014/main" id="{1C2B67A5-E79D-4720-A5F9-5C62418E2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1" name="Line 65">
                  <a:extLst>
                    <a:ext uri="{FF2B5EF4-FFF2-40B4-BE49-F238E27FC236}">
                      <a16:creationId xmlns:a16="http://schemas.microsoft.com/office/drawing/2014/main" id="{F03531CE-913C-4D46-A482-2E7121E0C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2" name="Line 66">
                  <a:extLst>
                    <a:ext uri="{FF2B5EF4-FFF2-40B4-BE49-F238E27FC236}">
                      <a16:creationId xmlns:a16="http://schemas.microsoft.com/office/drawing/2014/main" id="{3EFDEC84-62DA-44E1-9400-7EC3060885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3" name="Line 67">
                  <a:extLst>
                    <a:ext uri="{FF2B5EF4-FFF2-40B4-BE49-F238E27FC236}">
                      <a16:creationId xmlns:a16="http://schemas.microsoft.com/office/drawing/2014/main" id="{02DCC98E-6AE9-4108-B548-667D89B79B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34" name="Line 68">
                  <a:extLst>
                    <a:ext uri="{FF2B5EF4-FFF2-40B4-BE49-F238E27FC236}">
                      <a16:creationId xmlns:a16="http://schemas.microsoft.com/office/drawing/2014/main" id="{139E80CC-D6F1-47D4-B121-2D2F83BE1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64" name="Group 69">
                <a:extLst>
                  <a:ext uri="{FF2B5EF4-FFF2-40B4-BE49-F238E27FC236}">
                    <a16:creationId xmlns:a16="http://schemas.microsoft.com/office/drawing/2014/main" id="{1B18367E-286C-4800-9B83-F59344748F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"/>
                <a:ext cx="2398" cy="2"/>
                <a:chOff x="0" y="0"/>
                <a:chExt cx="2398" cy="2"/>
              </a:xfrm>
            </p:grpSpPr>
            <p:sp>
              <p:nvSpPr>
                <p:cNvPr id="49873" name="Line 70">
                  <a:extLst>
                    <a:ext uri="{FF2B5EF4-FFF2-40B4-BE49-F238E27FC236}">
                      <a16:creationId xmlns:a16="http://schemas.microsoft.com/office/drawing/2014/main" id="{D8EC5BBD-7054-4906-AEF0-45E042A7E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4" name="Line 71">
                  <a:extLst>
                    <a:ext uri="{FF2B5EF4-FFF2-40B4-BE49-F238E27FC236}">
                      <a16:creationId xmlns:a16="http://schemas.microsoft.com/office/drawing/2014/main" id="{1AB6D2AF-4EAE-412B-A642-78B37BBA18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5" name="Line 72">
                  <a:extLst>
                    <a:ext uri="{FF2B5EF4-FFF2-40B4-BE49-F238E27FC236}">
                      <a16:creationId xmlns:a16="http://schemas.microsoft.com/office/drawing/2014/main" id="{903E7A68-A171-42FE-A91C-E8BEB25D7A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6" name="Line 73">
                  <a:extLst>
                    <a:ext uri="{FF2B5EF4-FFF2-40B4-BE49-F238E27FC236}">
                      <a16:creationId xmlns:a16="http://schemas.microsoft.com/office/drawing/2014/main" id="{0BB356C8-C325-4465-8017-E36B460D3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7" name="Line 74">
                  <a:extLst>
                    <a:ext uri="{FF2B5EF4-FFF2-40B4-BE49-F238E27FC236}">
                      <a16:creationId xmlns:a16="http://schemas.microsoft.com/office/drawing/2014/main" id="{24321A1D-E817-494D-A497-43795FA52D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8" name="Line 75">
                  <a:extLst>
                    <a:ext uri="{FF2B5EF4-FFF2-40B4-BE49-F238E27FC236}">
                      <a16:creationId xmlns:a16="http://schemas.microsoft.com/office/drawing/2014/main" id="{6763D746-B14A-4A1C-A3FC-1C4063158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9" name="Line 76">
                  <a:extLst>
                    <a:ext uri="{FF2B5EF4-FFF2-40B4-BE49-F238E27FC236}">
                      <a16:creationId xmlns:a16="http://schemas.microsoft.com/office/drawing/2014/main" id="{18FD33AD-E7DE-4B8C-94A0-949373A41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0" name="Line 77">
                  <a:extLst>
                    <a:ext uri="{FF2B5EF4-FFF2-40B4-BE49-F238E27FC236}">
                      <a16:creationId xmlns:a16="http://schemas.microsoft.com/office/drawing/2014/main" id="{CE30AA02-D0DE-485B-8AAD-75DF9B79C6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1" name="Line 78">
                  <a:extLst>
                    <a:ext uri="{FF2B5EF4-FFF2-40B4-BE49-F238E27FC236}">
                      <a16:creationId xmlns:a16="http://schemas.microsoft.com/office/drawing/2014/main" id="{38FBB87F-B961-41BF-B5FF-62350EAA8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2" name="Line 79">
                  <a:extLst>
                    <a:ext uri="{FF2B5EF4-FFF2-40B4-BE49-F238E27FC236}">
                      <a16:creationId xmlns:a16="http://schemas.microsoft.com/office/drawing/2014/main" id="{73F84D01-7465-4A31-8FA0-090234116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3" name="Line 80">
                  <a:extLst>
                    <a:ext uri="{FF2B5EF4-FFF2-40B4-BE49-F238E27FC236}">
                      <a16:creationId xmlns:a16="http://schemas.microsoft.com/office/drawing/2014/main" id="{1AC22583-CF3D-4D57-83BE-D911EF5FBF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4" name="Line 81">
                  <a:extLst>
                    <a:ext uri="{FF2B5EF4-FFF2-40B4-BE49-F238E27FC236}">
                      <a16:creationId xmlns:a16="http://schemas.microsoft.com/office/drawing/2014/main" id="{15C8D18D-EB0A-4214-814A-5DA9CA370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5" name="Line 82">
                  <a:extLst>
                    <a:ext uri="{FF2B5EF4-FFF2-40B4-BE49-F238E27FC236}">
                      <a16:creationId xmlns:a16="http://schemas.microsoft.com/office/drawing/2014/main" id="{BD877CF8-577F-4BCD-97FC-F173B18F7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6" name="Line 83">
                  <a:extLst>
                    <a:ext uri="{FF2B5EF4-FFF2-40B4-BE49-F238E27FC236}">
                      <a16:creationId xmlns:a16="http://schemas.microsoft.com/office/drawing/2014/main" id="{E362F7D8-92B5-47C6-B10B-0FC023AD19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7" name="Line 84">
                  <a:extLst>
                    <a:ext uri="{FF2B5EF4-FFF2-40B4-BE49-F238E27FC236}">
                      <a16:creationId xmlns:a16="http://schemas.microsoft.com/office/drawing/2014/main" id="{3C1D146B-F65B-459B-8F1E-1D3AB5F057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8" name="Line 85">
                  <a:extLst>
                    <a:ext uri="{FF2B5EF4-FFF2-40B4-BE49-F238E27FC236}">
                      <a16:creationId xmlns:a16="http://schemas.microsoft.com/office/drawing/2014/main" id="{27B2A744-7162-488D-8184-B2444D23DB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89" name="Line 86">
                  <a:extLst>
                    <a:ext uri="{FF2B5EF4-FFF2-40B4-BE49-F238E27FC236}">
                      <a16:creationId xmlns:a16="http://schemas.microsoft.com/office/drawing/2014/main" id="{076E7EBF-FBE7-4632-8B32-2563A2159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0" name="Line 87">
                  <a:extLst>
                    <a:ext uri="{FF2B5EF4-FFF2-40B4-BE49-F238E27FC236}">
                      <a16:creationId xmlns:a16="http://schemas.microsoft.com/office/drawing/2014/main" id="{AAF1CD2D-5836-41AF-B4B5-BE3FF531B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1" name="Line 88">
                  <a:extLst>
                    <a:ext uri="{FF2B5EF4-FFF2-40B4-BE49-F238E27FC236}">
                      <a16:creationId xmlns:a16="http://schemas.microsoft.com/office/drawing/2014/main" id="{F9D0C968-5A59-4FCD-883B-4DF71E500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2" name="Line 89">
                  <a:extLst>
                    <a:ext uri="{FF2B5EF4-FFF2-40B4-BE49-F238E27FC236}">
                      <a16:creationId xmlns:a16="http://schemas.microsoft.com/office/drawing/2014/main" id="{2D689C5C-1E42-473D-AEE6-08ACE253C1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3" name="Line 90">
                  <a:extLst>
                    <a:ext uri="{FF2B5EF4-FFF2-40B4-BE49-F238E27FC236}">
                      <a16:creationId xmlns:a16="http://schemas.microsoft.com/office/drawing/2014/main" id="{C7E0ABAB-583E-461A-A5B0-AF7A5352A8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4" name="Line 91">
                  <a:extLst>
                    <a:ext uri="{FF2B5EF4-FFF2-40B4-BE49-F238E27FC236}">
                      <a16:creationId xmlns:a16="http://schemas.microsoft.com/office/drawing/2014/main" id="{29157A5E-4A9C-443D-B143-EDF3A4AFB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5" name="Line 92">
                  <a:extLst>
                    <a:ext uri="{FF2B5EF4-FFF2-40B4-BE49-F238E27FC236}">
                      <a16:creationId xmlns:a16="http://schemas.microsoft.com/office/drawing/2014/main" id="{C00CB140-0768-4E80-B760-E7ECD16371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6" name="Line 93">
                  <a:extLst>
                    <a:ext uri="{FF2B5EF4-FFF2-40B4-BE49-F238E27FC236}">
                      <a16:creationId xmlns:a16="http://schemas.microsoft.com/office/drawing/2014/main" id="{B5AA7412-B6B4-4A18-B59E-A5851C162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7" name="Line 94">
                  <a:extLst>
                    <a:ext uri="{FF2B5EF4-FFF2-40B4-BE49-F238E27FC236}">
                      <a16:creationId xmlns:a16="http://schemas.microsoft.com/office/drawing/2014/main" id="{EF53930A-4749-47AB-8DE0-2AA37C9645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8" name="Line 95">
                  <a:extLst>
                    <a:ext uri="{FF2B5EF4-FFF2-40B4-BE49-F238E27FC236}">
                      <a16:creationId xmlns:a16="http://schemas.microsoft.com/office/drawing/2014/main" id="{6E7B9686-1E5A-4B41-897C-88D1E6615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99" name="Line 96">
                  <a:extLst>
                    <a:ext uri="{FF2B5EF4-FFF2-40B4-BE49-F238E27FC236}">
                      <a16:creationId xmlns:a16="http://schemas.microsoft.com/office/drawing/2014/main" id="{FD9194D1-9F6D-4EDF-8924-D1B3AEC16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0" name="Line 97">
                  <a:extLst>
                    <a:ext uri="{FF2B5EF4-FFF2-40B4-BE49-F238E27FC236}">
                      <a16:creationId xmlns:a16="http://schemas.microsoft.com/office/drawing/2014/main" id="{0F588598-82B7-42E0-B6FC-3A8860C4B6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1" name="Line 98">
                  <a:extLst>
                    <a:ext uri="{FF2B5EF4-FFF2-40B4-BE49-F238E27FC236}">
                      <a16:creationId xmlns:a16="http://schemas.microsoft.com/office/drawing/2014/main" id="{BF4E9213-72C2-4622-A2D3-2CFB83EDE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2" name="Line 99">
                  <a:extLst>
                    <a:ext uri="{FF2B5EF4-FFF2-40B4-BE49-F238E27FC236}">
                      <a16:creationId xmlns:a16="http://schemas.microsoft.com/office/drawing/2014/main" id="{57DDD065-B337-4B20-85A4-22DDF64F80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903" name="Line 100">
                  <a:extLst>
                    <a:ext uri="{FF2B5EF4-FFF2-40B4-BE49-F238E27FC236}">
                      <a16:creationId xmlns:a16="http://schemas.microsoft.com/office/drawing/2014/main" id="{D80225CB-9249-4D6F-B50E-64659C228A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65" name="Group 101">
                <a:extLst>
                  <a:ext uri="{FF2B5EF4-FFF2-40B4-BE49-F238E27FC236}">
                    <a16:creationId xmlns:a16="http://schemas.microsoft.com/office/drawing/2014/main" id="{B0AF10A7-B1E1-4C85-BB28-6113E486D4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216"/>
                <a:ext cx="2398" cy="2"/>
                <a:chOff x="0" y="0"/>
                <a:chExt cx="2398" cy="2"/>
              </a:xfrm>
            </p:grpSpPr>
            <p:sp>
              <p:nvSpPr>
                <p:cNvPr id="49842" name="Line 102">
                  <a:extLst>
                    <a:ext uri="{FF2B5EF4-FFF2-40B4-BE49-F238E27FC236}">
                      <a16:creationId xmlns:a16="http://schemas.microsoft.com/office/drawing/2014/main" id="{DA2E10C3-7357-4C13-BEBC-81A989CF5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3" name="Line 103">
                  <a:extLst>
                    <a:ext uri="{FF2B5EF4-FFF2-40B4-BE49-F238E27FC236}">
                      <a16:creationId xmlns:a16="http://schemas.microsoft.com/office/drawing/2014/main" id="{A4642FBF-60F5-42B8-BE1B-C75E9C9DF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4" name="Line 104">
                  <a:extLst>
                    <a:ext uri="{FF2B5EF4-FFF2-40B4-BE49-F238E27FC236}">
                      <a16:creationId xmlns:a16="http://schemas.microsoft.com/office/drawing/2014/main" id="{8BB004DC-F926-4042-94C0-DC462887A3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5" name="Line 105">
                  <a:extLst>
                    <a:ext uri="{FF2B5EF4-FFF2-40B4-BE49-F238E27FC236}">
                      <a16:creationId xmlns:a16="http://schemas.microsoft.com/office/drawing/2014/main" id="{021BFF1C-B2B3-495B-B4FA-621E1A8D67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6" name="Line 106">
                  <a:extLst>
                    <a:ext uri="{FF2B5EF4-FFF2-40B4-BE49-F238E27FC236}">
                      <a16:creationId xmlns:a16="http://schemas.microsoft.com/office/drawing/2014/main" id="{64C45D93-CF22-4ED9-9D72-024C44B1A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7" name="Line 107">
                  <a:extLst>
                    <a:ext uri="{FF2B5EF4-FFF2-40B4-BE49-F238E27FC236}">
                      <a16:creationId xmlns:a16="http://schemas.microsoft.com/office/drawing/2014/main" id="{C4F1CAEA-3FBD-4748-9278-861CE1C84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8" name="Line 108">
                  <a:extLst>
                    <a:ext uri="{FF2B5EF4-FFF2-40B4-BE49-F238E27FC236}">
                      <a16:creationId xmlns:a16="http://schemas.microsoft.com/office/drawing/2014/main" id="{F629DD40-CC2E-47EA-928D-1B5B84DA22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9" name="Line 109">
                  <a:extLst>
                    <a:ext uri="{FF2B5EF4-FFF2-40B4-BE49-F238E27FC236}">
                      <a16:creationId xmlns:a16="http://schemas.microsoft.com/office/drawing/2014/main" id="{73FB0735-C5F4-4289-A3BD-3F953085F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0" name="Line 110">
                  <a:extLst>
                    <a:ext uri="{FF2B5EF4-FFF2-40B4-BE49-F238E27FC236}">
                      <a16:creationId xmlns:a16="http://schemas.microsoft.com/office/drawing/2014/main" id="{0AECAD5B-2AEA-44E8-90CB-437BA7BEC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1" name="Line 111">
                  <a:extLst>
                    <a:ext uri="{FF2B5EF4-FFF2-40B4-BE49-F238E27FC236}">
                      <a16:creationId xmlns:a16="http://schemas.microsoft.com/office/drawing/2014/main" id="{371FCC0F-A2E1-4251-9AEB-377CBCCB2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2" name="Line 112">
                  <a:extLst>
                    <a:ext uri="{FF2B5EF4-FFF2-40B4-BE49-F238E27FC236}">
                      <a16:creationId xmlns:a16="http://schemas.microsoft.com/office/drawing/2014/main" id="{BBDC3CE2-DCE6-438E-9492-77D2C26F4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3" name="Line 113">
                  <a:extLst>
                    <a:ext uri="{FF2B5EF4-FFF2-40B4-BE49-F238E27FC236}">
                      <a16:creationId xmlns:a16="http://schemas.microsoft.com/office/drawing/2014/main" id="{805326C4-1D33-43FA-975C-6CD147C91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4" name="Line 114">
                  <a:extLst>
                    <a:ext uri="{FF2B5EF4-FFF2-40B4-BE49-F238E27FC236}">
                      <a16:creationId xmlns:a16="http://schemas.microsoft.com/office/drawing/2014/main" id="{16EB32D9-0C57-498D-8E1B-64F292B981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5" name="Line 115">
                  <a:extLst>
                    <a:ext uri="{FF2B5EF4-FFF2-40B4-BE49-F238E27FC236}">
                      <a16:creationId xmlns:a16="http://schemas.microsoft.com/office/drawing/2014/main" id="{B9B3687C-BDAD-48DD-B773-E0A702FDAD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6" name="Line 116">
                  <a:extLst>
                    <a:ext uri="{FF2B5EF4-FFF2-40B4-BE49-F238E27FC236}">
                      <a16:creationId xmlns:a16="http://schemas.microsoft.com/office/drawing/2014/main" id="{93113A7F-4A3C-4B5B-9D14-1AA817C7F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7" name="Line 117">
                  <a:extLst>
                    <a:ext uri="{FF2B5EF4-FFF2-40B4-BE49-F238E27FC236}">
                      <a16:creationId xmlns:a16="http://schemas.microsoft.com/office/drawing/2014/main" id="{362BA3F1-93A3-4D67-BFBF-EF06A9841D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8" name="Line 118">
                  <a:extLst>
                    <a:ext uri="{FF2B5EF4-FFF2-40B4-BE49-F238E27FC236}">
                      <a16:creationId xmlns:a16="http://schemas.microsoft.com/office/drawing/2014/main" id="{1AE8F283-8943-4426-AEEB-42EDDC08F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59" name="Line 119">
                  <a:extLst>
                    <a:ext uri="{FF2B5EF4-FFF2-40B4-BE49-F238E27FC236}">
                      <a16:creationId xmlns:a16="http://schemas.microsoft.com/office/drawing/2014/main" id="{90027C98-64BF-4FC4-A6F3-EDCC5D277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0" name="Line 120">
                  <a:extLst>
                    <a:ext uri="{FF2B5EF4-FFF2-40B4-BE49-F238E27FC236}">
                      <a16:creationId xmlns:a16="http://schemas.microsoft.com/office/drawing/2014/main" id="{1AA5463C-1E31-4EBB-A2A6-488874559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1" name="Line 121">
                  <a:extLst>
                    <a:ext uri="{FF2B5EF4-FFF2-40B4-BE49-F238E27FC236}">
                      <a16:creationId xmlns:a16="http://schemas.microsoft.com/office/drawing/2014/main" id="{F6AED841-CF5C-41A5-AA91-A484CEC6C6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2" name="Line 122">
                  <a:extLst>
                    <a:ext uri="{FF2B5EF4-FFF2-40B4-BE49-F238E27FC236}">
                      <a16:creationId xmlns:a16="http://schemas.microsoft.com/office/drawing/2014/main" id="{AB3D45B7-D809-4D2F-90ED-A58EAE4E46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3" name="Line 123">
                  <a:extLst>
                    <a:ext uri="{FF2B5EF4-FFF2-40B4-BE49-F238E27FC236}">
                      <a16:creationId xmlns:a16="http://schemas.microsoft.com/office/drawing/2014/main" id="{E181485B-D103-426C-AE6E-5736B6C869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4" name="Line 124">
                  <a:extLst>
                    <a:ext uri="{FF2B5EF4-FFF2-40B4-BE49-F238E27FC236}">
                      <a16:creationId xmlns:a16="http://schemas.microsoft.com/office/drawing/2014/main" id="{34B939BC-03BD-4DBC-9E76-9A385CA090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5" name="Line 125">
                  <a:extLst>
                    <a:ext uri="{FF2B5EF4-FFF2-40B4-BE49-F238E27FC236}">
                      <a16:creationId xmlns:a16="http://schemas.microsoft.com/office/drawing/2014/main" id="{A372752C-BAC7-446E-A26C-E7A029E4E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6" name="Line 126">
                  <a:extLst>
                    <a:ext uri="{FF2B5EF4-FFF2-40B4-BE49-F238E27FC236}">
                      <a16:creationId xmlns:a16="http://schemas.microsoft.com/office/drawing/2014/main" id="{3391635B-E5AD-48E2-B3BF-ED4717712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7" name="Line 127">
                  <a:extLst>
                    <a:ext uri="{FF2B5EF4-FFF2-40B4-BE49-F238E27FC236}">
                      <a16:creationId xmlns:a16="http://schemas.microsoft.com/office/drawing/2014/main" id="{5EF256A8-5BFD-44D2-A86F-9A1C91A410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8" name="Line 128">
                  <a:extLst>
                    <a:ext uri="{FF2B5EF4-FFF2-40B4-BE49-F238E27FC236}">
                      <a16:creationId xmlns:a16="http://schemas.microsoft.com/office/drawing/2014/main" id="{463086A8-9D41-4BAE-A94C-91FDF606F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69" name="Line 129">
                  <a:extLst>
                    <a:ext uri="{FF2B5EF4-FFF2-40B4-BE49-F238E27FC236}">
                      <a16:creationId xmlns:a16="http://schemas.microsoft.com/office/drawing/2014/main" id="{D9B3209D-E72A-4252-AE4B-5E77B432E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0" name="Line 130">
                  <a:extLst>
                    <a:ext uri="{FF2B5EF4-FFF2-40B4-BE49-F238E27FC236}">
                      <a16:creationId xmlns:a16="http://schemas.microsoft.com/office/drawing/2014/main" id="{52DC000A-2973-4164-8D98-6676C1175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1" name="Line 131">
                  <a:extLst>
                    <a:ext uri="{FF2B5EF4-FFF2-40B4-BE49-F238E27FC236}">
                      <a16:creationId xmlns:a16="http://schemas.microsoft.com/office/drawing/2014/main" id="{8BDACE08-28A4-41E9-985B-1EC4A2326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72" name="Line 132">
                  <a:extLst>
                    <a:ext uri="{FF2B5EF4-FFF2-40B4-BE49-F238E27FC236}">
                      <a16:creationId xmlns:a16="http://schemas.microsoft.com/office/drawing/2014/main" id="{0518C51C-DF30-4E9E-B279-C4EBBEBE32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66" name="Group 133">
                <a:extLst>
                  <a:ext uri="{FF2B5EF4-FFF2-40B4-BE49-F238E27FC236}">
                    <a16:creationId xmlns:a16="http://schemas.microsoft.com/office/drawing/2014/main" id="{95244D46-7D4B-47C7-B911-53C6DC98DF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8"/>
                <a:ext cx="2398" cy="2"/>
                <a:chOff x="0" y="0"/>
                <a:chExt cx="2398" cy="2"/>
              </a:xfrm>
            </p:grpSpPr>
            <p:sp>
              <p:nvSpPr>
                <p:cNvPr id="49811" name="Line 134">
                  <a:extLst>
                    <a:ext uri="{FF2B5EF4-FFF2-40B4-BE49-F238E27FC236}">
                      <a16:creationId xmlns:a16="http://schemas.microsoft.com/office/drawing/2014/main" id="{3B6680ED-2A3F-4F4A-B557-BEDBC87A2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2" name="Line 135">
                  <a:extLst>
                    <a:ext uri="{FF2B5EF4-FFF2-40B4-BE49-F238E27FC236}">
                      <a16:creationId xmlns:a16="http://schemas.microsoft.com/office/drawing/2014/main" id="{45FD21D5-7996-452F-B339-A731D9D12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3" name="Line 136">
                  <a:extLst>
                    <a:ext uri="{FF2B5EF4-FFF2-40B4-BE49-F238E27FC236}">
                      <a16:creationId xmlns:a16="http://schemas.microsoft.com/office/drawing/2014/main" id="{9375E2E0-027B-4D8F-82F9-BDD58C53EC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4" name="Line 137">
                  <a:extLst>
                    <a:ext uri="{FF2B5EF4-FFF2-40B4-BE49-F238E27FC236}">
                      <a16:creationId xmlns:a16="http://schemas.microsoft.com/office/drawing/2014/main" id="{DD8FCD10-296B-4214-8AAB-F346834DF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5" name="Line 138">
                  <a:extLst>
                    <a:ext uri="{FF2B5EF4-FFF2-40B4-BE49-F238E27FC236}">
                      <a16:creationId xmlns:a16="http://schemas.microsoft.com/office/drawing/2014/main" id="{E71393E6-662C-45B0-8F03-B9AD051E6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6" name="Line 139">
                  <a:extLst>
                    <a:ext uri="{FF2B5EF4-FFF2-40B4-BE49-F238E27FC236}">
                      <a16:creationId xmlns:a16="http://schemas.microsoft.com/office/drawing/2014/main" id="{3F4C587D-E1AD-49AD-8C9A-8CE7EA727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7" name="Line 140">
                  <a:extLst>
                    <a:ext uri="{FF2B5EF4-FFF2-40B4-BE49-F238E27FC236}">
                      <a16:creationId xmlns:a16="http://schemas.microsoft.com/office/drawing/2014/main" id="{0DD78872-1D73-4F5E-B377-50BF2FAFED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8" name="Line 141">
                  <a:extLst>
                    <a:ext uri="{FF2B5EF4-FFF2-40B4-BE49-F238E27FC236}">
                      <a16:creationId xmlns:a16="http://schemas.microsoft.com/office/drawing/2014/main" id="{C5D80E55-B7FE-4894-A813-C113B8CA40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9" name="Line 142">
                  <a:extLst>
                    <a:ext uri="{FF2B5EF4-FFF2-40B4-BE49-F238E27FC236}">
                      <a16:creationId xmlns:a16="http://schemas.microsoft.com/office/drawing/2014/main" id="{7E211DCC-F530-4A09-A4D7-E83699E322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0" name="Line 143">
                  <a:extLst>
                    <a:ext uri="{FF2B5EF4-FFF2-40B4-BE49-F238E27FC236}">
                      <a16:creationId xmlns:a16="http://schemas.microsoft.com/office/drawing/2014/main" id="{DA9830FE-5B86-4DCC-B4AE-42ED87D29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1" name="Line 144">
                  <a:extLst>
                    <a:ext uri="{FF2B5EF4-FFF2-40B4-BE49-F238E27FC236}">
                      <a16:creationId xmlns:a16="http://schemas.microsoft.com/office/drawing/2014/main" id="{35996CB3-2A00-46A2-B798-5AB960071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2" name="Line 145">
                  <a:extLst>
                    <a:ext uri="{FF2B5EF4-FFF2-40B4-BE49-F238E27FC236}">
                      <a16:creationId xmlns:a16="http://schemas.microsoft.com/office/drawing/2014/main" id="{9E469AB9-493A-4EEA-B5EB-9244BA2BD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3" name="Line 146">
                  <a:extLst>
                    <a:ext uri="{FF2B5EF4-FFF2-40B4-BE49-F238E27FC236}">
                      <a16:creationId xmlns:a16="http://schemas.microsoft.com/office/drawing/2014/main" id="{E438026C-F2EE-44F1-A845-0D428B1A8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4" name="Line 147">
                  <a:extLst>
                    <a:ext uri="{FF2B5EF4-FFF2-40B4-BE49-F238E27FC236}">
                      <a16:creationId xmlns:a16="http://schemas.microsoft.com/office/drawing/2014/main" id="{3A212E8F-5402-4FA5-B1DE-56F13F9E7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5" name="Line 148">
                  <a:extLst>
                    <a:ext uri="{FF2B5EF4-FFF2-40B4-BE49-F238E27FC236}">
                      <a16:creationId xmlns:a16="http://schemas.microsoft.com/office/drawing/2014/main" id="{70296926-CC59-47B4-9E16-71A83DDE2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6" name="Line 149">
                  <a:extLst>
                    <a:ext uri="{FF2B5EF4-FFF2-40B4-BE49-F238E27FC236}">
                      <a16:creationId xmlns:a16="http://schemas.microsoft.com/office/drawing/2014/main" id="{321BB761-9406-45AE-AEB0-E0433B2D3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7" name="Line 150">
                  <a:extLst>
                    <a:ext uri="{FF2B5EF4-FFF2-40B4-BE49-F238E27FC236}">
                      <a16:creationId xmlns:a16="http://schemas.microsoft.com/office/drawing/2014/main" id="{0EEBBB33-9BB2-46CC-8EC1-3C7221D86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8" name="Line 151">
                  <a:extLst>
                    <a:ext uri="{FF2B5EF4-FFF2-40B4-BE49-F238E27FC236}">
                      <a16:creationId xmlns:a16="http://schemas.microsoft.com/office/drawing/2014/main" id="{8E39647F-23B1-4173-8BC2-9CF6EEBC5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29" name="Line 152">
                  <a:extLst>
                    <a:ext uri="{FF2B5EF4-FFF2-40B4-BE49-F238E27FC236}">
                      <a16:creationId xmlns:a16="http://schemas.microsoft.com/office/drawing/2014/main" id="{B67E3639-19C4-49A8-B521-ACE049E6CE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0" name="Line 153">
                  <a:extLst>
                    <a:ext uri="{FF2B5EF4-FFF2-40B4-BE49-F238E27FC236}">
                      <a16:creationId xmlns:a16="http://schemas.microsoft.com/office/drawing/2014/main" id="{2FD3D496-5C68-4375-8BF0-EC2EDA187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1" name="Line 154">
                  <a:extLst>
                    <a:ext uri="{FF2B5EF4-FFF2-40B4-BE49-F238E27FC236}">
                      <a16:creationId xmlns:a16="http://schemas.microsoft.com/office/drawing/2014/main" id="{73CED981-64D6-47C9-9BD1-C7052EDB30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2" name="Line 155">
                  <a:extLst>
                    <a:ext uri="{FF2B5EF4-FFF2-40B4-BE49-F238E27FC236}">
                      <a16:creationId xmlns:a16="http://schemas.microsoft.com/office/drawing/2014/main" id="{65E301D1-BAF4-4CF4-803B-20CA22D26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3" name="Line 156">
                  <a:extLst>
                    <a:ext uri="{FF2B5EF4-FFF2-40B4-BE49-F238E27FC236}">
                      <a16:creationId xmlns:a16="http://schemas.microsoft.com/office/drawing/2014/main" id="{A9F4B12A-7EA7-4CBA-8C06-0F4AA8EDD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4" name="Line 157">
                  <a:extLst>
                    <a:ext uri="{FF2B5EF4-FFF2-40B4-BE49-F238E27FC236}">
                      <a16:creationId xmlns:a16="http://schemas.microsoft.com/office/drawing/2014/main" id="{FC144C1D-1622-41B0-AC41-B3D33CB008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5" name="Line 158">
                  <a:extLst>
                    <a:ext uri="{FF2B5EF4-FFF2-40B4-BE49-F238E27FC236}">
                      <a16:creationId xmlns:a16="http://schemas.microsoft.com/office/drawing/2014/main" id="{F86637A0-ECFB-4F33-8012-CE783A259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6" name="Line 159">
                  <a:extLst>
                    <a:ext uri="{FF2B5EF4-FFF2-40B4-BE49-F238E27FC236}">
                      <a16:creationId xmlns:a16="http://schemas.microsoft.com/office/drawing/2014/main" id="{D4916A8B-38B9-47E1-A828-16D9140C2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7" name="Line 160">
                  <a:extLst>
                    <a:ext uri="{FF2B5EF4-FFF2-40B4-BE49-F238E27FC236}">
                      <a16:creationId xmlns:a16="http://schemas.microsoft.com/office/drawing/2014/main" id="{35BC605F-243E-47A5-BAD0-7EF7702619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8" name="Line 161">
                  <a:extLst>
                    <a:ext uri="{FF2B5EF4-FFF2-40B4-BE49-F238E27FC236}">
                      <a16:creationId xmlns:a16="http://schemas.microsoft.com/office/drawing/2014/main" id="{9DDFB8C3-4568-49BC-9F9D-A39A11814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39" name="Line 162">
                  <a:extLst>
                    <a:ext uri="{FF2B5EF4-FFF2-40B4-BE49-F238E27FC236}">
                      <a16:creationId xmlns:a16="http://schemas.microsoft.com/office/drawing/2014/main" id="{9F811B97-7D38-495A-A2AF-D8A69CCE6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0" name="Line 163">
                  <a:extLst>
                    <a:ext uri="{FF2B5EF4-FFF2-40B4-BE49-F238E27FC236}">
                      <a16:creationId xmlns:a16="http://schemas.microsoft.com/office/drawing/2014/main" id="{E5F71A07-6D5B-431E-92C2-799A7207D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41" name="Line 164">
                  <a:extLst>
                    <a:ext uri="{FF2B5EF4-FFF2-40B4-BE49-F238E27FC236}">
                      <a16:creationId xmlns:a16="http://schemas.microsoft.com/office/drawing/2014/main" id="{355572D2-B5D0-4A25-8F2B-92C26994D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67" name="Group 165">
                <a:extLst>
                  <a:ext uri="{FF2B5EF4-FFF2-40B4-BE49-F238E27FC236}">
                    <a16:creationId xmlns:a16="http://schemas.microsoft.com/office/drawing/2014/main" id="{97791AA9-869E-4C1D-A8FF-E8F92DB18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0"/>
                <a:ext cx="2398" cy="2"/>
                <a:chOff x="0" y="0"/>
                <a:chExt cx="2398" cy="2"/>
              </a:xfrm>
            </p:grpSpPr>
            <p:sp>
              <p:nvSpPr>
                <p:cNvPr id="49780" name="Line 166">
                  <a:extLst>
                    <a:ext uri="{FF2B5EF4-FFF2-40B4-BE49-F238E27FC236}">
                      <a16:creationId xmlns:a16="http://schemas.microsoft.com/office/drawing/2014/main" id="{712DAA05-5C80-496E-8188-770949900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1" name="Line 167">
                  <a:extLst>
                    <a:ext uri="{FF2B5EF4-FFF2-40B4-BE49-F238E27FC236}">
                      <a16:creationId xmlns:a16="http://schemas.microsoft.com/office/drawing/2014/main" id="{1FA9C789-D75C-47DD-B0EB-E1591E641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2" name="Line 168">
                  <a:extLst>
                    <a:ext uri="{FF2B5EF4-FFF2-40B4-BE49-F238E27FC236}">
                      <a16:creationId xmlns:a16="http://schemas.microsoft.com/office/drawing/2014/main" id="{F38E1203-7C68-42A5-A6B0-AE04311B5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3" name="Line 169">
                  <a:extLst>
                    <a:ext uri="{FF2B5EF4-FFF2-40B4-BE49-F238E27FC236}">
                      <a16:creationId xmlns:a16="http://schemas.microsoft.com/office/drawing/2014/main" id="{A84D0276-FDB2-4357-886F-3C7C7065B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4" name="Line 170">
                  <a:extLst>
                    <a:ext uri="{FF2B5EF4-FFF2-40B4-BE49-F238E27FC236}">
                      <a16:creationId xmlns:a16="http://schemas.microsoft.com/office/drawing/2014/main" id="{55B62FB0-1541-4FB4-BE00-2C73D64099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5" name="Line 171">
                  <a:extLst>
                    <a:ext uri="{FF2B5EF4-FFF2-40B4-BE49-F238E27FC236}">
                      <a16:creationId xmlns:a16="http://schemas.microsoft.com/office/drawing/2014/main" id="{3D1D424D-E344-4A3D-8F2D-E2C6ABDA82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6" name="Line 172">
                  <a:extLst>
                    <a:ext uri="{FF2B5EF4-FFF2-40B4-BE49-F238E27FC236}">
                      <a16:creationId xmlns:a16="http://schemas.microsoft.com/office/drawing/2014/main" id="{B6DFCCB4-2DC1-4A3C-BB93-367742A692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7" name="Line 173">
                  <a:extLst>
                    <a:ext uri="{FF2B5EF4-FFF2-40B4-BE49-F238E27FC236}">
                      <a16:creationId xmlns:a16="http://schemas.microsoft.com/office/drawing/2014/main" id="{AD572DAE-90D0-4814-A3BF-63B9FED01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8" name="Line 174">
                  <a:extLst>
                    <a:ext uri="{FF2B5EF4-FFF2-40B4-BE49-F238E27FC236}">
                      <a16:creationId xmlns:a16="http://schemas.microsoft.com/office/drawing/2014/main" id="{9916AEC9-B119-4840-B508-D05D186D59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89" name="Line 175">
                  <a:extLst>
                    <a:ext uri="{FF2B5EF4-FFF2-40B4-BE49-F238E27FC236}">
                      <a16:creationId xmlns:a16="http://schemas.microsoft.com/office/drawing/2014/main" id="{28F2BB80-5F2D-4265-81E7-C64498B05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0" name="Line 176">
                  <a:extLst>
                    <a:ext uri="{FF2B5EF4-FFF2-40B4-BE49-F238E27FC236}">
                      <a16:creationId xmlns:a16="http://schemas.microsoft.com/office/drawing/2014/main" id="{971DAC43-F777-4665-8949-84E2C27D7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1" name="Line 177">
                  <a:extLst>
                    <a:ext uri="{FF2B5EF4-FFF2-40B4-BE49-F238E27FC236}">
                      <a16:creationId xmlns:a16="http://schemas.microsoft.com/office/drawing/2014/main" id="{1A3A2302-9E78-4E53-A573-1FEB5F42B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2" name="Line 178">
                  <a:extLst>
                    <a:ext uri="{FF2B5EF4-FFF2-40B4-BE49-F238E27FC236}">
                      <a16:creationId xmlns:a16="http://schemas.microsoft.com/office/drawing/2014/main" id="{33948B00-94EB-4C8D-A03B-9A659C1F29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3" name="Line 179">
                  <a:extLst>
                    <a:ext uri="{FF2B5EF4-FFF2-40B4-BE49-F238E27FC236}">
                      <a16:creationId xmlns:a16="http://schemas.microsoft.com/office/drawing/2014/main" id="{795BEFC0-1588-4857-A56E-7D46B2165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4" name="Line 180">
                  <a:extLst>
                    <a:ext uri="{FF2B5EF4-FFF2-40B4-BE49-F238E27FC236}">
                      <a16:creationId xmlns:a16="http://schemas.microsoft.com/office/drawing/2014/main" id="{73918C22-6048-4DD4-9457-E126FB74B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5" name="Line 181">
                  <a:extLst>
                    <a:ext uri="{FF2B5EF4-FFF2-40B4-BE49-F238E27FC236}">
                      <a16:creationId xmlns:a16="http://schemas.microsoft.com/office/drawing/2014/main" id="{9407F63C-8087-4A08-9E17-3CB424C15C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6" name="Line 182">
                  <a:extLst>
                    <a:ext uri="{FF2B5EF4-FFF2-40B4-BE49-F238E27FC236}">
                      <a16:creationId xmlns:a16="http://schemas.microsoft.com/office/drawing/2014/main" id="{337F024D-BA51-4E90-B263-9CA110710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7" name="Line 183">
                  <a:extLst>
                    <a:ext uri="{FF2B5EF4-FFF2-40B4-BE49-F238E27FC236}">
                      <a16:creationId xmlns:a16="http://schemas.microsoft.com/office/drawing/2014/main" id="{42FF2C22-9A78-4351-AF2C-59D3E1714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8" name="Line 184">
                  <a:extLst>
                    <a:ext uri="{FF2B5EF4-FFF2-40B4-BE49-F238E27FC236}">
                      <a16:creationId xmlns:a16="http://schemas.microsoft.com/office/drawing/2014/main" id="{5D32EACF-DDF1-4896-A231-E4B698484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99" name="Line 185">
                  <a:extLst>
                    <a:ext uri="{FF2B5EF4-FFF2-40B4-BE49-F238E27FC236}">
                      <a16:creationId xmlns:a16="http://schemas.microsoft.com/office/drawing/2014/main" id="{4568A065-4F2A-47FD-AD06-95378F9B1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0" name="Line 186">
                  <a:extLst>
                    <a:ext uri="{FF2B5EF4-FFF2-40B4-BE49-F238E27FC236}">
                      <a16:creationId xmlns:a16="http://schemas.microsoft.com/office/drawing/2014/main" id="{3A021FFB-5B9E-478C-8F97-60F47298A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1" name="Line 187">
                  <a:extLst>
                    <a:ext uri="{FF2B5EF4-FFF2-40B4-BE49-F238E27FC236}">
                      <a16:creationId xmlns:a16="http://schemas.microsoft.com/office/drawing/2014/main" id="{DC68E7FD-26BC-412E-9D86-63100E113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2" name="Line 188">
                  <a:extLst>
                    <a:ext uri="{FF2B5EF4-FFF2-40B4-BE49-F238E27FC236}">
                      <a16:creationId xmlns:a16="http://schemas.microsoft.com/office/drawing/2014/main" id="{2ACCA721-3483-4B19-A7C5-E96CCFF634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3" name="Line 189">
                  <a:extLst>
                    <a:ext uri="{FF2B5EF4-FFF2-40B4-BE49-F238E27FC236}">
                      <a16:creationId xmlns:a16="http://schemas.microsoft.com/office/drawing/2014/main" id="{20C86F78-541F-4B13-A358-2CFDE865E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4" name="Line 190">
                  <a:extLst>
                    <a:ext uri="{FF2B5EF4-FFF2-40B4-BE49-F238E27FC236}">
                      <a16:creationId xmlns:a16="http://schemas.microsoft.com/office/drawing/2014/main" id="{D958EA8B-508C-45CB-BCCB-B5C30CD19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5" name="Line 191">
                  <a:extLst>
                    <a:ext uri="{FF2B5EF4-FFF2-40B4-BE49-F238E27FC236}">
                      <a16:creationId xmlns:a16="http://schemas.microsoft.com/office/drawing/2014/main" id="{50AA85A7-F21F-4D24-A683-8AEA2BCD8D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6" name="Line 192">
                  <a:extLst>
                    <a:ext uri="{FF2B5EF4-FFF2-40B4-BE49-F238E27FC236}">
                      <a16:creationId xmlns:a16="http://schemas.microsoft.com/office/drawing/2014/main" id="{FE011D72-DB6C-43E2-BA9F-9802C7666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7" name="Line 193">
                  <a:extLst>
                    <a:ext uri="{FF2B5EF4-FFF2-40B4-BE49-F238E27FC236}">
                      <a16:creationId xmlns:a16="http://schemas.microsoft.com/office/drawing/2014/main" id="{957D1D69-D7D2-49D3-B610-747F2B0AF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8" name="Line 194">
                  <a:extLst>
                    <a:ext uri="{FF2B5EF4-FFF2-40B4-BE49-F238E27FC236}">
                      <a16:creationId xmlns:a16="http://schemas.microsoft.com/office/drawing/2014/main" id="{DCD09B0F-82ED-4C96-88F9-BCF6D1434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09" name="Line 195">
                  <a:extLst>
                    <a:ext uri="{FF2B5EF4-FFF2-40B4-BE49-F238E27FC236}">
                      <a16:creationId xmlns:a16="http://schemas.microsoft.com/office/drawing/2014/main" id="{B323609A-1842-43C6-84D5-A90CA62D2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810" name="Line 196">
                  <a:extLst>
                    <a:ext uri="{FF2B5EF4-FFF2-40B4-BE49-F238E27FC236}">
                      <a16:creationId xmlns:a16="http://schemas.microsoft.com/office/drawing/2014/main" id="{703B5363-12F0-4DD7-85C3-934EA0D06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68" name="Group 197">
                <a:extLst>
                  <a:ext uri="{FF2B5EF4-FFF2-40B4-BE49-F238E27FC236}">
                    <a16:creationId xmlns:a16="http://schemas.microsoft.com/office/drawing/2014/main" id="{8EF72021-6B1F-4D7D-8BC7-7D466317B3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432"/>
                <a:ext cx="2398" cy="2"/>
                <a:chOff x="0" y="0"/>
                <a:chExt cx="2398" cy="2"/>
              </a:xfrm>
            </p:grpSpPr>
            <p:sp>
              <p:nvSpPr>
                <p:cNvPr id="49749" name="Line 198">
                  <a:extLst>
                    <a:ext uri="{FF2B5EF4-FFF2-40B4-BE49-F238E27FC236}">
                      <a16:creationId xmlns:a16="http://schemas.microsoft.com/office/drawing/2014/main" id="{5EDEB646-568B-4E5E-8039-1DD7471B8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0" name="Line 199">
                  <a:extLst>
                    <a:ext uri="{FF2B5EF4-FFF2-40B4-BE49-F238E27FC236}">
                      <a16:creationId xmlns:a16="http://schemas.microsoft.com/office/drawing/2014/main" id="{F8D7357F-40E1-4CD7-87A4-E19A77598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1" name="Line 200">
                  <a:extLst>
                    <a:ext uri="{FF2B5EF4-FFF2-40B4-BE49-F238E27FC236}">
                      <a16:creationId xmlns:a16="http://schemas.microsoft.com/office/drawing/2014/main" id="{C1D74A18-2FA8-40DF-9B8F-DC266C5DF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2" name="Line 201">
                  <a:extLst>
                    <a:ext uri="{FF2B5EF4-FFF2-40B4-BE49-F238E27FC236}">
                      <a16:creationId xmlns:a16="http://schemas.microsoft.com/office/drawing/2014/main" id="{1571B926-705C-4D92-94BF-CCFE76604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3" name="Line 202">
                  <a:extLst>
                    <a:ext uri="{FF2B5EF4-FFF2-40B4-BE49-F238E27FC236}">
                      <a16:creationId xmlns:a16="http://schemas.microsoft.com/office/drawing/2014/main" id="{2921F489-12E3-42BF-8468-95878D20A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4" name="Line 203">
                  <a:extLst>
                    <a:ext uri="{FF2B5EF4-FFF2-40B4-BE49-F238E27FC236}">
                      <a16:creationId xmlns:a16="http://schemas.microsoft.com/office/drawing/2014/main" id="{1CBCF50C-C256-4B7A-995A-56EAFC9ACD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5" name="Line 204">
                  <a:extLst>
                    <a:ext uri="{FF2B5EF4-FFF2-40B4-BE49-F238E27FC236}">
                      <a16:creationId xmlns:a16="http://schemas.microsoft.com/office/drawing/2014/main" id="{FCDAA0AE-B200-41DC-B348-120FE0A83D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6" name="Line 205">
                  <a:extLst>
                    <a:ext uri="{FF2B5EF4-FFF2-40B4-BE49-F238E27FC236}">
                      <a16:creationId xmlns:a16="http://schemas.microsoft.com/office/drawing/2014/main" id="{72B3B6C2-E6E7-4630-8C18-47CF42791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7" name="Line 206">
                  <a:extLst>
                    <a:ext uri="{FF2B5EF4-FFF2-40B4-BE49-F238E27FC236}">
                      <a16:creationId xmlns:a16="http://schemas.microsoft.com/office/drawing/2014/main" id="{76C518BB-DE9F-4DAB-B0D7-0C66AEDFEC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8" name="Line 207">
                  <a:extLst>
                    <a:ext uri="{FF2B5EF4-FFF2-40B4-BE49-F238E27FC236}">
                      <a16:creationId xmlns:a16="http://schemas.microsoft.com/office/drawing/2014/main" id="{0C61B48F-F044-433B-B77C-EA2E083992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59" name="Line 208">
                  <a:extLst>
                    <a:ext uri="{FF2B5EF4-FFF2-40B4-BE49-F238E27FC236}">
                      <a16:creationId xmlns:a16="http://schemas.microsoft.com/office/drawing/2014/main" id="{52228F11-C07E-441D-BA79-28F6F77B3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0" name="Line 209">
                  <a:extLst>
                    <a:ext uri="{FF2B5EF4-FFF2-40B4-BE49-F238E27FC236}">
                      <a16:creationId xmlns:a16="http://schemas.microsoft.com/office/drawing/2014/main" id="{DC0A76D5-2A56-4639-A7D9-07B0CB8DB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1" name="Line 210">
                  <a:extLst>
                    <a:ext uri="{FF2B5EF4-FFF2-40B4-BE49-F238E27FC236}">
                      <a16:creationId xmlns:a16="http://schemas.microsoft.com/office/drawing/2014/main" id="{5D35B295-6195-466B-B71B-853666C1A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2" name="Line 211">
                  <a:extLst>
                    <a:ext uri="{FF2B5EF4-FFF2-40B4-BE49-F238E27FC236}">
                      <a16:creationId xmlns:a16="http://schemas.microsoft.com/office/drawing/2014/main" id="{BD25AD38-C13F-43A7-B18B-C77881501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3" name="Line 212">
                  <a:extLst>
                    <a:ext uri="{FF2B5EF4-FFF2-40B4-BE49-F238E27FC236}">
                      <a16:creationId xmlns:a16="http://schemas.microsoft.com/office/drawing/2014/main" id="{4BC059B5-F598-4D97-BBB3-4076182590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4" name="Line 213">
                  <a:extLst>
                    <a:ext uri="{FF2B5EF4-FFF2-40B4-BE49-F238E27FC236}">
                      <a16:creationId xmlns:a16="http://schemas.microsoft.com/office/drawing/2014/main" id="{DA7495F8-2A8C-4530-B1D6-9AEEA2744F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5" name="Line 214">
                  <a:extLst>
                    <a:ext uri="{FF2B5EF4-FFF2-40B4-BE49-F238E27FC236}">
                      <a16:creationId xmlns:a16="http://schemas.microsoft.com/office/drawing/2014/main" id="{82BC9F93-C44A-43B0-9AD8-AEA4FA05F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6" name="Line 215">
                  <a:extLst>
                    <a:ext uri="{FF2B5EF4-FFF2-40B4-BE49-F238E27FC236}">
                      <a16:creationId xmlns:a16="http://schemas.microsoft.com/office/drawing/2014/main" id="{3CCB4B2A-7492-4079-B606-0B2C6B857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7" name="Line 216">
                  <a:extLst>
                    <a:ext uri="{FF2B5EF4-FFF2-40B4-BE49-F238E27FC236}">
                      <a16:creationId xmlns:a16="http://schemas.microsoft.com/office/drawing/2014/main" id="{16338495-2F4E-414E-8F2C-CBC2D5CE99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8" name="Line 217">
                  <a:extLst>
                    <a:ext uri="{FF2B5EF4-FFF2-40B4-BE49-F238E27FC236}">
                      <a16:creationId xmlns:a16="http://schemas.microsoft.com/office/drawing/2014/main" id="{F736509E-2F53-4B94-A315-D035016B6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69" name="Line 218">
                  <a:extLst>
                    <a:ext uri="{FF2B5EF4-FFF2-40B4-BE49-F238E27FC236}">
                      <a16:creationId xmlns:a16="http://schemas.microsoft.com/office/drawing/2014/main" id="{4B35BA32-19A0-4F6D-AFC3-8B55EBAA3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0" name="Line 219">
                  <a:extLst>
                    <a:ext uri="{FF2B5EF4-FFF2-40B4-BE49-F238E27FC236}">
                      <a16:creationId xmlns:a16="http://schemas.microsoft.com/office/drawing/2014/main" id="{E49F8647-EDCC-4483-8C06-BF07B212D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1" name="Line 220">
                  <a:extLst>
                    <a:ext uri="{FF2B5EF4-FFF2-40B4-BE49-F238E27FC236}">
                      <a16:creationId xmlns:a16="http://schemas.microsoft.com/office/drawing/2014/main" id="{184049FC-D639-46ED-A9B1-D4CCFC39A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2" name="Line 221">
                  <a:extLst>
                    <a:ext uri="{FF2B5EF4-FFF2-40B4-BE49-F238E27FC236}">
                      <a16:creationId xmlns:a16="http://schemas.microsoft.com/office/drawing/2014/main" id="{7440C1EF-AA8B-4319-94BD-CD9DB44F5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3" name="Line 222">
                  <a:extLst>
                    <a:ext uri="{FF2B5EF4-FFF2-40B4-BE49-F238E27FC236}">
                      <a16:creationId xmlns:a16="http://schemas.microsoft.com/office/drawing/2014/main" id="{578A6B24-EC01-4948-A54D-D31015A3A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4" name="Line 223">
                  <a:extLst>
                    <a:ext uri="{FF2B5EF4-FFF2-40B4-BE49-F238E27FC236}">
                      <a16:creationId xmlns:a16="http://schemas.microsoft.com/office/drawing/2014/main" id="{67E51C52-1D39-4DE0-88B5-1250BA1BAA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5" name="Line 224">
                  <a:extLst>
                    <a:ext uri="{FF2B5EF4-FFF2-40B4-BE49-F238E27FC236}">
                      <a16:creationId xmlns:a16="http://schemas.microsoft.com/office/drawing/2014/main" id="{9DEF6E6A-CA5A-4AD6-82A0-3D864FD8A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6" name="Line 225">
                  <a:extLst>
                    <a:ext uri="{FF2B5EF4-FFF2-40B4-BE49-F238E27FC236}">
                      <a16:creationId xmlns:a16="http://schemas.microsoft.com/office/drawing/2014/main" id="{C70FB543-8710-44C8-9953-0D87E6438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7" name="Line 226">
                  <a:extLst>
                    <a:ext uri="{FF2B5EF4-FFF2-40B4-BE49-F238E27FC236}">
                      <a16:creationId xmlns:a16="http://schemas.microsoft.com/office/drawing/2014/main" id="{895F34D8-93E6-4E2F-A49B-4E1363225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8" name="Line 227">
                  <a:extLst>
                    <a:ext uri="{FF2B5EF4-FFF2-40B4-BE49-F238E27FC236}">
                      <a16:creationId xmlns:a16="http://schemas.microsoft.com/office/drawing/2014/main" id="{AE0FDFAE-312C-43E8-ABA7-00179A60B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79" name="Line 228">
                  <a:extLst>
                    <a:ext uri="{FF2B5EF4-FFF2-40B4-BE49-F238E27FC236}">
                      <a16:creationId xmlns:a16="http://schemas.microsoft.com/office/drawing/2014/main" id="{423EBFEE-484C-4D67-B0CA-5C11B9BF9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69" name="Group 229">
                <a:extLst>
                  <a:ext uri="{FF2B5EF4-FFF2-40B4-BE49-F238E27FC236}">
                    <a16:creationId xmlns:a16="http://schemas.microsoft.com/office/drawing/2014/main" id="{2747C468-C2E3-4B2B-977E-F62D3CF514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04"/>
                <a:ext cx="2398" cy="2"/>
                <a:chOff x="0" y="0"/>
                <a:chExt cx="2398" cy="2"/>
              </a:xfrm>
            </p:grpSpPr>
            <p:sp>
              <p:nvSpPr>
                <p:cNvPr id="49718" name="Line 230">
                  <a:extLst>
                    <a:ext uri="{FF2B5EF4-FFF2-40B4-BE49-F238E27FC236}">
                      <a16:creationId xmlns:a16="http://schemas.microsoft.com/office/drawing/2014/main" id="{FC1A9683-EB52-4C61-922C-1B7463BB4B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9" name="Line 231">
                  <a:extLst>
                    <a:ext uri="{FF2B5EF4-FFF2-40B4-BE49-F238E27FC236}">
                      <a16:creationId xmlns:a16="http://schemas.microsoft.com/office/drawing/2014/main" id="{0142AB44-7B6D-45C0-BCFE-007D4D973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0" name="Line 232">
                  <a:extLst>
                    <a:ext uri="{FF2B5EF4-FFF2-40B4-BE49-F238E27FC236}">
                      <a16:creationId xmlns:a16="http://schemas.microsoft.com/office/drawing/2014/main" id="{161667E5-1EA2-46DC-9B71-1D7A16ED5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1" name="Line 233">
                  <a:extLst>
                    <a:ext uri="{FF2B5EF4-FFF2-40B4-BE49-F238E27FC236}">
                      <a16:creationId xmlns:a16="http://schemas.microsoft.com/office/drawing/2014/main" id="{46753347-7A56-4FB9-B46F-11DF5F2B88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2" name="Line 234">
                  <a:extLst>
                    <a:ext uri="{FF2B5EF4-FFF2-40B4-BE49-F238E27FC236}">
                      <a16:creationId xmlns:a16="http://schemas.microsoft.com/office/drawing/2014/main" id="{37E9E6F9-17E6-435B-94B2-6C2C11575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3" name="Line 235">
                  <a:extLst>
                    <a:ext uri="{FF2B5EF4-FFF2-40B4-BE49-F238E27FC236}">
                      <a16:creationId xmlns:a16="http://schemas.microsoft.com/office/drawing/2014/main" id="{A526D004-0A71-4E5C-8CC6-7AE183C22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4" name="Line 236">
                  <a:extLst>
                    <a:ext uri="{FF2B5EF4-FFF2-40B4-BE49-F238E27FC236}">
                      <a16:creationId xmlns:a16="http://schemas.microsoft.com/office/drawing/2014/main" id="{F814EA39-9B88-4BE3-B0F0-529B0A24A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5" name="Line 237">
                  <a:extLst>
                    <a:ext uri="{FF2B5EF4-FFF2-40B4-BE49-F238E27FC236}">
                      <a16:creationId xmlns:a16="http://schemas.microsoft.com/office/drawing/2014/main" id="{A4BEB720-C79E-43F1-9189-6A4AEF8BCE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6" name="Line 238">
                  <a:extLst>
                    <a:ext uri="{FF2B5EF4-FFF2-40B4-BE49-F238E27FC236}">
                      <a16:creationId xmlns:a16="http://schemas.microsoft.com/office/drawing/2014/main" id="{45DB8071-036B-4E09-B016-1DF44EC26A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7" name="Line 239">
                  <a:extLst>
                    <a:ext uri="{FF2B5EF4-FFF2-40B4-BE49-F238E27FC236}">
                      <a16:creationId xmlns:a16="http://schemas.microsoft.com/office/drawing/2014/main" id="{1EC657D1-E8D0-4A33-AA5D-E39E6C9824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8" name="Line 240">
                  <a:extLst>
                    <a:ext uri="{FF2B5EF4-FFF2-40B4-BE49-F238E27FC236}">
                      <a16:creationId xmlns:a16="http://schemas.microsoft.com/office/drawing/2014/main" id="{3D8E8D1C-64C2-4AC2-B331-E8CB7E0BD5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29" name="Line 241">
                  <a:extLst>
                    <a:ext uri="{FF2B5EF4-FFF2-40B4-BE49-F238E27FC236}">
                      <a16:creationId xmlns:a16="http://schemas.microsoft.com/office/drawing/2014/main" id="{D6B9091A-E179-452C-8C4A-51791BD9A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0" name="Line 242">
                  <a:extLst>
                    <a:ext uri="{FF2B5EF4-FFF2-40B4-BE49-F238E27FC236}">
                      <a16:creationId xmlns:a16="http://schemas.microsoft.com/office/drawing/2014/main" id="{83DF2059-1E3F-43F4-915E-356CE91F7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1" name="Line 243">
                  <a:extLst>
                    <a:ext uri="{FF2B5EF4-FFF2-40B4-BE49-F238E27FC236}">
                      <a16:creationId xmlns:a16="http://schemas.microsoft.com/office/drawing/2014/main" id="{DF4AD656-27F8-4A4C-AE88-28A843E19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2" name="Line 244">
                  <a:extLst>
                    <a:ext uri="{FF2B5EF4-FFF2-40B4-BE49-F238E27FC236}">
                      <a16:creationId xmlns:a16="http://schemas.microsoft.com/office/drawing/2014/main" id="{36DCD02D-18DF-49DD-A478-E629021D2B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3" name="Line 245">
                  <a:extLst>
                    <a:ext uri="{FF2B5EF4-FFF2-40B4-BE49-F238E27FC236}">
                      <a16:creationId xmlns:a16="http://schemas.microsoft.com/office/drawing/2014/main" id="{575177A1-8F4D-46AF-A49A-55A2BD0C8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4" name="Line 246">
                  <a:extLst>
                    <a:ext uri="{FF2B5EF4-FFF2-40B4-BE49-F238E27FC236}">
                      <a16:creationId xmlns:a16="http://schemas.microsoft.com/office/drawing/2014/main" id="{D3E27DA9-F031-4A8D-A92C-BB24C674D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5" name="Line 247">
                  <a:extLst>
                    <a:ext uri="{FF2B5EF4-FFF2-40B4-BE49-F238E27FC236}">
                      <a16:creationId xmlns:a16="http://schemas.microsoft.com/office/drawing/2014/main" id="{431584F8-250F-4064-84CE-4B453C916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6" name="Line 248">
                  <a:extLst>
                    <a:ext uri="{FF2B5EF4-FFF2-40B4-BE49-F238E27FC236}">
                      <a16:creationId xmlns:a16="http://schemas.microsoft.com/office/drawing/2014/main" id="{3A8B55AB-0410-4B4B-98B5-098126807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7" name="Line 249">
                  <a:extLst>
                    <a:ext uri="{FF2B5EF4-FFF2-40B4-BE49-F238E27FC236}">
                      <a16:creationId xmlns:a16="http://schemas.microsoft.com/office/drawing/2014/main" id="{71D85FE1-4CF2-414D-9BDC-EB5234BEC8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8" name="Line 250">
                  <a:extLst>
                    <a:ext uri="{FF2B5EF4-FFF2-40B4-BE49-F238E27FC236}">
                      <a16:creationId xmlns:a16="http://schemas.microsoft.com/office/drawing/2014/main" id="{58A4F70D-AEC2-41B6-8B89-588A7245F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39" name="Line 251">
                  <a:extLst>
                    <a:ext uri="{FF2B5EF4-FFF2-40B4-BE49-F238E27FC236}">
                      <a16:creationId xmlns:a16="http://schemas.microsoft.com/office/drawing/2014/main" id="{28793929-628E-4267-B57D-2AD8D2A29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0" name="Line 252">
                  <a:extLst>
                    <a:ext uri="{FF2B5EF4-FFF2-40B4-BE49-F238E27FC236}">
                      <a16:creationId xmlns:a16="http://schemas.microsoft.com/office/drawing/2014/main" id="{0D6E5C18-AD26-46E3-9950-0229DC693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1" name="Line 253">
                  <a:extLst>
                    <a:ext uri="{FF2B5EF4-FFF2-40B4-BE49-F238E27FC236}">
                      <a16:creationId xmlns:a16="http://schemas.microsoft.com/office/drawing/2014/main" id="{83F1C4AB-4B30-4AD4-A7FB-52189AD1D6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2" name="Line 254">
                  <a:extLst>
                    <a:ext uri="{FF2B5EF4-FFF2-40B4-BE49-F238E27FC236}">
                      <a16:creationId xmlns:a16="http://schemas.microsoft.com/office/drawing/2014/main" id="{7E34270C-9885-415B-81B4-E21357F1B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3" name="Line 255">
                  <a:extLst>
                    <a:ext uri="{FF2B5EF4-FFF2-40B4-BE49-F238E27FC236}">
                      <a16:creationId xmlns:a16="http://schemas.microsoft.com/office/drawing/2014/main" id="{D268AE0C-2113-4342-BD58-DCDAA3A98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4" name="Line 256">
                  <a:extLst>
                    <a:ext uri="{FF2B5EF4-FFF2-40B4-BE49-F238E27FC236}">
                      <a16:creationId xmlns:a16="http://schemas.microsoft.com/office/drawing/2014/main" id="{FA9CEA9A-283E-4935-855E-40AF80B49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5" name="Line 257">
                  <a:extLst>
                    <a:ext uri="{FF2B5EF4-FFF2-40B4-BE49-F238E27FC236}">
                      <a16:creationId xmlns:a16="http://schemas.microsoft.com/office/drawing/2014/main" id="{095E2B87-D2A3-4741-AF12-0BB35AFB3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6" name="Line 258">
                  <a:extLst>
                    <a:ext uri="{FF2B5EF4-FFF2-40B4-BE49-F238E27FC236}">
                      <a16:creationId xmlns:a16="http://schemas.microsoft.com/office/drawing/2014/main" id="{86AE7B3A-B349-4968-97B8-BAD12E151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7" name="Line 259">
                  <a:extLst>
                    <a:ext uri="{FF2B5EF4-FFF2-40B4-BE49-F238E27FC236}">
                      <a16:creationId xmlns:a16="http://schemas.microsoft.com/office/drawing/2014/main" id="{0D8395C3-80E8-4CD8-B515-8643107CF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48" name="Line 260">
                  <a:extLst>
                    <a:ext uri="{FF2B5EF4-FFF2-40B4-BE49-F238E27FC236}">
                      <a16:creationId xmlns:a16="http://schemas.microsoft.com/office/drawing/2014/main" id="{7C1F1671-AB40-4D1E-8788-7783FAB79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0" name="Group 261">
                <a:extLst>
                  <a:ext uri="{FF2B5EF4-FFF2-40B4-BE49-F238E27FC236}">
                    <a16:creationId xmlns:a16="http://schemas.microsoft.com/office/drawing/2014/main" id="{E2BB7C14-A321-4B3F-A072-CB2B57469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576"/>
                <a:ext cx="2398" cy="2"/>
                <a:chOff x="0" y="0"/>
                <a:chExt cx="2398" cy="2"/>
              </a:xfrm>
            </p:grpSpPr>
            <p:sp>
              <p:nvSpPr>
                <p:cNvPr id="49687" name="Line 262">
                  <a:extLst>
                    <a:ext uri="{FF2B5EF4-FFF2-40B4-BE49-F238E27FC236}">
                      <a16:creationId xmlns:a16="http://schemas.microsoft.com/office/drawing/2014/main" id="{93D7D8E6-2145-4CF8-86FB-BFA5A124EB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8" name="Line 263">
                  <a:extLst>
                    <a:ext uri="{FF2B5EF4-FFF2-40B4-BE49-F238E27FC236}">
                      <a16:creationId xmlns:a16="http://schemas.microsoft.com/office/drawing/2014/main" id="{6AA29CA1-28F4-43CD-8717-33B8025341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9" name="Line 264">
                  <a:extLst>
                    <a:ext uri="{FF2B5EF4-FFF2-40B4-BE49-F238E27FC236}">
                      <a16:creationId xmlns:a16="http://schemas.microsoft.com/office/drawing/2014/main" id="{F524A06B-E2B2-4577-92ED-20A86B8FA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0" name="Line 265">
                  <a:extLst>
                    <a:ext uri="{FF2B5EF4-FFF2-40B4-BE49-F238E27FC236}">
                      <a16:creationId xmlns:a16="http://schemas.microsoft.com/office/drawing/2014/main" id="{9CA8575B-E27F-4265-85A9-DD37DA962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1" name="Line 266">
                  <a:extLst>
                    <a:ext uri="{FF2B5EF4-FFF2-40B4-BE49-F238E27FC236}">
                      <a16:creationId xmlns:a16="http://schemas.microsoft.com/office/drawing/2014/main" id="{90D9F9A5-3763-4AFE-854A-CE3467E1F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2" name="Line 267">
                  <a:extLst>
                    <a:ext uri="{FF2B5EF4-FFF2-40B4-BE49-F238E27FC236}">
                      <a16:creationId xmlns:a16="http://schemas.microsoft.com/office/drawing/2014/main" id="{2213864B-4B7F-4721-8CF7-DF51A039A0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3" name="Line 268">
                  <a:extLst>
                    <a:ext uri="{FF2B5EF4-FFF2-40B4-BE49-F238E27FC236}">
                      <a16:creationId xmlns:a16="http://schemas.microsoft.com/office/drawing/2014/main" id="{D230DD98-F692-4A49-8795-B31744F7AC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4" name="Line 269">
                  <a:extLst>
                    <a:ext uri="{FF2B5EF4-FFF2-40B4-BE49-F238E27FC236}">
                      <a16:creationId xmlns:a16="http://schemas.microsoft.com/office/drawing/2014/main" id="{20C65188-22DE-4FE1-BC30-C57D25FDA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5" name="Line 270">
                  <a:extLst>
                    <a:ext uri="{FF2B5EF4-FFF2-40B4-BE49-F238E27FC236}">
                      <a16:creationId xmlns:a16="http://schemas.microsoft.com/office/drawing/2014/main" id="{D9294FF5-915C-4D0B-9055-12CC9BC30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6" name="Line 271">
                  <a:extLst>
                    <a:ext uri="{FF2B5EF4-FFF2-40B4-BE49-F238E27FC236}">
                      <a16:creationId xmlns:a16="http://schemas.microsoft.com/office/drawing/2014/main" id="{C9CA5C98-2A2A-41D7-83FB-0CA411A91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7" name="Line 272">
                  <a:extLst>
                    <a:ext uri="{FF2B5EF4-FFF2-40B4-BE49-F238E27FC236}">
                      <a16:creationId xmlns:a16="http://schemas.microsoft.com/office/drawing/2014/main" id="{85B2CEF3-F651-4599-9B2B-FE814BC97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8" name="Line 273">
                  <a:extLst>
                    <a:ext uri="{FF2B5EF4-FFF2-40B4-BE49-F238E27FC236}">
                      <a16:creationId xmlns:a16="http://schemas.microsoft.com/office/drawing/2014/main" id="{4E40B97D-C693-4728-8B6E-D40073056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99" name="Line 274">
                  <a:extLst>
                    <a:ext uri="{FF2B5EF4-FFF2-40B4-BE49-F238E27FC236}">
                      <a16:creationId xmlns:a16="http://schemas.microsoft.com/office/drawing/2014/main" id="{D1309335-5DF0-4FD1-89B1-11417D8FB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0" name="Line 275">
                  <a:extLst>
                    <a:ext uri="{FF2B5EF4-FFF2-40B4-BE49-F238E27FC236}">
                      <a16:creationId xmlns:a16="http://schemas.microsoft.com/office/drawing/2014/main" id="{797D49DC-028C-47A1-92BE-AA293E1ECA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1" name="Line 276">
                  <a:extLst>
                    <a:ext uri="{FF2B5EF4-FFF2-40B4-BE49-F238E27FC236}">
                      <a16:creationId xmlns:a16="http://schemas.microsoft.com/office/drawing/2014/main" id="{48BA7D2F-98FF-4903-BE83-A67F4E1024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2" name="Line 277">
                  <a:extLst>
                    <a:ext uri="{FF2B5EF4-FFF2-40B4-BE49-F238E27FC236}">
                      <a16:creationId xmlns:a16="http://schemas.microsoft.com/office/drawing/2014/main" id="{3FE0E95A-4018-490E-948F-F51A3F9DB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3" name="Line 278">
                  <a:extLst>
                    <a:ext uri="{FF2B5EF4-FFF2-40B4-BE49-F238E27FC236}">
                      <a16:creationId xmlns:a16="http://schemas.microsoft.com/office/drawing/2014/main" id="{0FC5B2E8-0861-48C4-89C2-BB1174CCBB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4" name="Line 279">
                  <a:extLst>
                    <a:ext uri="{FF2B5EF4-FFF2-40B4-BE49-F238E27FC236}">
                      <a16:creationId xmlns:a16="http://schemas.microsoft.com/office/drawing/2014/main" id="{1EE8E8E5-15F1-405A-B709-96B0A575C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5" name="Line 280">
                  <a:extLst>
                    <a:ext uri="{FF2B5EF4-FFF2-40B4-BE49-F238E27FC236}">
                      <a16:creationId xmlns:a16="http://schemas.microsoft.com/office/drawing/2014/main" id="{0A937209-A32F-4365-A848-E9D0C808B0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6" name="Line 281">
                  <a:extLst>
                    <a:ext uri="{FF2B5EF4-FFF2-40B4-BE49-F238E27FC236}">
                      <a16:creationId xmlns:a16="http://schemas.microsoft.com/office/drawing/2014/main" id="{5C2303B7-6DB7-4056-9B11-4548C30C85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7" name="Line 282">
                  <a:extLst>
                    <a:ext uri="{FF2B5EF4-FFF2-40B4-BE49-F238E27FC236}">
                      <a16:creationId xmlns:a16="http://schemas.microsoft.com/office/drawing/2014/main" id="{69A536F4-697C-48D9-B3B0-2CB050B70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8" name="Line 283">
                  <a:extLst>
                    <a:ext uri="{FF2B5EF4-FFF2-40B4-BE49-F238E27FC236}">
                      <a16:creationId xmlns:a16="http://schemas.microsoft.com/office/drawing/2014/main" id="{2145B49C-3B5F-43FA-962D-B801593A7B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09" name="Line 284">
                  <a:extLst>
                    <a:ext uri="{FF2B5EF4-FFF2-40B4-BE49-F238E27FC236}">
                      <a16:creationId xmlns:a16="http://schemas.microsoft.com/office/drawing/2014/main" id="{1F1EC9C5-E389-4AA0-B969-DEA67ED83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0" name="Line 285">
                  <a:extLst>
                    <a:ext uri="{FF2B5EF4-FFF2-40B4-BE49-F238E27FC236}">
                      <a16:creationId xmlns:a16="http://schemas.microsoft.com/office/drawing/2014/main" id="{25BD9B6C-A66C-415F-994D-A6D3994B40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1" name="Line 286">
                  <a:extLst>
                    <a:ext uri="{FF2B5EF4-FFF2-40B4-BE49-F238E27FC236}">
                      <a16:creationId xmlns:a16="http://schemas.microsoft.com/office/drawing/2014/main" id="{A82F12F0-578A-4957-8DA5-D7DDD2C6E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2" name="Line 287">
                  <a:extLst>
                    <a:ext uri="{FF2B5EF4-FFF2-40B4-BE49-F238E27FC236}">
                      <a16:creationId xmlns:a16="http://schemas.microsoft.com/office/drawing/2014/main" id="{3D02710C-0264-4308-887B-38A21BC1B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3" name="Line 288">
                  <a:extLst>
                    <a:ext uri="{FF2B5EF4-FFF2-40B4-BE49-F238E27FC236}">
                      <a16:creationId xmlns:a16="http://schemas.microsoft.com/office/drawing/2014/main" id="{3A7B346A-D85A-43AA-94AF-7E7B23503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4" name="Line 289">
                  <a:extLst>
                    <a:ext uri="{FF2B5EF4-FFF2-40B4-BE49-F238E27FC236}">
                      <a16:creationId xmlns:a16="http://schemas.microsoft.com/office/drawing/2014/main" id="{6DB86AE6-62E9-477F-AE0F-792CD602D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5" name="Line 290">
                  <a:extLst>
                    <a:ext uri="{FF2B5EF4-FFF2-40B4-BE49-F238E27FC236}">
                      <a16:creationId xmlns:a16="http://schemas.microsoft.com/office/drawing/2014/main" id="{02311042-FBB7-438B-B620-61F2F956B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6" name="Line 291">
                  <a:extLst>
                    <a:ext uri="{FF2B5EF4-FFF2-40B4-BE49-F238E27FC236}">
                      <a16:creationId xmlns:a16="http://schemas.microsoft.com/office/drawing/2014/main" id="{2527B591-FF9C-44EB-A77B-1F91A6B40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717" name="Line 292">
                  <a:extLst>
                    <a:ext uri="{FF2B5EF4-FFF2-40B4-BE49-F238E27FC236}">
                      <a16:creationId xmlns:a16="http://schemas.microsoft.com/office/drawing/2014/main" id="{306942CD-D1E0-4853-8C11-79DB74CA2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1" name="Group 293">
                <a:extLst>
                  <a:ext uri="{FF2B5EF4-FFF2-40B4-BE49-F238E27FC236}">
                    <a16:creationId xmlns:a16="http://schemas.microsoft.com/office/drawing/2014/main" id="{B97C7948-D32A-4614-8C7F-99192F186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648"/>
                <a:ext cx="2398" cy="2"/>
                <a:chOff x="0" y="0"/>
                <a:chExt cx="2398" cy="2"/>
              </a:xfrm>
            </p:grpSpPr>
            <p:sp>
              <p:nvSpPr>
                <p:cNvPr id="49656" name="Line 294">
                  <a:extLst>
                    <a:ext uri="{FF2B5EF4-FFF2-40B4-BE49-F238E27FC236}">
                      <a16:creationId xmlns:a16="http://schemas.microsoft.com/office/drawing/2014/main" id="{DFBADEB9-E3CB-4525-91C5-A8FB81597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7" name="Line 295">
                  <a:extLst>
                    <a:ext uri="{FF2B5EF4-FFF2-40B4-BE49-F238E27FC236}">
                      <a16:creationId xmlns:a16="http://schemas.microsoft.com/office/drawing/2014/main" id="{3C765FDC-5F2E-4C1E-AF67-90AB157D8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8" name="Line 296">
                  <a:extLst>
                    <a:ext uri="{FF2B5EF4-FFF2-40B4-BE49-F238E27FC236}">
                      <a16:creationId xmlns:a16="http://schemas.microsoft.com/office/drawing/2014/main" id="{2E52AB0F-5F4B-4692-998B-DA209810C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9" name="Line 297">
                  <a:extLst>
                    <a:ext uri="{FF2B5EF4-FFF2-40B4-BE49-F238E27FC236}">
                      <a16:creationId xmlns:a16="http://schemas.microsoft.com/office/drawing/2014/main" id="{9236F75E-3DD8-455E-B301-6763161198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0" name="Line 298">
                  <a:extLst>
                    <a:ext uri="{FF2B5EF4-FFF2-40B4-BE49-F238E27FC236}">
                      <a16:creationId xmlns:a16="http://schemas.microsoft.com/office/drawing/2014/main" id="{E329F134-D7E9-4B44-95E9-890A68B66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1" name="Line 299">
                  <a:extLst>
                    <a:ext uri="{FF2B5EF4-FFF2-40B4-BE49-F238E27FC236}">
                      <a16:creationId xmlns:a16="http://schemas.microsoft.com/office/drawing/2014/main" id="{BC796BF2-4AA7-4840-A861-5CAD5A828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2" name="Line 300">
                  <a:extLst>
                    <a:ext uri="{FF2B5EF4-FFF2-40B4-BE49-F238E27FC236}">
                      <a16:creationId xmlns:a16="http://schemas.microsoft.com/office/drawing/2014/main" id="{E473DAC8-721A-4F8B-B53A-7E56866841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3" name="Line 301">
                  <a:extLst>
                    <a:ext uri="{FF2B5EF4-FFF2-40B4-BE49-F238E27FC236}">
                      <a16:creationId xmlns:a16="http://schemas.microsoft.com/office/drawing/2014/main" id="{EC7C377F-3D5A-4703-A287-8405DCCAA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4" name="Line 302">
                  <a:extLst>
                    <a:ext uri="{FF2B5EF4-FFF2-40B4-BE49-F238E27FC236}">
                      <a16:creationId xmlns:a16="http://schemas.microsoft.com/office/drawing/2014/main" id="{FF9B65B4-F238-4C47-977B-93C7ED96B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5" name="Line 303">
                  <a:extLst>
                    <a:ext uri="{FF2B5EF4-FFF2-40B4-BE49-F238E27FC236}">
                      <a16:creationId xmlns:a16="http://schemas.microsoft.com/office/drawing/2014/main" id="{8CA587A8-0F00-4C79-9B90-26E655BF73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6" name="Line 304">
                  <a:extLst>
                    <a:ext uri="{FF2B5EF4-FFF2-40B4-BE49-F238E27FC236}">
                      <a16:creationId xmlns:a16="http://schemas.microsoft.com/office/drawing/2014/main" id="{104F7A8E-0AA5-4BD2-B488-3AC204D8E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7" name="Line 305">
                  <a:extLst>
                    <a:ext uri="{FF2B5EF4-FFF2-40B4-BE49-F238E27FC236}">
                      <a16:creationId xmlns:a16="http://schemas.microsoft.com/office/drawing/2014/main" id="{9697E665-D410-4861-BF0E-BF95A03784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8" name="Line 306">
                  <a:extLst>
                    <a:ext uri="{FF2B5EF4-FFF2-40B4-BE49-F238E27FC236}">
                      <a16:creationId xmlns:a16="http://schemas.microsoft.com/office/drawing/2014/main" id="{E77EA1BD-2DC1-49C0-8825-EC0D899BCA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69" name="Line 307">
                  <a:extLst>
                    <a:ext uri="{FF2B5EF4-FFF2-40B4-BE49-F238E27FC236}">
                      <a16:creationId xmlns:a16="http://schemas.microsoft.com/office/drawing/2014/main" id="{40C44100-3712-433B-9FEF-7C80EF485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0" name="Line 308">
                  <a:extLst>
                    <a:ext uri="{FF2B5EF4-FFF2-40B4-BE49-F238E27FC236}">
                      <a16:creationId xmlns:a16="http://schemas.microsoft.com/office/drawing/2014/main" id="{6490C43F-E28F-4228-8347-AC8D5A99A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1" name="Line 309">
                  <a:extLst>
                    <a:ext uri="{FF2B5EF4-FFF2-40B4-BE49-F238E27FC236}">
                      <a16:creationId xmlns:a16="http://schemas.microsoft.com/office/drawing/2014/main" id="{1FA96A36-B459-4954-9867-830C8EB83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2" name="Line 310">
                  <a:extLst>
                    <a:ext uri="{FF2B5EF4-FFF2-40B4-BE49-F238E27FC236}">
                      <a16:creationId xmlns:a16="http://schemas.microsoft.com/office/drawing/2014/main" id="{296431B0-1F55-430F-8005-2BC1EAB6D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3" name="Line 311">
                  <a:extLst>
                    <a:ext uri="{FF2B5EF4-FFF2-40B4-BE49-F238E27FC236}">
                      <a16:creationId xmlns:a16="http://schemas.microsoft.com/office/drawing/2014/main" id="{F0ACB0D0-DB18-4CDC-A5C6-53508B100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4" name="Line 312">
                  <a:extLst>
                    <a:ext uri="{FF2B5EF4-FFF2-40B4-BE49-F238E27FC236}">
                      <a16:creationId xmlns:a16="http://schemas.microsoft.com/office/drawing/2014/main" id="{C84F52B3-C81C-4C75-9F95-FE017B836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5" name="Line 313">
                  <a:extLst>
                    <a:ext uri="{FF2B5EF4-FFF2-40B4-BE49-F238E27FC236}">
                      <a16:creationId xmlns:a16="http://schemas.microsoft.com/office/drawing/2014/main" id="{B823FA5D-9427-40B7-BB51-3E7E69E631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6" name="Line 314">
                  <a:extLst>
                    <a:ext uri="{FF2B5EF4-FFF2-40B4-BE49-F238E27FC236}">
                      <a16:creationId xmlns:a16="http://schemas.microsoft.com/office/drawing/2014/main" id="{D901FF78-CCEA-4743-B486-6F32C63FB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7" name="Line 315">
                  <a:extLst>
                    <a:ext uri="{FF2B5EF4-FFF2-40B4-BE49-F238E27FC236}">
                      <a16:creationId xmlns:a16="http://schemas.microsoft.com/office/drawing/2014/main" id="{14FBCCA4-F271-4701-AC4E-97A8AC050D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8" name="Line 316">
                  <a:extLst>
                    <a:ext uri="{FF2B5EF4-FFF2-40B4-BE49-F238E27FC236}">
                      <a16:creationId xmlns:a16="http://schemas.microsoft.com/office/drawing/2014/main" id="{00B6C947-D7C3-4B5D-AC58-AB055516A0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79" name="Line 317">
                  <a:extLst>
                    <a:ext uri="{FF2B5EF4-FFF2-40B4-BE49-F238E27FC236}">
                      <a16:creationId xmlns:a16="http://schemas.microsoft.com/office/drawing/2014/main" id="{387AF558-D7F2-4C6A-AEFF-C43D99765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0" name="Line 318">
                  <a:extLst>
                    <a:ext uri="{FF2B5EF4-FFF2-40B4-BE49-F238E27FC236}">
                      <a16:creationId xmlns:a16="http://schemas.microsoft.com/office/drawing/2014/main" id="{5ED3FB6C-D1FA-415F-B794-552227CE7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1" name="Line 319">
                  <a:extLst>
                    <a:ext uri="{FF2B5EF4-FFF2-40B4-BE49-F238E27FC236}">
                      <a16:creationId xmlns:a16="http://schemas.microsoft.com/office/drawing/2014/main" id="{A0EF9FA9-919C-492A-8315-C222FEA2B9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2" name="Line 320">
                  <a:extLst>
                    <a:ext uri="{FF2B5EF4-FFF2-40B4-BE49-F238E27FC236}">
                      <a16:creationId xmlns:a16="http://schemas.microsoft.com/office/drawing/2014/main" id="{401A8E24-9D8A-4B9C-864D-B971EB696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3" name="Line 321">
                  <a:extLst>
                    <a:ext uri="{FF2B5EF4-FFF2-40B4-BE49-F238E27FC236}">
                      <a16:creationId xmlns:a16="http://schemas.microsoft.com/office/drawing/2014/main" id="{6DFE5EBF-20C2-4CD7-9C87-EFEBC4C7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4" name="Line 322">
                  <a:extLst>
                    <a:ext uri="{FF2B5EF4-FFF2-40B4-BE49-F238E27FC236}">
                      <a16:creationId xmlns:a16="http://schemas.microsoft.com/office/drawing/2014/main" id="{F4F54BD5-ACE2-4253-91AE-022369BDF1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5" name="Line 323">
                  <a:extLst>
                    <a:ext uri="{FF2B5EF4-FFF2-40B4-BE49-F238E27FC236}">
                      <a16:creationId xmlns:a16="http://schemas.microsoft.com/office/drawing/2014/main" id="{637A18BD-FD46-4B19-B88C-D77A5F5541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86" name="Line 324">
                  <a:extLst>
                    <a:ext uri="{FF2B5EF4-FFF2-40B4-BE49-F238E27FC236}">
                      <a16:creationId xmlns:a16="http://schemas.microsoft.com/office/drawing/2014/main" id="{1A334127-4FFD-4894-BBB4-16CC4CC22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2" name="Group 325">
                <a:extLst>
                  <a:ext uri="{FF2B5EF4-FFF2-40B4-BE49-F238E27FC236}">
                    <a16:creationId xmlns:a16="http://schemas.microsoft.com/office/drawing/2014/main" id="{88E19F0F-E0D4-46A9-8EF6-54CFA3357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"/>
                <a:ext cx="2398" cy="2"/>
                <a:chOff x="0" y="0"/>
                <a:chExt cx="2398" cy="2"/>
              </a:xfrm>
            </p:grpSpPr>
            <p:sp>
              <p:nvSpPr>
                <p:cNvPr id="49625" name="Line 326">
                  <a:extLst>
                    <a:ext uri="{FF2B5EF4-FFF2-40B4-BE49-F238E27FC236}">
                      <a16:creationId xmlns:a16="http://schemas.microsoft.com/office/drawing/2014/main" id="{3E2BD392-EFF9-4642-BB91-42263FE9E7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6" name="Line 327">
                  <a:extLst>
                    <a:ext uri="{FF2B5EF4-FFF2-40B4-BE49-F238E27FC236}">
                      <a16:creationId xmlns:a16="http://schemas.microsoft.com/office/drawing/2014/main" id="{5D84492A-591F-4B8C-95F9-3CDAA832B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7" name="Line 328">
                  <a:extLst>
                    <a:ext uri="{FF2B5EF4-FFF2-40B4-BE49-F238E27FC236}">
                      <a16:creationId xmlns:a16="http://schemas.microsoft.com/office/drawing/2014/main" id="{C2F7D58D-9A71-48BC-A651-A4BE049C0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8" name="Line 329">
                  <a:extLst>
                    <a:ext uri="{FF2B5EF4-FFF2-40B4-BE49-F238E27FC236}">
                      <a16:creationId xmlns:a16="http://schemas.microsoft.com/office/drawing/2014/main" id="{CB36D639-B15B-45FC-BD90-5456D21FD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9" name="Line 330">
                  <a:extLst>
                    <a:ext uri="{FF2B5EF4-FFF2-40B4-BE49-F238E27FC236}">
                      <a16:creationId xmlns:a16="http://schemas.microsoft.com/office/drawing/2014/main" id="{5704A83C-A878-4F60-BEA1-F3695961B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0" name="Line 331">
                  <a:extLst>
                    <a:ext uri="{FF2B5EF4-FFF2-40B4-BE49-F238E27FC236}">
                      <a16:creationId xmlns:a16="http://schemas.microsoft.com/office/drawing/2014/main" id="{3498F3BC-33DD-4408-9B5C-0F9D4B2613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1" name="Line 332">
                  <a:extLst>
                    <a:ext uri="{FF2B5EF4-FFF2-40B4-BE49-F238E27FC236}">
                      <a16:creationId xmlns:a16="http://schemas.microsoft.com/office/drawing/2014/main" id="{4894D759-5D56-4E26-A369-4607EDCFD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2" name="Line 333">
                  <a:extLst>
                    <a:ext uri="{FF2B5EF4-FFF2-40B4-BE49-F238E27FC236}">
                      <a16:creationId xmlns:a16="http://schemas.microsoft.com/office/drawing/2014/main" id="{A0C78E41-3ADE-4D86-BFAD-66AA7634D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3" name="Line 334">
                  <a:extLst>
                    <a:ext uri="{FF2B5EF4-FFF2-40B4-BE49-F238E27FC236}">
                      <a16:creationId xmlns:a16="http://schemas.microsoft.com/office/drawing/2014/main" id="{2BD570CB-1B36-4ADF-AF4B-B65E9A7C5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4" name="Line 335">
                  <a:extLst>
                    <a:ext uri="{FF2B5EF4-FFF2-40B4-BE49-F238E27FC236}">
                      <a16:creationId xmlns:a16="http://schemas.microsoft.com/office/drawing/2014/main" id="{9F6613F8-6C93-4D8A-AD2A-0378B480F7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5" name="Line 336">
                  <a:extLst>
                    <a:ext uri="{FF2B5EF4-FFF2-40B4-BE49-F238E27FC236}">
                      <a16:creationId xmlns:a16="http://schemas.microsoft.com/office/drawing/2014/main" id="{EF843212-776E-4FE9-A491-D72FDD477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6" name="Line 337">
                  <a:extLst>
                    <a:ext uri="{FF2B5EF4-FFF2-40B4-BE49-F238E27FC236}">
                      <a16:creationId xmlns:a16="http://schemas.microsoft.com/office/drawing/2014/main" id="{6E650C2F-E2D8-476D-B035-C688C55F3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7" name="Line 338">
                  <a:extLst>
                    <a:ext uri="{FF2B5EF4-FFF2-40B4-BE49-F238E27FC236}">
                      <a16:creationId xmlns:a16="http://schemas.microsoft.com/office/drawing/2014/main" id="{A875818B-743C-4646-BBDD-E6B6D37CD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8" name="Line 339">
                  <a:extLst>
                    <a:ext uri="{FF2B5EF4-FFF2-40B4-BE49-F238E27FC236}">
                      <a16:creationId xmlns:a16="http://schemas.microsoft.com/office/drawing/2014/main" id="{3364A9DC-B8C5-4697-BB0F-3B7EAA8E06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39" name="Line 340">
                  <a:extLst>
                    <a:ext uri="{FF2B5EF4-FFF2-40B4-BE49-F238E27FC236}">
                      <a16:creationId xmlns:a16="http://schemas.microsoft.com/office/drawing/2014/main" id="{BE5525E7-F37A-470E-BC11-A9F89BD24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0" name="Line 341">
                  <a:extLst>
                    <a:ext uri="{FF2B5EF4-FFF2-40B4-BE49-F238E27FC236}">
                      <a16:creationId xmlns:a16="http://schemas.microsoft.com/office/drawing/2014/main" id="{C08E831D-1BE4-44DC-BF05-20CAAEFC17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1" name="Line 342">
                  <a:extLst>
                    <a:ext uri="{FF2B5EF4-FFF2-40B4-BE49-F238E27FC236}">
                      <a16:creationId xmlns:a16="http://schemas.microsoft.com/office/drawing/2014/main" id="{0BD5D389-E058-4A91-8103-D9AE624785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2" name="Line 343">
                  <a:extLst>
                    <a:ext uri="{FF2B5EF4-FFF2-40B4-BE49-F238E27FC236}">
                      <a16:creationId xmlns:a16="http://schemas.microsoft.com/office/drawing/2014/main" id="{A2B7F70F-F5B5-4678-980B-341BE1E0CA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3" name="Line 344">
                  <a:extLst>
                    <a:ext uri="{FF2B5EF4-FFF2-40B4-BE49-F238E27FC236}">
                      <a16:creationId xmlns:a16="http://schemas.microsoft.com/office/drawing/2014/main" id="{9F77784F-43E6-4435-81B8-058C06375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4" name="Line 345">
                  <a:extLst>
                    <a:ext uri="{FF2B5EF4-FFF2-40B4-BE49-F238E27FC236}">
                      <a16:creationId xmlns:a16="http://schemas.microsoft.com/office/drawing/2014/main" id="{9AFFE4E1-FD09-458E-A2EB-DCBA2F7D28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5" name="Line 346">
                  <a:extLst>
                    <a:ext uri="{FF2B5EF4-FFF2-40B4-BE49-F238E27FC236}">
                      <a16:creationId xmlns:a16="http://schemas.microsoft.com/office/drawing/2014/main" id="{61C3C705-DA61-4EAD-AE86-4FBA40839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6" name="Line 347">
                  <a:extLst>
                    <a:ext uri="{FF2B5EF4-FFF2-40B4-BE49-F238E27FC236}">
                      <a16:creationId xmlns:a16="http://schemas.microsoft.com/office/drawing/2014/main" id="{11080991-12A3-46AF-B404-BD0A0354F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7" name="Line 348">
                  <a:extLst>
                    <a:ext uri="{FF2B5EF4-FFF2-40B4-BE49-F238E27FC236}">
                      <a16:creationId xmlns:a16="http://schemas.microsoft.com/office/drawing/2014/main" id="{573C0489-161A-412E-B8A5-3716D68E1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8" name="Line 349">
                  <a:extLst>
                    <a:ext uri="{FF2B5EF4-FFF2-40B4-BE49-F238E27FC236}">
                      <a16:creationId xmlns:a16="http://schemas.microsoft.com/office/drawing/2014/main" id="{76793C1B-135E-4C3F-B10B-237015907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49" name="Line 350">
                  <a:extLst>
                    <a:ext uri="{FF2B5EF4-FFF2-40B4-BE49-F238E27FC236}">
                      <a16:creationId xmlns:a16="http://schemas.microsoft.com/office/drawing/2014/main" id="{67D2899A-713E-4C02-94C6-015042381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0" name="Line 351">
                  <a:extLst>
                    <a:ext uri="{FF2B5EF4-FFF2-40B4-BE49-F238E27FC236}">
                      <a16:creationId xmlns:a16="http://schemas.microsoft.com/office/drawing/2014/main" id="{A5007D56-70D2-4B0F-AAFC-1D06D2192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1" name="Line 352">
                  <a:extLst>
                    <a:ext uri="{FF2B5EF4-FFF2-40B4-BE49-F238E27FC236}">
                      <a16:creationId xmlns:a16="http://schemas.microsoft.com/office/drawing/2014/main" id="{A67EE096-1FEF-49EB-972D-04E20989F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2" name="Line 353">
                  <a:extLst>
                    <a:ext uri="{FF2B5EF4-FFF2-40B4-BE49-F238E27FC236}">
                      <a16:creationId xmlns:a16="http://schemas.microsoft.com/office/drawing/2014/main" id="{31E6F178-EFFD-43FF-B180-F447ED604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3" name="Line 354">
                  <a:extLst>
                    <a:ext uri="{FF2B5EF4-FFF2-40B4-BE49-F238E27FC236}">
                      <a16:creationId xmlns:a16="http://schemas.microsoft.com/office/drawing/2014/main" id="{6A1EFFEE-2095-48EC-B1EF-AA332001B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4" name="Line 355">
                  <a:extLst>
                    <a:ext uri="{FF2B5EF4-FFF2-40B4-BE49-F238E27FC236}">
                      <a16:creationId xmlns:a16="http://schemas.microsoft.com/office/drawing/2014/main" id="{85BE5F1E-A347-488C-8C62-197BCEAAA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55" name="Line 356">
                  <a:extLst>
                    <a:ext uri="{FF2B5EF4-FFF2-40B4-BE49-F238E27FC236}">
                      <a16:creationId xmlns:a16="http://schemas.microsoft.com/office/drawing/2014/main" id="{6C788625-FD15-421B-872B-42C78A75B2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3" name="Group 357">
                <a:extLst>
                  <a:ext uri="{FF2B5EF4-FFF2-40B4-BE49-F238E27FC236}">
                    <a16:creationId xmlns:a16="http://schemas.microsoft.com/office/drawing/2014/main" id="{F4D67383-2AAF-4BC0-86B6-14522B8DF3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92"/>
                <a:ext cx="2398" cy="2"/>
                <a:chOff x="0" y="0"/>
                <a:chExt cx="2398" cy="2"/>
              </a:xfrm>
            </p:grpSpPr>
            <p:sp>
              <p:nvSpPr>
                <p:cNvPr id="49594" name="Line 358">
                  <a:extLst>
                    <a:ext uri="{FF2B5EF4-FFF2-40B4-BE49-F238E27FC236}">
                      <a16:creationId xmlns:a16="http://schemas.microsoft.com/office/drawing/2014/main" id="{814C16B6-BA23-4D87-B160-3AE3376128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5" name="Line 359">
                  <a:extLst>
                    <a:ext uri="{FF2B5EF4-FFF2-40B4-BE49-F238E27FC236}">
                      <a16:creationId xmlns:a16="http://schemas.microsoft.com/office/drawing/2014/main" id="{1DDE7C99-57DE-4C32-9BA4-69522A11E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6" name="Line 360">
                  <a:extLst>
                    <a:ext uri="{FF2B5EF4-FFF2-40B4-BE49-F238E27FC236}">
                      <a16:creationId xmlns:a16="http://schemas.microsoft.com/office/drawing/2014/main" id="{7BD2C3AF-BFE5-4600-9C94-E4BF878F02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7" name="Line 361">
                  <a:extLst>
                    <a:ext uri="{FF2B5EF4-FFF2-40B4-BE49-F238E27FC236}">
                      <a16:creationId xmlns:a16="http://schemas.microsoft.com/office/drawing/2014/main" id="{68EB11EF-1E41-4C89-ADDB-F0EB60A6A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8" name="Line 362">
                  <a:extLst>
                    <a:ext uri="{FF2B5EF4-FFF2-40B4-BE49-F238E27FC236}">
                      <a16:creationId xmlns:a16="http://schemas.microsoft.com/office/drawing/2014/main" id="{3078A5CD-0BFA-4808-8247-F9798CF4D6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9" name="Line 363">
                  <a:extLst>
                    <a:ext uri="{FF2B5EF4-FFF2-40B4-BE49-F238E27FC236}">
                      <a16:creationId xmlns:a16="http://schemas.microsoft.com/office/drawing/2014/main" id="{990E1FB5-6DC5-4B7D-9229-C475B0D97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0" name="Line 364">
                  <a:extLst>
                    <a:ext uri="{FF2B5EF4-FFF2-40B4-BE49-F238E27FC236}">
                      <a16:creationId xmlns:a16="http://schemas.microsoft.com/office/drawing/2014/main" id="{78F39060-BE5F-450C-8850-1CCC376BA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1" name="Line 365">
                  <a:extLst>
                    <a:ext uri="{FF2B5EF4-FFF2-40B4-BE49-F238E27FC236}">
                      <a16:creationId xmlns:a16="http://schemas.microsoft.com/office/drawing/2014/main" id="{7C77A8E0-7120-4503-B137-1E3F8952D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2" name="Line 366">
                  <a:extLst>
                    <a:ext uri="{FF2B5EF4-FFF2-40B4-BE49-F238E27FC236}">
                      <a16:creationId xmlns:a16="http://schemas.microsoft.com/office/drawing/2014/main" id="{D6095F94-8521-4CD0-B52A-38BB24C5F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3" name="Line 367">
                  <a:extLst>
                    <a:ext uri="{FF2B5EF4-FFF2-40B4-BE49-F238E27FC236}">
                      <a16:creationId xmlns:a16="http://schemas.microsoft.com/office/drawing/2014/main" id="{EB1FFE29-6A7E-4AFE-AD24-30CB81FA7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4" name="Line 368">
                  <a:extLst>
                    <a:ext uri="{FF2B5EF4-FFF2-40B4-BE49-F238E27FC236}">
                      <a16:creationId xmlns:a16="http://schemas.microsoft.com/office/drawing/2014/main" id="{C27B1D6D-4E0C-4692-BFF8-D2CFBD4D9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5" name="Line 369">
                  <a:extLst>
                    <a:ext uri="{FF2B5EF4-FFF2-40B4-BE49-F238E27FC236}">
                      <a16:creationId xmlns:a16="http://schemas.microsoft.com/office/drawing/2014/main" id="{47B2ED73-B2D8-4E31-8F60-07FD3E0601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6" name="Line 370">
                  <a:extLst>
                    <a:ext uri="{FF2B5EF4-FFF2-40B4-BE49-F238E27FC236}">
                      <a16:creationId xmlns:a16="http://schemas.microsoft.com/office/drawing/2014/main" id="{D3880D91-44F2-4EAB-BBD7-EF811BC95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7" name="Line 371">
                  <a:extLst>
                    <a:ext uri="{FF2B5EF4-FFF2-40B4-BE49-F238E27FC236}">
                      <a16:creationId xmlns:a16="http://schemas.microsoft.com/office/drawing/2014/main" id="{058CDA4C-5B29-4819-93AB-29EAD90A8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8" name="Line 372">
                  <a:extLst>
                    <a:ext uri="{FF2B5EF4-FFF2-40B4-BE49-F238E27FC236}">
                      <a16:creationId xmlns:a16="http://schemas.microsoft.com/office/drawing/2014/main" id="{6557AC01-0F3F-4C0E-9BC5-339EAE40E3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09" name="Line 373">
                  <a:extLst>
                    <a:ext uri="{FF2B5EF4-FFF2-40B4-BE49-F238E27FC236}">
                      <a16:creationId xmlns:a16="http://schemas.microsoft.com/office/drawing/2014/main" id="{0791AB42-C349-40FF-993C-90069E366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0" name="Line 374">
                  <a:extLst>
                    <a:ext uri="{FF2B5EF4-FFF2-40B4-BE49-F238E27FC236}">
                      <a16:creationId xmlns:a16="http://schemas.microsoft.com/office/drawing/2014/main" id="{804CCB0E-7228-41F4-8EF7-AE0258CF6E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1" name="Line 375">
                  <a:extLst>
                    <a:ext uri="{FF2B5EF4-FFF2-40B4-BE49-F238E27FC236}">
                      <a16:creationId xmlns:a16="http://schemas.microsoft.com/office/drawing/2014/main" id="{8D30AB52-48CA-4079-87C8-45A7C369C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2" name="Line 376">
                  <a:extLst>
                    <a:ext uri="{FF2B5EF4-FFF2-40B4-BE49-F238E27FC236}">
                      <a16:creationId xmlns:a16="http://schemas.microsoft.com/office/drawing/2014/main" id="{490570D8-EC7D-445A-A9D2-BBE1BCA7C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3" name="Line 377">
                  <a:extLst>
                    <a:ext uri="{FF2B5EF4-FFF2-40B4-BE49-F238E27FC236}">
                      <a16:creationId xmlns:a16="http://schemas.microsoft.com/office/drawing/2014/main" id="{5EBD13AD-9FB2-427C-AFF2-860DC7FAD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4" name="Line 378">
                  <a:extLst>
                    <a:ext uri="{FF2B5EF4-FFF2-40B4-BE49-F238E27FC236}">
                      <a16:creationId xmlns:a16="http://schemas.microsoft.com/office/drawing/2014/main" id="{0084FD26-46D1-4D4A-A477-227E73C3BC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5" name="Line 379">
                  <a:extLst>
                    <a:ext uri="{FF2B5EF4-FFF2-40B4-BE49-F238E27FC236}">
                      <a16:creationId xmlns:a16="http://schemas.microsoft.com/office/drawing/2014/main" id="{A0210F38-E398-4267-B680-AB8A88BE6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6" name="Line 380">
                  <a:extLst>
                    <a:ext uri="{FF2B5EF4-FFF2-40B4-BE49-F238E27FC236}">
                      <a16:creationId xmlns:a16="http://schemas.microsoft.com/office/drawing/2014/main" id="{6BA07150-C008-4B9F-AFD9-CA8DA8B4AC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7" name="Line 381">
                  <a:extLst>
                    <a:ext uri="{FF2B5EF4-FFF2-40B4-BE49-F238E27FC236}">
                      <a16:creationId xmlns:a16="http://schemas.microsoft.com/office/drawing/2014/main" id="{1287599F-6690-4102-A854-B6B7A2CFE5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8" name="Line 382">
                  <a:extLst>
                    <a:ext uri="{FF2B5EF4-FFF2-40B4-BE49-F238E27FC236}">
                      <a16:creationId xmlns:a16="http://schemas.microsoft.com/office/drawing/2014/main" id="{64F7AB0D-80C9-4210-BEBE-6EEB6467B0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19" name="Line 383">
                  <a:extLst>
                    <a:ext uri="{FF2B5EF4-FFF2-40B4-BE49-F238E27FC236}">
                      <a16:creationId xmlns:a16="http://schemas.microsoft.com/office/drawing/2014/main" id="{27A3297F-8728-4D57-A397-0DBE4CF898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0" name="Line 384">
                  <a:extLst>
                    <a:ext uri="{FF2B5EF4-FFF2-40B4-BE49-F238E27FC236}">
                      <a16:creationId xmlns:a16="http://schemas.microsoft.com/office/drawing/2014/main" id="{ECDC0E40-30F0-48B3-B4C2-3612618E4C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1" name="Line 385">
                  <a:extLst>
                    <a:ext uri="{FF2B5EF4-FFF2-40B4-BE49-F238E27FC236}">
                      <a16:creationId xmlns:a16="http://schemas.microsoft.com/office/drawing/2014/main" id="{4863D7F8-CC61-42AC-9348-5B9530B618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2" name="Line 386">
                  <a:extLst>
                    <a:ext uri="{FF2B5EF4-FFF2-40B4-BE49-F238E27FC236}">
                      <a16:creationId xmlns:a16="http://schemas.microsoft.com/office/drawing/2014/main" id="{476EB4D2-4543-47D4-840E-B89491888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3" name="Line 387">
                  <a:extLst>
                    <a:ext uri="{FF2B5EF4-FFF2-40B4-BE49-F238E27FC236}">
                      <a16:creationId xmlns:a16="http://schemas.microsoft.com/office/drawing/2014/main" id="{CA2D8019-50DC-4D78-8505-556F96B74A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624" name="Line 388">
                  <a:extLst>
                    <a:ext uri="{FF2B5EF4-FFF2-40B4-BE49-F238E27FC236}">
                      <a16:creationId xmlns:a16="http://schemas.microsoft.com/office/drawing/2014/main" id="{85ED2B26-84B2-403F-BA30-00898C6E4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4" name="Group 389">
                <a:extLst>
                  <a:ext uri="{FF2B5EF4-FFF2-40B4-BE49-F238E27FC236}">
                    <a16:creationId xmlns:a16="http://schemas.microsoft.com/office/drawing/2014/main" id="{0E882BE2-7F8D-4DE1-9748-909CFD5707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864"/>
                <a:ext cx="2398" cy="2"/>
                <a:chOff x="0" y="0"/>
                <a:chExt cx="2398" cy="2"/>
              </a:xfrm>
            </p:grpSpPr>
            <p:sp>
              <p:nvSpPr>
                <p:cNvPr id="49563" name="Line 390">
                  <a:extLst>
                    <a:ext uri="{FF2B5EF4-FFF2-40B4-BE49-F238E27FC236}">
                      <a16:creationId xmlns:a16="http://schemas.microsoft.com/office/drawing/2014/main" id="{721C5C81-0AF2-4E34-A827-8004657C8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4" name="Line 391">
                  <a:extLst>
                    <a:ext uri="{FF2B5EF4-FFF2-40B4-BE49-F238E27FC236}">
                      <a16:creationId xmlns:a16="http://schemas.microsoft.com/office/drawing/2014/main" id="{E094C59C-F98D-4ACA-B1B8-2C8A22906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5" name="Line 392">
                  <a:extLst>
                    <a:ext uri="{FF2B5EF4-FFF2-40B4-BE49-F238E27FC236}">
                      <a16:creationId xmlns:a16="http://schemas.microsoft.com/office/drawing/2014/main" id="{1CA3C231-BBF8-4AD1-8E6D-C80320E13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6" name="Line 393">
                  <a:extLst>
                    <a:ext uri="{FF2B5EF4-FFF2-40B4-BE49-F238E27FC236}">
                      <a16:creationId xmlns:a16="http://schemas.microsoft.com/office/drawing/2014/main" id="{B20466F1-9F61-404F-85B9-66E59FA61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7" name="Line 394">
                  <a:extLst>
                    <a:ext uri="{FF2B5EF4-FFF2-40B4-BE49-F238E27FC236}">
                      <a16:creationId xmlns:a16="http://schemas.microsoft.com/office/drawing/2014/main" id="{0351FE5B-209A-4646-A611-C80814FAD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8" name="Line 395">
                  <a:extLst>
                    <a:ext uri="{FF2B5EF4-FFF2-40B4-BE49-F238E27FC236}">
                      <a16:creationId xmlns:a16="http://schemas.microsoft.com/office/drawing/2014/main" id="{9722E11A-F2AB-4023-888C-4D4970E65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9" name="Line 396">
                  <a:extLst>
                    <a:ext uri="{FF2B5EF4-FFF2-40B4-BE49-F238E27FC236}">
                      <a16:creationId xmlns:a16="http://schemas.microsoft.com/office/drawing/2014/main" id="{DA45DF82-BDB3-4945-93EE-45F406DFF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0" name="Line 397">
                  <a:extLst>
                    <a:ext uri="{FF2B5EF4-FFF2-40B4-BE49-F238E27FC236}">
                      <a16:creationId xmlns:a16="http://schemas.microsoft.com/office/drawing/2014/main" id="{D3E5CB65-CA2A-4173-AB24-3F9147A05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1" name="Line 398">
                  <a:extLst>
                    <a:ext uri="{FF2B5EF4-FFF2-40B4-BE49-F238E27FC236}">
                      <a16:creationId xmlns:a16="http://schemas.microsoft.com/office/drawing/2014/main" id="{36D7552B-12B6-41E5-B6F8-1031B216DC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2" name="Line 399">
                  <a:extLst>
                    <a:ext uri="{FF2B5EF4-FFF2-40B4-BE49-F238E27FC236}">
                      <a16:creationId xmlns:a16="http://schemas.microsoft.com/office/drawing/2014/main" id="{F6F944F2-648C-46DD-9BEF-12A289855A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3" name="Line 400">
                  <a:extLst>
                    <a:ext uri="{FF2B5EF4-FFF2-40B4-BE49-F238E27FC236}">
                      <a16:creationId xmlns:a16="http://schemas.microsoft.com/office/drawing/2014/main" id="{7EE71A15-11A5-493A-96EC-F5347DC76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4" name="Line 401">
                  <a:extLst>
                    <a:ext uri="{FF2B5EF4-FFF2-40B4-BE49-F238E27FC236}">
                      <a16:creationId xmlns:a16="http://schemas.microsoft.com/office/drawing/2014/main" id="{EC2E44DF-041F-4EDB-96A6-F417F5B99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5" name="Line 402">
                  <a:extLst>
                    <a:ext uri="{FF2B5EF4-FFF2-40B4-BE49-F238E27FC236}">
                      <a16:creationId xmlns:a16="http://schemas.microsoft.com/office/drawing/2014/main" id="{D6FB8BEF-5F2F-4A38-96A3-72B8DD6A1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6" name="Line 403">
                  <a:extLst>
                    <a:ext uri="{FF2B5EF4-FFF2-40B4-BE49-F238E27FC236}">
                      <a16:creationId xmlns:a16="http://schemas.microsoft.com/office/drawing/2014/main" id="{E5419ABA-68FF-4AA1-815C-02A4A7461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7" name="Line 404">
                  <a:extLst>
                    <a:ext uri="{FF2B5EF4-FFF2-40B4-BE49-F238E27FC236}">
                      <a16:creationId xmlns:a16="http://schemas.microsoft.com/office/drawing/2014/main" id="{82F135D7-1734-40C0-876C-6B51D1565B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8" name="Line 405">
                  <a:extLst>
                    <a:ext uri="{FF2B5EF4-FFF2-40B4-BE49-F238E27FC236}">
                      <a16:creationId xmlns:a16="http://schemas.microsoft.com/office/drawing/2014/main" id="{DAC888D5-0311-4033-8400-3FFD9B227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79" name="Line 406">
                  <a:extLst>
                    <a:ext uri="{FF2B5EF4-FFF2-40B4-BE49-F238E27FC236}">
                      <a16:creationId xmlns:a16="http://schemas.microsoft.com/office/drawing/2014/main" id="{1183AAF5-257D-40E8-A714-E030C4B2E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0" name="Line 407">
                  <a:extLst>
                    <a:ext uri="{FF2B5EF4-FFF2-40B4-BE49-F238E27FC236}">
                      <a16:creationId xmlns:a16="http://schemas.microsoft.com/office/drawing/2014/main" id="{DC610481-C103-482F-9353-89DC1FEFF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1" name="Line 408">
                  <a:extLst>
                    <a:ext uri="{FF2B5EF4-FFF2-40B4-BE49-F238E27FC236}">
                      <a16:creationId xmlns:a16="http://schemas.microsoft.com/office/drawing/2014/main" id="{E432C491-9ABD-4604-A2B6-E4EF59FD56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2" name="Line 409">
                  <a:extLst>
                    <a:ext uri="{FF2B5EF4-FFF2-40B4-BE49-F238E27FC236}">
                      <a16:creationId xmlns:a16="http://schemas.microsoft.com/office/drawing/2014/main" id="{A5BAF6C5-F2DC-4AAB-B409-EBEC042DA3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3" name="Line 410">
                  <a:extLst>
                    <a:ext uri="{FF2B5EF4-FFF2-40B4-BE49-F238E27FC236}">
                      <a16:creationId xmlns:a16="http://schemas.microsoft.com/office/drawing/2014/main" id="{FE45CF23-4AB5-4BE0-AF0F-763F21CEBD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4" name="Line 411">
                  <a:extLst>
                    <a:ext uri="{FF2B5EF4-FFF2-40B4-BE49-F238E27FC236}">
                      <a16:creationId xmlns:a16="http://schemas.microsoft.com/office/drawing/2014/main" id="{434EADEB-0F3F-4857-9BA4-C6C5ED8894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5" name="Line 412">
                  <a:extLst>
                    <a:ext uri="{FF2B5EF4-FFF2-40B4-BE49-F238E27FC236}">
                      <a16:creationId xmlns:a16="http://schemas.microsoft.com/office/drawing/2014/main" id="{84E0F1FF-6211-4FD9-A4EF-38F6A4AD5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6" name="Line 413">
                  <a:extLst>
                    <a:ext uri="{FF2B5EF4-FFF2-40B4-BE49-F238E27FC236}">
                      <a16:creationId xmlns:a16="http://schemas.microsoft.com/office/drawing/2014/main" id="{A745C979-C568-4FFF-8EE1-5F157789C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7" name="Line 414">
                  <a:extLst>
                    <a:ext uri="{FF2B5EF4-FFF2-40B4-BE49-F238E27FC236}">
                      <a16:creationId xmlns:a16="http://schemas.microsoft.com/office/drawing/2014/main" id="{94C8CA7B-209D-48C4-B482-E27A915CC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8" name="Line 415">
                  <a:extLst>
                    <a:ext uri="{FF2B5EF4-FFF2-40B4-BE49-F238E27FC236}">
                      <a16:creationId xmlns:a16="http://schemas.microsoft.com/office/drawing/2014/main" id="{9E0F098C-AAAC-4F28-9401-E9B581FD55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89" name="Line 416">
                  <a:extLst>
                    <a:ext uri="{FF2B5EF4-FFF2-40B4-BE49-F238E27FC236}">
                      <a16:creationId xmlns:a16="http://schemas.microsoft.com/office/drawing/2014/main" id="{F2E504FF-D9EF-4ABA-B555-E800D25A01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0" name="Line 417">
                  <a:extLst>
                    <a:ext uri="{FF2B5EF4-FFF2-40B4-BE49-F238E27FC236}">
                      <a16:creationId xmlns:a16="http://schemas.microsoft.com/office/drawing/2014/main" id="{C529862B-D912-4F98-9159-493A3B4404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1" name="Line 418">
                  <a:extLst>
                    <a:ext uri="{FF2B5EF4-FFF2-40B4-BE49-F238E27FC236}">
                      <a16:creationId xmlns:a16="http://schemas.microsoft.com/office/drawing/2014/main" id="{61B8D5A3-6490-41A9-A99E-B37E35227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2" name="Line 419">
                  <a:extLst>
                    <a:ext uri="{FF2B5EF4-FFF2-40B4-BE49-F238E27FC236}">
                      <a16:creationId xmlns:a16="http://schemas.microsoft.com/office/drawing/2014/main" id="{6D7D3D68-C0C3-41D6-812C-A4E0FA48B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93" name="Line 420">
                  <a:extLst>
                    <a:ext uri="{FF2B5EF4-FFF2-40B4-BE49-F238E27FC236}">
                      <a16:creationId xmlns:a16="http://schemas.microsoft.com/office/drawing/2014/main" id="{F80B6312-33AC-4170-ADC5-38AA558E85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5" name="Group 421">
                <a:extLst>
                  <a:ext uri="{FF2B5EF4-FFF2-40B4-BE49-F238E27FC236}">
                    <a16:creationId xmlns:a16="http://schemas.microsoft.com/office/drawing/2014/main" id="{B2AAE55C-A612-4179-BA01-FD86A99987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936"/>
                <a:ext cx="2398" cy="2"/>
                <a:chOff x="0" y="0"/>
                <a:chExt cx="2398" cy="2"/>
              </a:xfrm>
            </p:grpSpPr>
            <p:sp>
              <p:nvSpPr>
                <p:cNvPr id="49532" name="Line 422">
                  <a:extLst>
                    <a:ext uri="{FF2B5EF4-FFF2-40B4-BE49-F238E27FC236}">
                      <a16:creationId xmlns:a16="http://schemas.microsoft.com/office/drawing/2014/main" id="{C7A8471A-E101-4126-910F-26C708E40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3" name="Line 423">
                  <a:extLst>
                    <a:ext uri="{FF2B5EF4-FFF2-40B4-BE49-F238E27FC236}">
                      <a16:creationId xmlns:a16="http://schemas.microsoft.com/office/drawing/2014/main" id="{625CA244-93E1-4FFE-B495-8C72379EF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4" name="Line 424">
                  <a:extLst>
                    <a:ext uri="{FF2B5EF4-FFF2-40B4-BE49-F238E27FC236}">
                      <a16:creationId xmlns:a16="http://schemas.microsoft.com/office/drawing/2014/main" id="{7F076E3F-DB1C-4873-85B9-C48A44D42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5" name="Line 425">
                  <a:extLst>
                    <a:ext uri="{FF2B5EF4-FFF2-40B4-BE49-F238E27FC236}">
                      <a16:creationId xmlns:a16="http://schemas.microsoft.com/office/drawing/2014/main" id="{8EF29EEF-1B62-43A3-B954-EA999D307C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6" name="Line 426">
                  <a:extLst>
                    <a:ext uri="{FF2B5EF4-FFF2-40B4-BE49-F238E27FC236}">
                      <a16:creationId xmlns:a16="http://schemas.microsoft.com/office/drawing/2014/main" id="{AADDAA2A-5095-4B7D-A160-689D76738F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7" name="Line 427">
                  <a:extLst>
                    <a:ext uri="{FF2B5EF4-FFF2-40B4-BE49-F238E27FC236}">
                      <a16:creationId xmlns:a16="http://schemas.microsoft.com/office/drawing/2014/main" id="{350CF73A-F82B-460C-892D-B02C74E02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8" name="Line 428">
                  <a:extLst>
                    <a:ext uri="{FF2B5EF4-FFF2-40B4-BE49-F238E27FC236}">
                      <a16:creationId xmlns:a16="http://schemas.microsoft.com/office/drawing/2014/main" id="{6B628F00-65F7-4FC6-9976-71DD4AFE91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9" name="Line 429">
                  <a:extLst>
                    <a:ext uri="{FF2B5EF4-FFF2-40B4-BE49-F238E27FC236}">
                      <a16:creationId xmlns:a16="http://schemas.microsoft.com/office/drawing/2014/main" id="{BF19F1A9-16A4-4423-A91D-89B0822BB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0" name="Line 430">
                  <a:extLst>
                    <a:ext uri="{FF2B5EF4-FFF2-40B4-BE49-F238E27FC236}">
                      <a16:creationId xmlns:a16="http://schemas.microsoft.com/office/drawing/2014/main" id="{663E1969-944F-4670-96AA-45A956959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1" name="Line 431">
                  <a:extLst>
                    <a:ext uri="{FF2B5EF4-FFF2-40B4-BE49-F238E27FC236}">
                      <a16:creationId xmlns:a16="http://schemas.microsoft.com/office/drawing/2014/main" id="{C251C94A-E9AE-43BD-9B36-EF0A025EB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2" name="Line 432">
                  <a:extLst>
                    <a:ext uri="{FF2B5EF4-FFF2-40B4-BE49-F238E27FC236}">
                      <a16:creationId xmlns:a16="http://schemas.microsoft.com/office/drawing/2014/main" id="{86334528-6EE5-4427-9183-CBDA74D88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3" name="Line 433">
                  <a:extLst>
                    <a:ext uri="{FF2B5EF4-FFF2-40B4-BE49-F238E27FC236}">
                      <a16:creationId xmlns:a16="http://schemas.microsoft.com/office/drawing/2014/main" id="{33FA74FE-64E5-4CEA-9818-5DB1912014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4" name="Line 434">
                  <a:extLst>
                    <a:ext uri="{FF2B5EF4-FFF2-40B4-BE49-F238E27FC236}">
                      <a16:creationId xmlns:a16="http://schemas.microsoft.com/office/drawing/2014/main" id="{1070462B-42B1-44A2-BC5C-B718EFA0D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5" name="Line 435">
                  <a:extLst>
                    <a:ext uri="{FF2B5EF4-FFF2-40B4-BE49-F238E27FC236}">
                      <a16:creationId xmlns:a16="http://schemas.microsoft.com/office/drawing/2014/main" id="{14328B7D-0DDE-4EF1-BD03-76F63A821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6" name="Line 436">
                  <a:extLst>
                    <a:ext uri="{FF2B5EF4-FFF2-40B4-BE49-F238E27FC236}">
                      <a16:creationId xmlns:a16="http://schemas.microsoft.com/office/drawing/2014/main" id="{15122664-9812-470F-AE24-97F74C48E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7" name="Line 437">
                  <a:extLst>
                    <a:ext uri="{FF2B5EF4-FFF2-40B4-BE49-F238E27FC236}">
                      <a16:creationId xmlns:a16="http://schemas.microsoft.com/office/drawing/2014/main" id="{F9F6CC39-0097-401E-B691-6ECADEC85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8" name="Line 438">
                  <a:extLst>
                    <a:ext uri="{FF2B5EF4-FFF2-40B4-BE49-F238E27FC236}">
                      <a16:creationId xmlns:a16="http://schemas.microsoft.com/office/drawing/2014/main" id="{161BE5B3-D63B-44D0-9CCE-31EC7927E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49" name="Line 439">
                  <a:extLst>
                    <a:ext uri="{FF2B5EF4-FFF2-40B4-BE49-F238E27FC236}">
                      <a16:creationId xmlns:a16="http://schemas.microsoft.com/office/drawing/2014/main" id="{23E6C93D-2C80-483A-AB21-AF3A5C44C2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0" name="Line 440">
                  <a:extLst>
                    <a:ext uri="{FF2B5EF4-FFF2-40B4-BE49-F238E27FC236}">
                      <a16:creationId xmlns:a16="http://schemas.microsoft.com/office/drawing/2014/main" id="{21BC3EDA-995B-487C-B7F8-F7D5D87FC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1" name="Line 441">
                  <a:extLst>
                    <a:ext uri="{FF2B5EF4-FFF2-40B4-BE49-F238E27FC236}">
                      <a16:creationId xmlns:a16="http://schemas.microsoft.com/office/drawing/2014/main" id="{08566D04-9CB3-49B7-B865-711F79CE3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2" name="Line 442">
                  <a:extLst>
                    <a:ext uri="{FF2B5EF4-FFF2-40B4-BE49-F238E27FC236}">
                      <a16:creationId xmlns:a16="http://schemas.microsoft.com/office/drawing/2014/main" id="{685A5B60-D5FF-4897-8FD5-8C97A831B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3" name="Line 443">
                  <a:extLst>
                    <a:ext uri="{FF2B5EF4-FFF2-40B4-BE49-F238E27FC236}">
                      <a16:creationId xmlns:a16="http://schemas.microsoft.com/office/drawing/2014/main" id="{B02450AD-F565-414A-875F-48E9F1EB4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4" name="Line 444">
                  <a:extLst>
                    <a:ext uri="{FF2B5EF4-FFF2-40B4-BE49-F238E27FC236}">
                      <a16:creationId xmlns:a16="http://schemas.microsoft.com/office/drawing/2014/main" id="{EEE782F5-0D6C-4F68-ADC2-196516BA4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5" name="Line 445">
                  <a:extLst>
                    <a:ext uri="{FF2B5EF4-FFF2-40B4-BE49-F238E27FC236}">
                      <a16:creationId xmlns:a16="http://schemas.microsoft.com/office/drawing/2014/main" id="{0CD582B0-7F37-45BF-9822-5B653A70B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6" name="Line 446">
                  <a:extLst>
                    <a:ext uri="{FF2B5EF4-FFF2-40B4-BE49-F238E27FC236}">
                      <a16:creationId xmlns:a16="http://schemas.microsoft.com/office/drawing/2014/main" id="{9CD76081-BA63-4416-AC1C-EEBD2CF88A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7" name="Line 447">
                  <a:extLst>
                    <a:ext uri="{FF2B5EF4-FFF2-40B4-BE49-F238E27FC236}">
                      <a16:creationId xmlns:a16="http://schemas.microsoft.com/office/drawing/2014/main" id="{10AFB41B-218D-4076-A3D5-41AF59C699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8" name="Line 448">
                  <a:extLst>
                    <a:ext uri="{FF2B5EF4-FFF2-40B4-BE49-F238E27FC236}">
                      <a16:creationId xmlns:a16="http://schemas.microsoft.com/office/drawing/2014/main" id="{D685DA71-F94E-42BB-B0E0-BBB3B888C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59" name="Line 449">
                  <a:extLst>
                    <a:ext uri="{FF2B5EF4-FFF2-40B4-BE49-F238E27FC236}">
                      <a16:creationId xmlns:a16="http://schemas.microsoft.com/office/drawing/2014/main" id="{47A40738-13D6-4CCB-8A95-BCAE3C21A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0" name="Line 450">
                  <a:extLst>
                    <a:ext uri="{FF2B5EF4-FFF2-40B4-BE49-F238E27FC236}">
                      <a16:creationId xmlns:a16="http://schemas.microsoft.com/office/drawing/2014/main" id="{DEFD742E-D466-4E3D-87CF-4327D451A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1" name="Line 451">
                  <a:extLst>
                    <a:ext uri="{FF2B5EF4-FFF2-40B4-BE49-F238E27FC236}">
                      <a16:creationId xmlns:a16="http://schemas.microsoft.com/office/drawing/2014/main" id="{DEFF6C3C-A623-4713-BD5F-EE337514A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62" name="Line 452">
                  <a:extLst>
                    <a:ext uri="{FF2B5EF4-FFF2-40B4-BE49-F238E27FC236}">
                      <a16:creationId xmlns:a16="http://schemas.microsoft.com/office/drawing/2014/main" id="{8625207C-E588-4CEA-84AC-D0E495A5A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6" name="Group 453">
                <a:extLst>
                  <a:ext uri="{FF2B5EF4-FFF2-40B4-BE49-F238E27FC236}">
                    <a16:creationId xmlns:a16="http://schemas.microsoft.com/office/drawing/2014/main" id="{007199EB-42AF-4C83-9175-95EBB53F1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008"/>
                <a:ext cx="2398" cy="2"/>
                <a:chOff x="0" y="0"/>
                <a:chExt cx="2398" cy="2"/>
              </a:xfrm>
            </p:grpSpPr>
            <p:sp>
              <p:nvSpPr>
                <p:cNvPr id="49501" name="Line 454">
                  <a:extLst>
                    <a:ext uri="{FF2B5EF4-FFF2-40B4-BE49-F238E27FC236}">
                      <a16:creationId xmlns:a16="http://schemas.microsoft.com/office/drawing/2014/main" id="{12330153-A72E-4FA9-84ED-3B96AA025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2" name="Line 455">
                  <a:extLst>
                    <a:ext uri="{FF2B5EF4-FFF2-40B4-BE49-F238E27FC236}">
                      <a16:creationId xmlns:a16="http://schemas.microsoft.com/office/drawing/2014/main" id="{A8E3E397-0417-49F3-9CD7-B05902A6A2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3" name="Line 456">
                  <a:extLst>
                    <a:ext uri="{FF2B5EF4-FFF2-40B4-BE49-F238E27FC236}">
                      <a16:creationId xmlns:a16="http://schemas.microsoft.com/office/drawing/2014/main" id="{99778D9C-6ACA-493D-BA68-B5ECE4239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4" name="Line 457">
                  <a:extLst>
                    <a:ext uri="{FF2B5EF4-FFF2-40B4-BE49-F238E27FC236}">
                      <a16:creationId xmlns:a16="http://schemas.microsoft.com/office/drawing/2014/main" id="{33FAC70D-E954-4AE0-9380-6925DAD25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5" name="Line 458">
                  <a:extLst>
                    <a:ext uri="{FF2B5EF4-FFF2-40B4-BE49-F238E27FC236}">
                      <a16:creationId xmlns:a16="http://schemas.microsoft.com/office/drawing/2014/main" id="{B97C8838-3971-408E-A05B-AD8E32AAE2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6" name="Line 459">
                  <a:extLst>
                    <a:ext uri="{FF2B5EF4-FFF2-40B4-BE49-F238E27FC236}">
                      <a16:creationId xmlns:a16="http://schemas.microsoft.com/office/drawing/2014/main" id="{03D5ED25-3EEE-4C7D-A51C-2249BC83C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7" name="Line 460">
                  <a:extLst>
                    <a:ext uri="{FF2B5EF4-FFF2-40B4-BE49-F238E27FC236}">
                      <a16:creationId xmlns:a16="http://schemas.microsoft.com/office/drawing/2014/main" id="{ADF8B8E6-2753-4D70-80CE-C3C350168C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8" name="Line 461">
                  <a:extLst>
                    <a:ext uri="{FF2B5EF4-FFF2-40B4-BE49-F238E27FC236}">
                      <a16:creationId xmlns:a16="http://schemas.microsoft.com/office/drawing/2014/main" id="{4EC83415-CBE2-40B1-8B10-300E996F7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9" name="Line 462">
                  <a:extLst>
                    <a:ext uri="{FF2B5EF4-FFF2-40B4-BE49-F238E27FC236}">
                      <a16:creationId xmlns:a16="http://schemas.microsoft.com/office/drawing/2014/main" id="{8183E9E2-BCB2-45AE-B9F4-B3AB51D7A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0" name="Line 463">
                  <a:extLst>
                    <a:ext uri="{FF2B5EF4-FFF2-40B4-BE49-F238E27FC236}">
                      <a16:creationId xmlns:a16="http://schemas.microsoft.com/office/drawing/2014/main" id="{A1C29956-FD6B-446B-AD9C-00EECAB6F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1" name="Line 464">
                  <a:extLst>
                    <a:ext uri="{FF2B5EF4-FFF2-40B4-BE49-F238E27FC236}">
                      <a16:creationId xmlns:a16="http://schemas.microsoft.com/office/drawing/2014/main" id="{4A02E67C-D202-41B6-AC07-F1EC475AD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2" name="Line 465">
                  <a:extLst>
                    <a:ext uri="{FF2B5EF4-FFF2-40B4-BE49-F238E27FC236}">
                      <a16:creationId xmlns:a16="http://schemas.microsoft.com/office/drawing/2014/main" id="{CB93E7E0-01C4-4352-9E9C-02216BB3C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3" name="Line 466">
                  <a:extLst>
                    <a:ext uri="{FF2B5EF4-FFF2-40B4-BE49-F238E27FC236}">
                      <a16:creationId xmlns:a16="http://schemas.microsoft.com/office/drawing/2014/main" id="{E36E10C2-0CFD-451B-9DC2-C5ACC768E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4" name="Line 467">
                  <a:extLst>
                    <a:ext uri="{FF2B5EF4-FFF2-40B4-BE49-F238E27FC236}">
                      <a16:creationId xmlns:a16="http://schemas.microsoft.com/office/drawing/2014/main" id="{0EF773E6-3CCA-43A6-B67E-AE941A647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5" name="Line 468">
                  <a:extLst>
                    <a:ext uri="{FF2B5EF4-FFF2-40B4-BE49-F238E27FC236}">
                      <a16:creationId xmlns:a16="http://schemas.microsoft.com/office/drawing/2014/main" id="{02EA6485-2556-46C2-867D-D79FB0BC3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6" name="Line 469">
                  <a:extLst>
                    <a:ext uri="{FF2B5EF4-FFF2-40B4-BE49-F238E27FC236}">
                      <a16:creationId xmlns:a16="http://schemas.microsoft.com/office/drawing/2014/main" id="{7CD3206F-C43D-423D-BB1C-61E62F308B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7" name="Line 470">
                  <a:extLst>
                    <a:ext uri="{FF2B5EF4-FFF2-40B4-BE49-F238E27FC236}">
                      <a16:creationId xmlns:a16="http://schemas.microsoft.com/office/drawing/2014/main" id="{9CA1381E-97EB-4A24-856B-CE261F734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8" name="Line 471">
                  <a:extLst>
                    <a:ext uri="{FF2B5EF4-FFF2-40B4-BE49-F238E27FC236}">
                      <a16:creationId xmlns:a16="http://schemas.microsoft.com/office/drawing/2014/main" id="{B84C1D01-5320-41A9-AA55-560138E300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19" name="Line 472">
                  <a:extLst>
                    <a:ext uri="{FF2B5EF4-FFF2-40B4-BE49-F238E27FC236}">
                      <a16:creationId xmlns:a16="http://schemas.microsoft.com/office/drawing/2014/main" id="{971F8134-3815-4C9F-A449-9656FC83F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0" name="Line 473">
                  <a:extLst>
                    <a:ext uri="{FF2B5EF4-FFF2-40B4-BE49-F238E27FC236}">
                      <a16:creationId xmlns:a16="http://schemas.microsoft.com/office/drawing/2014/main" id="{5D3D2537-A543-4177-B3D8-A59000838C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1" name="Line 474">
                  <a:extLst>
                    <a:ext uri="{FF2B5EF4-FFF2-40B4-BE49-F238E27FC236}">
                      <a16:creationId xmlns:a16="http://schemas.microsoft.com/office/drawing/2014/main" id="{120E0A2D-259C-4E71-BD24-2DA0554FF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2" name="Line 475">
                  <a:extLst>
                    <a:ext uri="{FF2B5EF4-FFF2-40B4-BE49-F238E27FC236}">
                      <a16:creationId xmlns:a16="http://schemas.microsoft.com/office/drawing/2014/main" id="{47B8A161-AD20-4348-8303-2FB263EDE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3" name="Line 476">
                  <a:extLst>
                    <a:ext uri="{FF2B5EF4-FFF2-40B4-BE49-F238E27FC236}">
                      <a16:creationId xmlns:a16="http://schemas.microsoft.com/office/drawing/2014/main" id="{7B522712-8E78-41FC-88C0-91BFB45C0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4" name="Line 477">
                  <a:extLst>
                    <a:ext uri="{FF2B5EF4-FFF2-40B4-BE49-F238E27FC236}">
                      <a16:creationId xmlns:a16="http://schemas.microsoft.com/office/drawing/2014/main" id="{67E43E3D-AF36-4D03-B55F-E827014398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5" name="Line 478">
                  <a:extLst>
                    <a:ext uri="{FF2B5EF4-FFF2-40B4-BE49-F238E27FC236}">
                      <a16:creationId xmlns:a16="http://schemas.microsoft.com/office/drawing/2014/main" id="{3E3D6604-4543-4B6D-9E9B-EADEB5334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6" name="Line 479">
                  <a:extLst>
                    <a:ext uri="{FF2B5EF4-FFF2-40B4-BE49-F238E27FC236}">
                      <a16:creationId xmlns:a16="http://schemas.microsoft.com/office/drawing/2014/main" id="{EB14EC5E-94E8-4A7F-976F-6459B3BF10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7" name="Line 480">
                  <a:extLst>
                    <a:ext uri="{FF2B5EF4-FFF2-40B4-BE49-F238E27FC236}">
                      <a16:creationId xmlns:a16="http://schemas.microsoft.com/office/drawing/2014/main" id="{696C47D6-4660-4CB4-A7D0-93A6E1D81C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8" name="Line 481">
                  <a:extLst>
                    <a:ext uri="{FF2B5EF4-FFF2-40B4-BE49-F238E27FC236}">
                      <a16:creationId xmlns:a16="http://schemas.microsoft.com/office/drawing/2014/main" id="{7EC8551D-B8A3-46DC-9D38-681EF350F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29" name="Line 482">
                  <a:extLst>
                    <a:ext uri="{FF2B5EF4-FFF2-40B4-BE49-F238E27FC236}">
                      <a16:creationId xmlns:a16="http://schemas.microsoft.com/office/drawing/2014/main" id="{9B37EC5F-3468-4480-BFA3-CED3C730E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0" name="Line 483">
                  <a:extLst>
                    <a:ext uri="{FF2B5EF4-FFF2-40B4-BE49-F238E27FC236}">
                      <a16:creationId xmlns:a16="http://schemas.microsoft.com/office/drawing/2014/main" id="{56670C03-9B16-4323-9473-CC698EFA2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31" name="Line 484">
                  <a:extLst>
                    <a:ext uri="{FF2B5EF4-FFF2-40B4-BE49-F238E27FC236}">
                      <a16:creationId xmlns:a16="http://schemas.microsoft.com/office/drawing/2014/main" id="{33EBEC93-B50C-4262-886E-7CB4E8A4C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7" name="Group 485">
                <a:extLst>
                  <a:ext uri="{FF2B5EF4-FFF2-40B4-BE49-F238E27FC236}">
                    <a16:creationId xmlns:a16="http://schemas.microsoft.com/office/drawing/2014/main" id="{4FD0DF96-28A5-464F-A56E-26030BF21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080"/>
                <a:ext cx="2398" cy="2"/>
                <a:chOff x="0" y="0"/>
                <a:chExt cx="2398" cy="2"/>
              </a:xfrm>
            </p:grpSpPr>
            <p:sp>
              <p:nvSpPr>
                <p:cNvPr id="49470" name="Line 486">
                  <a:extLst>
                    <a:ext uri="{FF2B5EF4-FFF2-40B4-BE49-F238E27FC236}">
                      <a16:creationId xmlns:a16="http://schemas.microsoft.com/office/drawing/2014/main" id="{54C5D188-FA9C-4E4C-A8E2-AFF1A4D50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1" name="Line 487">
                  <a:extLst>
                    <a:ext uri="{FF2B5EF4-FFF2-40B4-BE49-F238E27FC236}">
                      <a16:creationId xmlns:a16="http://schemas.microsoft.com/office/drawing/2014/main" id="{9A12F9BF-6DAC-4A13-810B-0E3AF0DFF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2" name="Line 488">
                  <a:extLst>
                    <a:ext uri="{FF2B5EF4-FFF2-40B4-BE49-F238E27FC236}">
                      <a16:creationId xmlns:a16="http://schemas.microsoft.com/office/drawing/2014/main" id="{6B3B7514-C0BE-4B51-8F64-7735EF2C00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3" name="Line 489">
                  <a:extLst>
                    <a:ext uri="{FF2B5EF4-FFF2-40B4-BE49-F238E27FC236}">
                      <a16:creationId xmlns:a16="http://schemas.microsoft.com/office/drawing/2014/main" id="{2EED3F9C-BEEF-4761-9DCD-9A5A8E0644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4" name="Line 490">
                  <a:extLst>
                    <a:ext uri="{FF2B5EF4-FFF2-40B4-BE49-F238E27FC236}">
                      <a16:creationId xmlns:a16="http://schemas.microsoft.com/office/drawing/2014/main" id="{7B48AEC6-2ECA-4048-A654-C290210A63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5" name="Line 491">
                  <a:extLst>
                    <a:ext uri="{FF2B5EF4-FFF2-40B4-BE49-F238E27FC236}">
                      <a16:creationId xmlns:a16="http://schemas.microsoft.com/office/drawing/2014/main" id="{C04CEB2B-D665-4B6D-BAFB-C206DC7945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6" name="Line 492">
                  <a:extLst>
                    <a:ext uri="{FF2B5EF4-FFF2-40B4-BE49-F238E27FC236}">
                      <a16:creationId xmlns:a16="http://schemas.microsoft.com/office/drawing/2014/main" id="{46972348-26F5-430E-990E-5C894D2F8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7" name="Line 493">
                  <a:extLst>
                    <a:ext uri="{FF2B5EF4-FFF2-40B4-BE49-F238E27FC236}">
                      <a16:creationId xmlns:a16="http://schemas.microsoft.com/office/drawing/2014/main" id="{4FDB67ED-A8F7-4CCD-AE22-BE2739DBA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8" name="Line 494">
                  <a:extLst>
                    <a:ext uri="{FF2B5EF4-FFF2-40B4-BE49-F238E27FC236}">
                      <a16:creationId xmlns:a16="http://schemas.microsoft.com/office/drawing/2014/main" id="{2676F8C4-5928-4D45-B5D9-A46F4F17FD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79" name="Line 495">
                  <a:extLst>
                    <a:ext uri="{FF2B5EF4-FFF2-40B4-BE49-F238E27FC236}">
                      <a16:creationId xmlns:a16="http://schemas.microsoft.com/office/drawing/2014/main" id="{31739341-DB8C-4741-9A16-FFDA83736E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0" name="Line 496">
                  <a:extLst>
                    <a:ext uri="{FF2B5EF4-FFF2-40B4-BE49-F238E27FC236}">
                      <a16:creationId xmlns:a16="http://schemas.microsoft.com/office/drawing/2014/main" id="{3E1FC62A-C3A5-472B-AF5A-F784A2601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1" name="Line 497">
                  <a:extLst>
                    <a:ext uri="{FF2B5EF4-FFF2-40B4-BE49-F238E27FC236}">
                      <a16:creationId xmlns:a16="http://schemas.microsoft.com/office/drawing/2014/main" id="{846C9591-810E-4190-A4F0-87DB4BA3E9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2" name="Line 498">
                  <a:extLst>
                    <a:ext uri="{FF2B5EF4-FFF2-40B4-BE49-F238E27FC236}">
                      <a16:creationId xmlns:a16="http://schemas.microsoft.com/office/drawing/2014/main" id="{65129C31-E251-4CFC-906B-C68D3DCE3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3" name="Line 499">
                  <a:extLst>
                    <a:ext uri="{FF2B5EF4-FFF2-40B4-BE49-F238E27FC236}">
                      <a16:creationId xmlns:a16="http://schemas.microsoft.com/office/drawing/2014/main" id="{45B150DE-D989-42DA-955D-195E9A238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4" name="Line 500">
                  <a:extLst>
                    <a:ext uri="{FF2B5EF4-FFF2-40B4-BE49-F238E27FC236}">
                      <a16:creationId xmlns:a16="http://schemas.microsoft.com/office/drawing/2014/main" id="{3F3991D8-4B38-4D49-AA2C-7A81CB059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5" name="Line 501">
                  <a:extLst>
                    <a:ext uri="{FF2B5EF4-FFF2-40B4-BE49-F238E27FC236}">
                      <a16:creationId xmlns:a16="http://schemas.microsoft.com/office/drawing/2014/main" id="{7DFD2B42-1B03-4593-9812-584E2819A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6" name="Line 502">
                  <a:extLst>
                    <a:ext uri="{FF2B5EF4-FFF2-40B4-BE49-F238E27FC236}">
                      <a16:creationId xmlns:a16="http://schemas.microsoft.com/office/drawing/2014/main" id="{6435DACD-F8AC-4CC2-98B5-0F44D01C0B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7" name="Line 503">
                  <a:extLst>
                    <a:ext uri="{FF2B5EF4-FFF2-40B4-BE49-F238E27FC236}">
                      <a16:creationId xmlns:a16="http://schemas.microsoft.com/office/drawing/2014/main" id="{56B28092-5740-483C-A748-683A0D8C7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8" name="Line 504">
                  <a:extLst>
                    <a:ext uri="{FF2B5EF4-FFF2-40B4-BE49-F238E27FC236}">
                      <a16:creationId xmlns:a16="http://schemas.microsoft.com/office/drawing/2014/main" id="{017863E8-5338-42E1-8491-DE6C0B9F15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89" name="Line 505">
                  <a:extLst>
                    <a:ext uri="{FF2B5EF4-FFF2-40B4-BE49-F238E27FC236}">
                      <a16:creationId xmlns:a16="http://schemas.microsoft.com/office/drawing/2014/main" id="{59D42A81-3325-4721-9FC3-948EA48AFD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0" name="Line 506">
                  <a:extLst>
                    <a:ext uri="{FF2B5EF4-FFF2-40B4-BE49-F238E27FC236}">
                      <a16:creationId xmlns:a16="http://schemas.microsoft.com/office/drawing/2014/main" id="{0A7244EB-1FED-4F89-B92D-8C6E46ABF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1" name="Line 507">
                  <a:extLst>
                    <a:ext uri="{FF2B5EF4-FFF2-40B4-BE49-F238E27FC236}">
                      <a16:creationId xmlns:a16="http://schemas.microsoft.com/office/drawing/2014/main" id="{9436C6AD-55A7-4D8E-AC14-2BAE51DC7F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2" name="Line 508">
                  <a:extLst>
                    <a:ext uri="{FF2B5EF4-FFF2-40B4-BE49-F238E27FC236}">
                      <a16:creationId xmlns:a16="http://schemas.microsoft.com/office/drawing/2014/main" id="{14E1EC41-D4AD-4254-8C05-72D0661FB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3" name="Line 509">
                  <a:extLst>
                    <a:ext uri="{FF2B5EF4-FFF2-40B4-BE49-F238E27FC236}">
                      <a16:creationId xmlns:a16="http://schemas.microsoft.com/office/drawing/2014/main" id="{267B37D9-FE69-4A14-BA29-8DDE696A3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4" name="Line 510">
                  <a:extLst>
                    <a:ext uri="{FF2B5EF4-FFF2-40B4-BE49-F238E27FC236}">
                      <a16:creationId xmlns:a16="http://schemas.microsoft.com/office/drawing/2014/main" id="{8F32EFF0-C766-4631-84C5-822DE6A47B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5" name="Line 511">
                  <a:extLst>
                    <a:ext uri="{FF2B5EF4-FFF2-40B4-BE49-F238E27FC236}">
                      <a16:creationId xmlns:a16="http://schemas.microsoft.com/office/drawing/2014/main" id="{7B1C1E8C-DD66-4F35-BF49-F30C6059E4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6" name="Line 512">
                  <a:extLst>
                    <a:ext uri="{FF2B5EF4-FFF2-40B4-BE49-F238E27FC236}">
                      <a16:creationId xmlns:a16="http://schemas.microsoft.com/office/drawing/2014/main" id="{E73B7B1F-376C-41B8-A183-D04E594EB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7" name="Line 513">
                  <a:extLst>
                    <a:ext uri="{FF2B5EF4-FFF2-40B4-BE49-F238E27FC236}">
                      <a16:creationId xmlns:a16="http://schemas.microsoft.com/office/drawing/2014/main" id="{F3A881B8-75F0-48C5-80F5-0E9417354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8" name="Line 514">
                  <a:extLst>
                    <a:ext uri="{FF2B5EF4-FFF2-40B4-BE49-F238E27FC236}">
                      <a16:creationId xmlns:a16="http://schemas.microsoft.com/office/drawing/2014/main" id="{2D7FD418-8A32-4431-9EED-215E59490F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99" name="Line 515">
                  <a:extLst>
                    <a:ext uri="{FF2B5EF4-FFF2-40B4-BE49-F238E27FC236}">
                      <a16:creationId xmlns:a16="http://schemas.microsoft.com/office/drawing/2014/main" id="{C3CD606A-A87F-42F6-B5FB-6C33379A2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500" name="Line 516">
                  <a:extLst>
                    <a:ext uri="{FF2B5EF4-FFF2-40B4-BE49-F238E27FC236}">
                      <a16:creationId xmlns:a16="http://schemas.microsoft.com/office/drawing/2014/main" id="{E4724556-F293-43B4-96FE-A776905444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8" name="Group 517">
                <a:extLst>
                  <a:ext uri="{FF2B5EF4-FFF2-40B4-BE49-F238E27FC236}">
                    <a16:creationId xmlns:a16="http://schemas.microsoft.com/office/drawing/2014/main" id="{E7676F18-A5CF-4FB1-B38E-8A1568FB9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52"/>
                <a:ext cx="2398" cy="2"/>
                <a:chOff x="0" y="0"/>
                <a:chExt cx="2398" cy="2"/>
              </a:xfrm>
            </p:grpSpPr>
            <p:sp>
              <p:nvSpPr>
                <p:cNvPr id="49439" name="Line 518">
                  <a:extLst>
                    <a:ext uri="{FF2B5EF4-FFF2-40B4-BE49-F238E27FC236}">
                      <a16:creationId xmlns:a16="http://schemas.microsoft.com/office/drawing/2014/main" id="{3AFFD4B8-0461-4C8F-91A4-0220591F5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0" name="Line 519">
                  <a:extLst>
                    <a:ext uri="{FF2B5EF4-FFF2-40B4-BE49-F238E27FC236}">
                      <a16:creationId xmlns:a16="http://schemas.microsoft.com/office/drawing/2014/main" id="{AC210B73-4130-4CB8-9862-BAA3F2798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1" name="Line 520">
                  <a:extLst>
                    <a:ext uri="{FF2B5EF4-FFF2-40B4-BE49-F238E27FC236}">
                      <a16:creationId xmlns:a16="http://schemas.microsoft.com/office/drawing/2014/main" id="{790DD47C-27B9-43F0-9B63-27A54BFA6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2" name="Line 521">
                  <a:extLst>
                    <a:ext uri="{FF2B5EF4-FFF2-40B4-BE49-F238E27FC236}">
                      <a16:creationId xmlns:a16="http://schemas.microsoft.com/office/drawing/2014/main" id="{396B6FC7-2352-4724-9AD2-EE44C5212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3" name="Line 522">
                  <a:extLst>
                    <a:ext uri="{FF2B5EF4-FFF2-40B4-BE49-F238E27FC236}">
                      <a16:creationId xmlns:a16="http://schemas.microsoft.com/office/drawing/2014/main" id="{4A64AF42-FAF0-4DE6-BB0E-000A570FC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4" name="Line 523">
                  <a:extLst>
                    <a:ext uri="{FF2B5EF4-FFF2-40B4-BE49-F238E27FC236}">
                      <a16:creationId xmlns:a16="http://schemas.microsoft.com/office/drawing/2014/main" id="{85E18A54-4FFF-492C-B904-895C8876A4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5" name="Line 524">
                  <a:extLst>
                    <a:ext uri="{FF2B5EF4-FFF2-40B4-BE49-F238E27FC236}">
                      <a16:creationId xmlns:a16="http://schemas.microsoft.com/office/drawing/2014/main" id="{E592DE60-6DF8-40D0-A231-456D4DDB71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6" name="Line 525">
                  <a:extLst>
                    <a:ext uri="{FF2B5EF4-FFF2-40B4-BE49-F238E27FC236}">
                      <a16:creationId xmlns:a16="http://schemas.microsoft.com/office/drawing/2014/main" id="{97D8FFD7-C0F0-40BA-8424-57199C10A2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7" name="Line 526">
                  <a:extLst>
                    <a:ext uri="{FF2B5EF4-FFF2-40B4-BE49-F238E27FC236}">
                      <a16:creationId xmlns:a16="http://schemas.microsoft.com/office/drawing/2014/main" id="{3110FBF0-5421-4E9D-8869-D7D98B778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8" name="Line 527">
                  <a:extLst>
                    <a:ext uri="{FF2B5EF4-FFF2-40B4-BE49-F238E27FC236}">
                      <a16:creationId xmlns:a16="http://schemas.microsoft.com/office/drawing/2014/main" id="{B1170962-6584-4B4C-B5BB-CC9C34600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49" name="Line 528">
                  <a:extLst>
                    <a:ext uri="{FF2B5EF4-FFF2-40B4-BE49-F238E27FC236}">
                      <a16:creationId xmlns:a16="http://schemas.microsoft.com/office/drawing/2014/main" id="{AC02A720-F07B-415C-9F80-2B70A83EA8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0" name="Line 529">
                  <a:extLst>
                    <a:ext uri="{FF2B5EF4-FFF2-40B4-BE49-F238E27FC236}">
                      <a16:creationId xmlns:a16="http://schemas.microsoft.com/office/drawing/2014/main" id="{41EE1623-EE53-4BF8-AAF6-8437484E11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1" name="Line 530">
                  <a:extLst>
                    <a:ext uri="{FF2B5EF4-FFF2-40B4-BE49-F238E27FC236}">
                      <a16:creationId xmlns:a16="http://schemas.microsoft.com/office/drawing/2014/main" id="{414D9D28-5A2E-47B4-BE38-76DD528B57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2" name="Line 531">
                  <a:extLst>
                    <a:ext uri="{FF2B5EF4-FFF2-40B4-BE49-F238E27FC236}">
                      <a16:creationId xmlns:a16="http://schemas.microsoft.com/office/drawing/2014/main" id="{146AE27A-C670-4F00-9018-463A2820F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3" name="Line 532">
                  <a:extLst>
                    <a:ext uri="{FF2B5EF4-FFF2-40B4-BE49-F238E27FC236}">
                      <a16:creationId xmlns:a16="http://schemas.microsoft.com/office/drawing/2014/main" id="{BA617E5E-DC08-4B3B-B740-4E44797CD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4" name="Line 533">
                  <a:extLst>
                    <a:ext uri="{FF2B5EF4-FFF2-40B4-BE49-F238E27FC236}">
                      <a16:creationId xmlns:a16="http://schemas.microsoft.com/office/drawing/2014/main" id="{94AD173C-534A-4BAA-9006-913771376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5" name="Line 534">
                  <a:extLst>
                    <a:ext uri="{FF2B5EF4-FFF2-40B4-BE49-F238E27FC236}">
                      <a16:creationId xmlns:a16="http://schemas.microsoft.com/office/drawing/2014/main" id="{08FAAD5B-F29C-4F0C-8CF2-7B6526B5B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6" name="Line 535">
                  <a:extLst>
                    <a:ext uri="{FF2B5EF4-FFF2-40B4-BE49-F238E27FC236}">
                      <a16:creationId xmlns:a16="http://schemas.microsoft.com/office/drawing/2014/main" id="{0A066237-A92C-47C9-9715-F10DFA0526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7" name="Line 536">
                  <a:extLst>
                    <a:ext uri="{FF2B5EF4-FFF2-40B4-BE49-F238E27FC236}">
                      <a16:creationId xmlns:a16="http://schemas.microsoft.com/office/drawing/2014/main" id="{97069792-BC00-4157-A530-1C37B6311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8" name="Line 537">
                  <a:extLst>
                    <a:ext uri="{FF2B5EF4-FFF2-40B4-BE49-F238E27FC236}">
                      <a16:creationId xmlns:a16="http://schemas.microsoft.com/office/drawing/2014/main" id="{D7D4C716-B3DA-49E5-B2E6-668B73979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59" name="Line 538">
                  <a:extLst>
                    <a:ext uri="{FF2B5EF4-FFF2-40B4-BE49-F238E27FC236}">
                      <a16:creationId xmlns:a16="http://schemas.microsoft.com/office/drawing/2014/main" id="{D8A68C3B-3BD9-4685-A2B2-F9B3F2F56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0" name="Line 539">
                  <a:extLst>
                    <a:ext uri="{FF2B5EF4-FFF2-40B4-BE49-F238E27FC236}">
                      <a16:creationId xmlns:a16="http://schemas.microsoft.com/office/drawing/2014/main" id="{879C5763-A5FB-4229-AB3C-66AEBA5CA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1" name="Line 540">
                  <a:extLst>
                    <a:ext uri="{FF2B5EF4-FFF2-40B4-BE49-F238E27FC236}">
                      <a16:creationId xmlns:a16="http://schemas.microsoft.com/office/drawing/2014/main" id="{302B7493-F203-4064-820F-945A0B53A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2" name="Line 541">
                  <a:extLst>
                    <a:ext uri="{FF2B5EF4-FFF2-40B4-BE49-F238E27FC236}">
                      <a16:creationId xmlns:a16="http://schemas.microsoft.com/office/drawing/2014/main" id="{9D626489-5129-4765-925D-F488791AA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3" name="Line 542">
                  <a:extLst>
                    <a:ext uri="{FF2B5EF4-FFF2-40B4-BE49-F238E27FC236}">
                      <a16:creationId xmlns:a16="http://schemas.microsoft.com/office/drawing/2014/main" id="{6DD77A2E-683E-45DC-B27F-6A7C375724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4" name="Line 543">
                  <a:extLst>
                    <a:ext uri="{FF2B5EF4-FFF2-40B4-BE49-F238E27FC236}">
                      <a16:creationId xmlns:a16="http://schemas.microsoft.com/office/drawing/2014/main" id="{122EF09E-10E3-4751-90B4-C488A6B00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5" name="Line 544">
                  <a:extLst>
                    <a:ext uri="{FF2B5EF4-FFF2-40B4-BE49-F238E27FC236}">
                      <a16:creationId xmlns:a16="http://schemas.microsoft.com/office/drawing/2014/main" id="{CC097A2F-6751-4B02-BAAB-A686BAB7F4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6" name="Line 545">
                  <a:extLst>
                    <a:ext uri="{FF2B5EF4-FFF2-40B4-BE49-F238E27FC236}">
                      <a16:creationId xmlns:a16="http://schemas.microsoft.com/office/drawing/2014/main" id="{E2C29984-3935-4035-B245-51C9157EE1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7" name="Line 546">
                  <a:extLst>
                    <a:ext uri="{FF2B5EF4-FFF2-40B4-BE49-F238E27FC236}">
                      <a16:creationId xmlns:a16="http://schemas.microsoft.com/office/drawing/2014/main" id="{CE760B29-DF06-4F03-93F5-9F78301C3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8" name="Line 547">
                  <a:extLst>
                    <a:ext uri="{FF2B5EF4-FFF2-40B4-BE49-F238E27FC236}">
                      <a16:creationId xmlns:a16="http://schemas.microsoft.com/office/drawing/2014/main" id="{77FD7E76-B8CB-4F3E-BCCE-4AED98EACB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69" name="Line 548">
                  <a:extLst>
                    <a:ext uri="{FF2B5EF4-FFF2-40B4-BE49-F238E27FC236}">
                      <a16:creationId xmlns:a16="http://schemas.microsoft.com/office/drawing/2014/main" id="{F177F4E4-065E-4DF4-B9AB-B0DCC320C0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79" name="Group 549">
                <a:extLst>
                  <a:ext uri="{FF2B5EF4-FFF2-40B4-BE49-F238E27FC236}">
                    <a16:creationId xmlns:a16="http://schemas.microsoft.com/office/drawing/2014/main" id="{A785CD4F-8715-4FF1-AE11-685F18FC59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24"/>
                <a:ext cx="2398" cy="2"/>
                <a:chOff x="0" y="0"/>
                <a:chExt cx="2398" cy="2"/>
              </a:xfrm>
            </p:grpSpPr>
            <p:sp>
              <p:nvSpPr>
                <p:cNvPr id="49408" name="Line 550">
                  <a:extLst>
                    <a:ext uri="{FF2B5EF4-FFF2-40B4-BE49-F238E27FC236}">
                      <a16:creationId xmlns:a16="http://schemas.microsoft.com/office/drawing/2014/main" id="{4248F59F-13D1-4FAD-A7A0-33FF660AD6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9" name="Line 551">
                  <a:extLst>
                    <a:ext uri="{FF2B5EF4-FFF2-40B4-BE49-F238E27FC236}">
                      <a16:creationId xmlns:a16="http://schemas.microsoft.com/office/drawing/2014/main" id="{60F475F1-4B58-4A74-845C-F57B9022A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0" name="Line 552">
                  <a:extLst>
                    <a:ext uri="{FF2B5EF4-FFF2-40B4-BE49-F238E27FC236}">
                      <a16:creationId xmlns:a16="http://schemas.microsoft.com/office/drawing/2014/main" id="{5758A08B-905F-4EDA-92A6-6EF960697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1" name="Line 553">
                  <a:extLst>
                    <a:ext uri="{FF2B5EF4-FFF2-40B4-BE49-F238E27FC236}">
                      <a16:creationId xmlns:a16="http://schemas.microsoft.com/office/drawing/2014/main" id="{64125110-D787-4DF2-9C22-328AEFB96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2" name="Line 554">
                  <a:extLst>
                    <a:ext uri="{FF2B5EF4-FFF2-40B4-BE49-F238E27FC236}">
                      <a16:creationId xmlns:a16="http://schemas.microsoft.com/office/drawing/2014/main" id="{BBACAA39-61CF-4A8A-B6BC-2D281FD9A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3" name="Line 555">
                  <a:extLst>
                    <a:ext uri="{FF2B5EF4-FFF2-40B4-BE49-F238E27FC236}">
                      <a16:creationId xmlns:a16="http://schemas.microsoft.com/office/drawing/2014/main" id="{CF126ABB-7C59-49B2-BDA6-00F10FDAE0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4" name="Line 556">
                  <a:extLst>
                    <a:ext uri="{FF2B5EF4-FFF2-40B4-BE49-F238E27FC236}">
                      <a16:creationId xmlns:a16="http://schemas.microsoft.com/office/drawing/2014/main" id="{54766C1E-67D8-40DE-932F-2E9A7D152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5" name="Line 557">
                  <a:extLst>
                    <a:ext uri="{FF2B5EF4-FFF2-40B4-BE49-F238E27FC236}">
                      <a16:creationId xmlns:a16="http://schemas.microsoft.com/office/drawing/2014/main" id="{DEC2A2D0-2A98-45C3-8467-88D2B2AAB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6" name="Line 558">
                  <a:extLst>
                    <a:ext uri="{FF2B5EF4-FFF2-40B4-BE49-F238E27FC236}">
                      <a16:creationId xmlns:a16="http://schemas.microsoft.com/office/drawing/2014/main" id="{BB728B6F-9281-4FE8-AA1C-5CBE4ED2AE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7" name="Line 559">
                  <a:extLst>
                    <a:ext uri="{FF2B5EF4-FFF2-40B4-BE49-F238E27FC236}">
                      <a16:creationId xmlns:a16="http://schemas.microsoft.com/office/drawing/2014/main" id="{C7FCCF6F-8C66-4205-A3E4-E03BF8512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8" name="Line 560">
                  <a:extLst>
                    <a:ext uri="{FF2B5EF4-FFF2-40B4-BE49-F238E27FC236}">
                      <a16:creationId xmlns:a16="http://schemas.microsoft.com/office/drawing/2014/main" id="{98DDA1CC-57DD-4085-9C36-A26DE2E71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19" name="Line 561">
                  <a:extLst>
                    <a:ext uri="{FF2B5EF4-FFF2-40B4-BE49-F238E27FC236}">
                      <a16:creationId xmlns:a16="http://schemas.microsoft.com/office/drawing/2014/main" id="{04475DF3-9D10-467C-8A0E-1C9AFCEFF2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0" name="Line 562">
                  <a:extLst>
                    <a:ext uri="{FF2B5EF4-FFF2-40B4-BE49-F238E27FC236}">
                      <a16:creationId xmlns:a16="http://schemas.microsoft.com/office/drawing/2014/main" id="{DE941088-6CE2-421B-9B1C-525898C93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1" name="Line 563">
                  <a:extLst>
                    <a:ext uri="{FF2B5EF4-FFF2-40B4-BE49-F238E27FC236}">
                      <a16:creationId xmlns:a16="http://schemas.microsoft.com/office/drawing/2014/main" id="{1A4E7466-A48A-4384-A812-FA9E52899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2" name="Line 564">
                  <a:extLst>
                    <a:ext uri="{FF2B5EF4-FFF2-40B4-BE49-F238E27FC236}">
                      <a16:creationId xmlns:a16="http://schemas.microsoft.com/office/drawing/2014/main" id="{D351792E-755A-4556-940B-7B0FB21A2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3" name="Line 565">
                  <a:extLst>
                    <a:ext uri="{FF2B5EF4-FFF2-40B4-BE49-F238E27FC236}">
                      <a16:creationId xmlns:a16="http://schemas.microsoft.com/office/drawing/2014/main" id="{FB14AFE2-8F0C-48D6-98A3-0DFF70075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4" name="Line 566">
                  <a:extLst>
                    <a:ext uri="{FF2B5EF4-FFF2-40B4-BE49-F238E27FC236}">
                      <a16:creationId xmlns:a16="http://schemas.microsoft.com/office/drawing/2014/main" id="{C4121830-A92E-4C65-B49C-CF34CFE251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5" name="Line 567">
                  <a:extLst>
                    <a:ext uri="{FF2B5EF4-FFF2-40B4-BE49-F238E27FC236}">
                      <a16:creationId xmlns:a16="http://schemas.microsoft.com/office/drawing/2014/main" id="{C89BF190-CA0B-4C69-8571-B092E4340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6" name="Line 568">
                  <a:extLst>
                    <a:ext uri="{FF2B5EF4-FFF2-40B4-BE49-F238E27FC236}">
                      <a16:creationId xmlns:a16="http://schemas.microsoft.com/office/drawing/2014/main" id="{F089719F-DF5E-4058-AAAC-4BF66B729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7" name="Line 569">
                  <a:extLst>
                    <a:ext uri="{FF2B5EF4-FFF2-40B4-BE49-F238E27FC236}">
                      <a16:creationId xmlns:a16="http://schemas.microsoft.com/office/drawing/2014/main" id="{2AC9E6AE-A55E-434F-9069-962DBB7993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8" name="Line 570">
                  <a:extLst>
                    <a:ext uri="{FF2B5EF4-FFF2-40B4-BE49-F238E27FC236}">
                      <a16:creationId xmlns:a16="http://schemas.microsoft.com/office/drawing/2014/main" id="{D27DB2C6-18E0-4E56-840C-D87B50F13D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29" name="Line 571">
                  <a:extLst>
                    <a:ext uri="{FF2B5EF4-FFF2-40B4-BE49-F238E27FC236}">
                      <a16:creationId xmlns:a16="http://schemas.microsoft.com/office/drawing/2014/main" id="{96DFEA33-3933-4E1E-AB92-052C39111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0" name="Line 572">
                  <a:extLst>
                    <a:ext uri="{FF2B5EF4-FFF2-40B4-BE49-F238E27FC236}">
                      <a16:creationId xmlns:a16="http://schemas.microsoft.com/office/drawing/2014/main" id="{F843015F-CB04-452F-8ED7-5B11746CFE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1" name="Line 573">
                  <a:extLst>
                    <a:ext uri="{FF2B5EF4-FFF2-40B4-BE49-F238E27FC236}">
                      <a16:creationId xmlns:a16="http://schemas.microsoft.com/office/drawing/2014/main" id="{C94B125B-2E28-4A4F-80BD-FBB027A60C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2" name="Line 574">
                  <a:extLst>
                    <a:ext uri="{FF2B5EF4-FFF2-40B4-BE49-F238E27FC236}">
                      <a16:creationId xmlns:a16="http://schemas.microsoft.com/office/drawing/2014/main" id="{B6EF4F83-FF88-4267-8B1E-6E7649990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3" name="Line 575">
                  <a:extLst>
                    <a:ext uri="{FF2B5EF4-FFF2-40B4-BE49-F238E27FC236}">
                      <a16:creationId xmlns:a16="http://schemas.microsoft.com/office/drawing/2014/main" id="{6432E3E7-B360-4433-82C4-DF63F2241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4" name="Line 576">
                  <a:extLst>
                    <a:ext uri="{FF2B5EF4-FFF2-40B4-BE49-F238E27FC236}">
                      <a16:creationId xmlns:a16="http://schemas.microsoft.com/office/drawing/2014/main" id="{E7EA439A-E43E-4911-BA76-68647CAB99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5" name="Line 577">
                  <a:extLst>
                    <a:ext uri="{FF2B5EF4-FFF2-40B4-BE49-F238E27FC236}">
                      <a16:creationId xmlns:a16="http://schemas.microsoft.com/office/drawing/2014/main" id="{F8002F2E-B9F7-49C6-8998-419D01915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6" name="Line 578">
                  <a:extLst>
                    <a:ext uri="{FF2B5EF4-FFF2-40B4-BE49-F238E27FC236}">
                      <a16:creationId xmlns:a16="http://schemas.microsoft.com/office/drawing/2014/main" id="{BB8CFAFE-62A2-4FCE-A1A8-DEF03EFEF8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7" name="Line 579">
                  <a:extLst>
                    <a:ext uri="{FF2B5EF4-FFF2-40B4-BE49-F238E27FC236}">
                      <a16:creationId xmlns:a16="http://schemas.microsoft.com/office/drawing/2014/main" id="{74566013-F36D-4CB6-8463-62C7B9F30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38" name="Line 580">
                  <a:extLst>
                    <a:ext uri="{FF2B5EF4-FFF2-40B4-BE49-F238E27FC236}">
                      <a16:creationId xmlns:a16="http://schemas.microsoft.com/office/drawing/2014/main" id="{9B1B28B1-BE71-40A7-AE27-13DCC63177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80" name="Group 581">
                <a:extLst>
                  <a:ext uri="{FF2B5EF4-FFF2-40B4-BE49-F238E27FC236}">
                    <a16:creationId xmlns:a16="http://schemas.microsoft.com/office/drawing/2014/main" id="{528B93C7-12C1-4744-A9A9-BC4298D175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" y="1296"/>
                <a:ext cx="2398" cy="2"/>
                <a:chOff x="0" y="0"/>
                <a:chExt cx="2398" cy="2"/>
              </a:xfrm>
            </p:grpSpPr>
            <p:sp>
              <p:nvSpPr>
                <p:cNvPr id="49377" name="Line 582">
                  <a:extLst>
                    <a:ext uri="{FF2B5EF4-FFF2-40B4-BE49-F238E27FC236}">
                      <a16:creationId xmlns:a16="http://schemas.microsoft.com/office/drawing/2014/main" id="{C41C8B31-7C6E-47B6-81DC-329814F25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8" name="Line 583">
                  <a:extLst>
                    <a:ext uri="{FF2B5EF4-FFF2-40B4-BE49-F238E27FC236}">
                      <a16:creationId xmlns:a16="http://schemas.microsoft.com/office/drawing/2014/main" id="{77086AF1-527D-492B-BA12-2DDA1AF083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9" name="Line 584">
                  <a:extLst>
                    <a:ext uri="{FF2B5EF4-FFF2-40B4-BE49-F238E27FC236}">
                      <a16:creationId xmlns:a16="http://schemas.microsoft.com/office/drawing/2014/main" id="{6209A8AC-BA55-40AB-A9C4-DA0E61FB7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0" name="Line 585">
                  <a:extLst>
                    <a:ext uri="{FF2B5EF4-FFF2-40B4-BE49-F238E27FC236}">
                      <a16:creationId xmlns:a16="http://schemas.microsoft.com/office/drawing/2014/main" id="{EF18A548-44CF-4E48-8D9F-4644C6B02F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1" name="Line 586">
                  <a:extLst>
                    <a:ext uri="{FF2B5EF4-FFF2-40B4-BE49-F238E27FC236}">
                      <a16:creationId xmlns:a16="http://schemas.microsoft.com/office/drawing/2014/main" id="{1523532A-90EE-4737-A13C-4C9F50B6B2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2" name="Line 587">
                  <a:extLst>
                    <a:ext uri="{FF2B5EF4-FFF2-40B4-BE49-F238E27FC236}">
                      <a16:creationId xmlns:a16="http://schemas.microsoft.com/office/drawing/2014/main" id="{A480D802-9EA9-4ED1-9C0A-5E8A0EB5B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3" name="Line 588">
                  <a:extLst>
                    <a:ext uri="{FF2B5EF4-FFF2-40B4-BE49-F238E27FC236}">
                      <a16:creationId xmlns:a16="http://schemas.microsoft.com/office/drawing/2014/main" id="{7B5BCD1E-D31A-4E3C-9FDE-E8E64F08E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4" name="Line 589">
                  <a:extLst>
                    <a:ext uri="{FF2B5EF4-FFF2-40B4-BE49-F238E27FC236}">
                      <a16:creationId xmlns:a16="http://schemas.microsoft.com/office/drawing/2014/main" id="{EDCB2C55-6310-463D-AC8D-3584B16DE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5" name="Line 590">
                  <a:extLst>
                    <a:ext uri="{FF2B5EF4-FFF2-40B4-BE49-F238E27FC236}">
                      <a16:creationId xmlns:a16="http://schemas.microsoft.com/office/drawing/2014/main" id="{05030A06-C261-477C-87D3-4169735538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6" name="Line 591">
                  <a:extLst>
                    <a:ext uri="{FF2B5EF4-FFF2-40B4-BE49-F238E27FC236}">
                      <a16:creationId xmlns:a16="http://schemas.microsoft.com/office/drawing/2014/main" id="{D2BDCDE5-4B9A-4FE3-A863-7C4CB95EA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7" name="Line 592">
                  <a:extLst>
                    <a:ext uri="{FF2B5EF4-FFF2-40B4-BE49-F238E27FC236}">
                      <a16:creationId xmlns:a16="http://schemas.microsoft.com/office/drawing/2014/main" id="{663A7233-EB2F-441B-8269-730A9F5748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8" name="Line 593">
                  <a:extLst>
                    <a:ext uri="{FF2B5EF4-FFF2-40B4-BE49-F238E27FC236}">
                      <a16:creationId xmlns:a16="http://schemas.microsoft.com/office/drawing/2014/main" id="{80762C16-B972-467F-82B6-E6196662E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89" name="Line 594">
                  <a:extLst>
                    <a:ext uri="{FF2B5EF4-FFF2-40B4-BE49-F238E27FC236}">
                      <a16:creationId xmlns:a16="http://schemas.microsoft.com/office/drawing/2014/main" id="{6C2B84C4-E19C-430D-BDB2-DC2A45CDD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0" name="Line 595">
                  <a:extLst>
                    <a:ext uri="{FF2B5EF4-FFF2-40B4-BE49-F238E27FC236}">
                      <a16:creationId xmlns:a16="http://schemas.microsoft.com/office/drawing/2014/main" id="{28A09039-A5D8-40AB-8797-8DC4F4364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1" name="Line 596">
                  <a:extLst>
                    <a:ext uri="{FF2B5EF4-FFF2-40B4-BE49-F238E27FC236}">
                      <a16:creationId xmlns:a16="http://schemas.microsoft.com/office/drawing/2014/main" id="{67952C8E-008B-44AC-BE55-F3DCBA950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2" name="Line 597">
                  <a:extLst>
                    <a:ext uri="{FF2B5EF4-FFF2-40B4-BE49-F238E27FC236}">
                      <a16:creationId xmlns:a16="http://schemas.microsoft.com/office/drawing/2014/main" id="{FF93DF84-256C-4DDA-B0AC-3A2BDF5503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3" name="Line 598">
                  <a:extLst>
                    <a:ext uri="{FF2B5EF4-FFF2-40B4-BE49-F238E27FC236}">
                      <a16:creationId xmlns:a16="http://schemas.microsoft.com/office/drawing/2014/main" id="{AD75955E-234F-4B03-BA22-2CF8DB7BB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4" name="Line 599">
                  <a:extLst>
                    <a:ext uri="{FF2B5EF4-FFF2-40B4-BE49-F238E27FC236}">
                      <a16:creationId xmlns:a16="http://schemas.microsoft.com/office/drawing/2014/main" id="{11D0130C-23B7-483D-A4C0-86135C23FE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5" name="Line 600">
                  <a:extLst>
                    <a:ext uri="{FF2B5EF4-FFF2-40B4-BE49-F238E27FC236}">
                      <a16:creationId xmlns:a16="http://schemas.microsoft.com/office/drawing/2014/main" id="{37CB8158-FCE6-4FE3-BE49-912523AF5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6" name="Line 601">
                  <a:extLst>
                    <a:ext uri="{FF2B5EF4-FFF2-40B4-BE49-F238E27FC236}">
                      <a16:creationId xmlns:a16="http://schemas.microsoft.com/office/drawing/2014/main" id="{1C0E95DF-B8BE-48AC-903E-9F13D7592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7" name="Line 602">
                  <a:extLst>
                    <a:ext uri="{FF2B5EF4-FFF2-40B4-BE49-F238E27FC236}">
                      <a16:creationId xmlns:a16="http://schemas.microsoft.com/office/drawing/2014/main" id="{FC73980E-383D-425A-AD2B-FC4DC04C6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8" name="Line 603">
                  <a:extLst>
                    <a:ext uri="{FF2B5EF4-FFF2-40B4-BE49-F238E27FC236}">
                      <a16:creationId xmlns:a16="http://schemas.microsoft.com/office/drawing/2014/main" id="{DA615C66-F602-4880-802D-0C39900DA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99" name="Line 604">
                  <a:extLst>
                    <a:ext uri="{FF2B5EF4-FFF2-40B4-BE49-F238E27FC236}">
                      <a16:creationId xmlns:a16="http://schemas.microsoft.com/office/drawing/2014/main" id="{8AE7B48A-7C96-4AE4-96ED-B6CE2ED1E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0" name="Line 605">
                  <a:extLst>
                    <a:ext uri="{FF2B5EF4-FFF2-40B4-BE49-F238E27FC236}">
                      <a16:creationId xmlns:a16="http://schemas.microsoft.com/office/drawing/2014/main" id="{7CC64729-D945-4F45-8269-FE8FEB491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1" name="Line 606">
                  <a:extLst>
                    <a:ext uri="{FF2B5EF4-FFF2-40B4-BE49-F238E27FC236}">
                      <a16:creationId xmlns:a16="http://schemas.microsoft.com/office/drawing/2014/main" id="{38E0449D-0D9C-4C44-B19D-163567B1DD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2" name="Line 607">
                  <a:extLst>
                    <a:ext uri="{FF2B5EF4-FFF2-40B4-BE49-F238E27FC236}">
                      <a16:creationId xmlns:a16="http://schemas.microsoft.com/office/drawing/2014/main" id="{BA3AB51E-90E6-41D9-81F9-0A0E239E9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3" name="Line 608">
                  <a:extLst>
                    <a:ext uri="{FF2B5EF4-FFF2-40B4-BE49-F238E27FC236}">
                      <a16:creationId xmlns:a16="http://schemas.microsoft.com/office/drawing/2014/main" id="{C7F5C5BA-44B1-4342-B4F1-F394FC982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4" name="Line 609">
                  <a:extLst>
                    <a:ext uri="{FF2B5EF4-FFF2-40B4-BE49-F238E27FC236}">
                      <a16:creationId xmlns:a16="http://schemas.microsoft.com/office/drawing/2014/main" id="{3F1E5490-15E9-4E19-B129-A654AD60D2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5" name="Line 610">
                  <a:extLst>
                    <a:ext uri="{FF2B5EF4-FFF2-40B4-BE49-F238E27FC236}">
                      <a16:creationId xmlns:a16="http://schemas.microsoft.com/office/drawing/2014/main" id="{DCF353F1-E529-4E91-9A8A-6FD9587E03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6" name="Line 611">
                  <a:extLst>
                    <a:ext uri="{FF2B5EF4-FFF2-40B4-BE49-F238E27FC236}">
                      <a16:creationId xmlns:a16="http://schemas.microsoft.com/office/drawing/2014/main" id="{A46E088C-47E9-4B82-9B3F-6889A99D3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407" name="Line 612">
                  <a:extLst>
                    <a:ext uri="{FF2B5EF4-FFF2-40B4-BE49-F238E27FC236}">
                      <a16:creationId xmlns:a16="http://schemas.microsoft.com/office/drawing/2014/main" id="{24AA3282-7EE9-4453-9E56-4229AA498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81" name="Group 613">
                <a:extLst>
                  <a:ext uri="{FF2B5EF4-FFF2-40B4-BE49-F238E27FC236}">
                    <a16:creationId xmlns:a16="http://schemas.microsoft.com/office/drawing/2014/main" id="{2C4825AD-C98A-4C66-B914-BC1E052B61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368"/>
                <a:ext cx="2398" cy="2"/>
                <a:chOff x="0" y="0"/>
                <a:chExt cx="2398" cy="2"/>
              </a:xfrm>
            </p:grpSpPr>
            <p:sp>
              <p:nvSpPr>
                <p:cNvPr id="49346" name="Line 614">
                  <a:extLst>
                    <a:ext uri="{FF2B5EF4-FFF2-40B4-BE49-F238E27FC236}">
                      <a16:creationId xmlns:a16="http://schemas.microsoft.com/office/drawing/2014/main" id="{CAAFAFFA-1D76-477D-A1C2-53E30920C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47" name="Line 615">
                  <a:extLst>
                    <a:ext uri="{FF2B5EF4-FFF2-40B4-BE49-F238E27FC236}">
                      <a16:creationId xmlns:a16="http://schemas.microsoft.com/office/drawing/2014/main" id="{D2B7251C-243D-4D27-A383-CE29D79DA1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48" name="Line 616">
                  <a:extLst>
                    <a:ext uri="{FF2B5EF4-FFF2-40B4-BE49-F238E27FC236}">
                      <a16:creationId xmlns:a16="http://schemas.microsoft.com/office/drawing/2014/main" id="{42330D64-6719-4EAA-853F-D21C03A776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" name="Line 617">
                  <a:extLst>
                    <a:ext uri="{FF2B5EF4-FFF2-40B4-BE49-F238E27FC236}">
                      <a16:creationId xmlns:a16="http://schemas.microsoft.com/office/drawing/2014/main" id="{C2E5FA9D-FFB4-4CA4-A8EF-FB116E8C0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0" name="Line 618">
                  <a:extLst>
                    <a:ext uri="{FF2B5EF4-FFF2-40B4-BE49-F238E27FC236}">
                      <a16:creationId xmlns:a16="http://schemas.microsoft.com/office/drawing/2014/main" id="{0CE87980-7634-462B-A1BE-ADB890137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1" name="Line 619">
                  <a:extLst>
                    <a:ext uri="{FF2B5EF4-FFF2-40B4-BE49-F238E27FC236}">
                      <a16:creationId xmlns:a16="http://schemas.microsoft.com/office/drawing/2014/main" id="{10E4B259-0085-45F0-A4F0-8A35B87F3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2" name="Line 620">
                  <a:extLst>
                    <a:ext uri="{FF2B5EF4-FFF2-40B4-BE49-F238E27FC236}">
                      <a16:creationId xmlns:a16="http://schemas.microsoft.com/office/drawing/2014/main" id="{956C3CA6-0E50-401C-A335-A2F1B2DB6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3" name="Line 621">
                  <a:extLst>
                    <a:ext uri="{FF2B5EF4-FFF2-40B4-BE49-F238E27FC236}">
                      <a16:creationId xmlns:a16="http://schemas.microsoft.com/office/drawing/2014/main" id="{53E718C5-6F76-4160-8953-3AE861F140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4" name="Line 622">
                  <a:extLst>
                    <a:ext uri="{FF2B5EF4-FFF2-40B4-BE49-F238E27FC236}">
                      <a16:creationId xmlns:a16="http://schemas.microsoft.com/office/drawing/2014/main" id="{00E2C8E1-4D17-4746-A695-98CCE41D3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5" name="Line 623">
                  <a:extLst>
                    <a:ext uri="{FF2B5EF4-FFF2-40B4-BE49-F238E27FC236}">
                      <a16:creationId xmlns:a16="http://schemas.microsoft.com/office/drawing/2014/main" id="{D384D6E8-7AD4-4A54-B494-2B580553AE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6" name="Line 624">
                  <a:extLst>
                    <a:ext uri="{FF2B5EF4-FFF2-40B4-BE49-F238E27FC236}">
                      <a16:creationId xmlns:a16="http://schemas.microsoft.com/office/drawing/2014/main" id="{922AD429-DB22-4FCF-BD95-DBB44010AB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7" name="Line 625">
                  <a:extLst>
                    <a:ext uri="{FF2B5EF4-FFF2-40B4-BE49-F238E27FC236}">
                      <a16:creationId xmlns:a16="http://schemas.microsoft.com/office/drawing/2014/main" id="{5247428B-66D6-4056-892A-94B4A38D7D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8" name="Line 626">
                  <a:extLst>
                    <a:ext uri="{FF2B5EF4-FFF2-40B4-BE49-F238E27FC236}">
                      <a16:creationId xmlns:a16="http://schemas.microsoft.com/office/drawing/2014/main" id="{B723C858-BE7A-4F9D-A9E1-E67F2D7EB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59" name="Line 627">
                  <a:extLst>
                    <a:ext uri="{FF2B5EF4-FFF2-40B4-BE49-F238E27FC236}">
                      <a16:creationId xmlns:a16="http://schemas.microsoft.com/office/drawing/2014/main" id="{A4BF59B7-633A-4FED-BF4A-8024E60BD3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0" name="Line 628">
                  <a:extLst>
                    <a:ext uri="{FF2B5EF4-FFF2-40B4-BE49-F238E27FC236}">
                      <a16:creationId xmlns:a16="http://schemas.microsoft.com/office/drawing/2014/main" id="{96D79D0F-BDE6-48B2-BCB9-E88B9DEC7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1" name="Line 629">
                  <a:extLst>
                    <a:ext uri="{FF2B5EF4-FFF2-40B4-BE49-F238E27FC236}">
                      <a16:creationId xmlns:a16="http://schemas.microsoft.com/office/drawing/2014/main" id="{F67D973A-25FA-4870-A173-CCDCB602B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2" name="Line 630">
                  <a:extLst>
                    <a:ext uri="{FF2B5EF4-FFF2-40B4-BE49-F238E27FC236}">
                      <a16:creationId xmlns:a16="http://schemas.microsoft.com/office/drawing/2014/main" id="{C4946E02-179B-4A99-AB51-11A9EB53E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3" name="Line 631">
                  <a:extLst>
                    <a:ext uri="{FF2B5EF4-FFF2-40B4-BE49-F238E27FC236}">
                      <a16:creationId xmlns:a16="http://schemas.microsoft.com/office/drawing/2014/main" id="{5806421F-92B1-4248-9DE9-6A67605893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4" name="Line 632">
                  <a:extLst>
                    <a:ext uri="{FF2B5EF4-FFF2-40B4-BE49-F238E27FC236}">
                      <a16:creationId xmlns:a16="http://schemas.microsoft.com/office/drawing/2014/main" id="{B456D851-DDFE-4249-A8A3-151438856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5" name="Line 633">
                  <a:extLst>
                    <a:ext uri="{FF2B5EF4-FFF2-40B4-BE49-F238E27FC236}">
                      <a16:creationId xmlns:a16="http://schemas.microsoft.com/office/drawing/2014/main" id="{CAD95EFC-2C9C-4AED-9F7E-13C7FBF3FB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6" name="Line 634">
                  <a:extLst>
                    <a:ext uri="{FF2B5EF4-FFF2-40B4-BE49-F238E27FC236}">
                      <a16:creationId xmlns:a16="http://schemas.microsoft.com/office/drawing/2014/main" id="{FF8CCED4-AA10-485A-A569-1399EF56D2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7" name="Line 635">
                  <a:extLst>
                    <a:ext uri="{FF2B5EF4-FFF2-40B4-BE49-F238E27FC236}">
                      <a16:creationId xmlns:a16="http://schemas.microsoft.com/office/drawing/2014/main" id="{B039A2CD-3D36-4705-B607-BDF6553716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8" name="Line 636">
                  <a:extLst>
                    <a:ext uri="{FF2B5EF4-FFF2-40B4-BE49-F238E27FC236}">
                      <a16:creationId xmlns:a16="http://schemas.microsoft.com/office/drawing/2014/main" id="{14F35F74-C4FE-4ABF-A561-A0DCD04C40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69" name="Line 637">
                  <a:extLst>
                    <a:ext uri="{FF2B5EF4-FFF2-40B4-BE49-F238E27FC236}">
                      <a16:creationId xmlns:a16="http://schemas.microsoft.com/office/drawing/2014/main" id="{77920185-4382-47F5-99F4-6837C22E8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0" name="Line 638">
                  <a:extLst>
                    <a:ext uri="{FF2B5EF4-FFF2-40B4-BE49-F238E27FC236}">
                      <a16:creationId xmlns:a16="http://schemas.microsoft.com/office/drawing/2014/main" id="{B4C22E90-F62B-465C-97A9-D109A1F21F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1" name="Line 639">
                  <a:extLst>
                    <a:ext uri="{FF2B5EF4-FFF2-40B4-BE49-F238E27FC236}">
                      <a16:creationId xmlns:a16="http://schemas.microsoft.com/office/drawing/2014/main" id="{E163DB8B-5C94-42B3-A4B2-3C1FE23057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2" name="Line 640">
                  <a:extLst>
                    <a:ext uri="{FF2B5EF4-FFF2-40B4-BE49-F238E27FC236}">
                      <a16:creationId xmlns:a16="http://schemas.microsoft.com/office/drawing/2014/main" id="{F42C8A0A-7851-46DD-B0DE-2F669AD95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3" name="Line 641">
                  <a:extLst>
                    <a:ext uri="{FF2B5EF4-FFF2-40B4-BE49-F238E27FC236}">
                      <a16:creationId xmlns:a16="http://schemas.microsoft.com/office/drawing/2014/main" id="{66E4E7A1-560D-4EFB-91A7-63972890F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4" name="Line 642">
                  <a:extLst>
                    <a:ext uri="{FF2B5EF4-FFF2-40B4-BE49-F238E27FC236}">
                      <a16:creationId xmlns:a16="http://schemas.microsoft.com/office/drawing/2014/main" id="{47B97233-FEA6-4762-9590-778D7B97B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5" name="Line 643">
                  <a:extLst>
                    <a:ext uri="{FF2B5EF4-FFF2-40B4-BE49-F238E27FC236}">
                      <a16:creationId xmlns:a16="http://schemas.microsoft.com/office/drawing/2014/main" id="{FE9C3D89-0986-4C27-AE12-ECBBACF460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76" name="Line 644">
                  <a:extLst>
                    <a:ext uri="{FF2B5EF4-FFF2-40B4-BE49-F238E27FC236}">
                      <a16:creationId xmlns:a16="http://schemas.microsoft.com/office/drawing/2014/main" id="{294F7607-2418-4749-ABF1-91413425E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82" name="Group 645">
                <a:extLst>
                  <a:ext uri="{FF2B5EF4-FFF2-40B4-BE49-F238E27FC236}">
                    <a16:creationId xmlns:a16="http://schemas.microsoft.com/office/drawing/2014/main" id="{6BB52F2B-6C48-45D8-90AC-A27A3F209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" y="1440"/>
                <a:ext cx="2398" cy="2"/>
                <a:chOff x="0" y="0"/>
                <a:chExt cx="2398" cy="2"/>
              </a:xfrm>
            </p:grpSpPr>
            <p:sp>
              <p:nvSpPr>
                <p:cNvPr id="49315" name="Line 646">
                  <a:extLst>
                    <a:ext uri="{FF2B5EF4-FFF2-40B4-BE49-F238E27FC236}">
                      <a16:creationId xmlns:a16="http://schemas.microsoft.com/office/drawing/2014/main" id="{E07BF1FF-C1FF-45E2-8849-1D2A59FBF1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6" name="Line 647">
                  <a:extLst>
                    <a:ext uri="{FF2B5EF4-FFF2-40B4-BE49-F238E27FC236}">
                      <a16:creationId xmlns:a16="http://schemas.microsoft.com/office/drawing/2014/main" id="{38FD1D97-AF0D-4292-948B-2C24A1B0A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7" name="Line 648">
                  <a:extLst>
                    <a:ext uri="{FF2B5EF4-FFF2-40B4-BE49-F238E27FC236}">
                      <a16:creationId xmlns:a16="http://schemas.microsoft.com/office/drawing/2014/main" id="{A0F3ABF6-E16A-4EB4-BDBD-FBDB3CAE2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8" name="Line 649">
                  <a:extLst>
                    <a:ext uri="{FF2B5EF4-FFF2-40B4-BE49-F238E27FC236}">
                      <a16:creationId xmlns:a16="http://schemas.microsoft.com/office/drawing/2014/main" id="{1D86EA93-9722-4360-B5DE-FC5779E3D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9" name="Line 650">
                  <a:extLst>
                    <a:ext uri="{FF2B5EF4-FFF2-40B4-BE49-F238E27FC236}">
                      <a16:creationId xmlns:a16="http://schemas.microsoft.com/office/drawing/2014/main" id="{488D79CB-6F4E-414C-846D-3C2B6D62B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0" name="Line 651">
                  <a:extLst>
                    <a:ext uri="{FF2B5EF4-FFF2-40B4-BE49-F238E27FC236}">
                      <a16:creationId xmlns:a16="http://schemas.microsoft.com/office/drawing/2014/main" id="{8E48ABA8-2FE0-452E-8E7B-4F2C4021A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1" name="Line 652">
                  <a:extLst>
                    <a:ext uri="{FF2B5EF4-FFF2-40B4-BE49-F238E27FC236}">
                      <a16:creationId xmlns:a16="http://schemas.microsoft.com/office/drawing/2014/main" id="{94F4C895-6E45-4909-9F6F-8ABC7EEBB4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2" name="Line 653">
                  <a:extLst>
                    <a:ext uri="{FF2B5EF4-FFF2-40B4-BE49-F238E27FC236}">
                      <a16:creationId xmlns:a16="http://schemas.microsoft.com/office/drawing/2014/main" id="{CDE86A76-2399-48EA-AA64-61E11D7E3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3" name="Line 654">
                  <a:extLst>
                    <a:ext uri="{FF2B5EF4-FFF2-40B4-BE49-F238E27FC236}">
                      <a16:creationId xmlns:a16="http://schemas.microsoft.com/office/drawing/2014/main" id="{8182D3B3-ECD4-4E13-8C4F-B12729B167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4" name="Line 655">
                  <a:extLst>
                    <a:ext uri="{FF2B5EF4-FFF2-40B4-BE49-F238E27FC236}">
                      <a16:creationId xmlns:a16="http://schemas.microsoft.com/office/drawing/2014/main" id="{6FEEA135-209F-4CD1-8F34-58C355B66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5" name="Line 656">
                  <a:extLst>
                    <a:ext uri="{FF2B5EF4-FFF2-40B4-BE49-F238E27FC236}">
                      <a16:creationId xmlns:a16="http://schemas.microsoft.com/office/drawing/2014/main" id="{F51D3275-64D1-4A08-B76C-0196B8C7B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6" name="Line 657">
                  <a:extLst>
                    <a:ext uri="{FF2B5EF4-FFF2-40B4-BE49-F238E27FC236}">
                      <a16:creationId xmlns:a16="http://schemas.microsoft.com/office/drawing/2014/main" id="{4E9AE88D-7514-4EB7-BEEC-1F4A2A1B9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7" name="Line 658">
                  <a:extLst>
                    <a:ext uri="{FF2B5EF4-FFF2-40B4-BE49-F238E27FC236}">
                      <a16:creationId xmlns:a16="http://schemas.microsoft.com/office/drawing/2014/main" id="{0EA8A50F-46C6-4F53-A447-B7C57D30F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8" name="Line 659">
                  <a:extLst>
                    <a:ext uri="{FF2B5EF4-FFF2-40B4-BE49-F238E27FC236}">
                      <a16:creationId xmlns:a16="http://schemas.microsoft.com/office/drawing/2014/main" id="{2C495BAE-E63E-4952-85CC-9FDD000B41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29" name="Line 660">
                  <a:extLst>
                    <a:ext uri="{FF2B5EF4-FFF2-40B4-BE49-F238E27FC236}">
                      <a16:creationId xmlns:a16="http://schemas.microsoft.com/office/drawing/2014/main" id="{0CFDAFAA-2D09-41BA-BE4B-21E9CBBDD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0" name="Line 661">
                  <a:extLst>
                    <a:ext uri="{FF2B5EF4-FFF2-40B4-BE49-F238E27FC236}">
                      <a16:creationId xmlns:a16="http://schemas.microsoft.com/office/drawing/2014/main" id="{CC31DC4D-66B3-4765-988A-B55387597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1" name="Line 662">
                  <a:extLst>
                    <a:ext uri="{FF2B5EF4-FFF2-40B4-BE49-F238E27FC236}">
                      <a16:creationId xmlns:a16="http://schemas.microsoft.com/office/drawing/2014/main" id="{16C8A9F8-9131-462F-AD51-82B34CA0C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2" name="Line 663">
                  <a:extLst>
                    <a:ext uri="{FF2B5EF4-FFF2-40B4-BE49-F238E27FC236}">
                      <a16:creationId xmlns:a16="http://schemas.microsoft.com/office/drawing/2014/main" id="{CFA8EBE9-B2B1-43AC-8C4E-5024D4784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3" name="Line 664">
                  <a:extLst>
                    <a:ext uri="{FF2B5EF4-FFF2-40B4-BE49-F238E27FC236}">
                      <a16:creationId xmlns:a16="http://schemas.microsoft.com/office/drawing/2014/main" id="{6F836B91-D0E7-4F20-95B4-B5F6619D7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4" name="Line 665">
                  <a:extLst>
                    <a:ext uri="{FF2B5EF4-FFF2-40B4-BE49-F238E27FC236}">
                      <a16:creationId xmlns:a16="http://schemas.microsoft.com/office/drawing/2014/main" id="{237BC548-16AD-47B7-B7EB-D60D325BE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5" name="Line 666">
                  <a:extLst>
                    <a:ext uri="{FF2B5EF4-FFF2-40B4-BE49-F238E27FC236}">
                      <a16:creationId xmlns:a16="http://schemas.microsoft.com/office/drawing/2014/main" id="{B032E23A-4890-4CD5-9CB1-2943F7DF94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6" name="Line 667">
                  <a:extLst>
                    <a:ext uri="{FF2B5EF4-FFF2-40B4-BE49-F238E27FC236}">
                      <a16:creationId xmlns:a16="http://schemas.microsoft.com/office/drawing/2014/main" id="{E3C4CDD7-9868-4E19-8181-B895FF5BD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7" name="Line 668">
                  <a:extLst>
                    <a:ext uri="{FF2B5EF4-FFF2-40B4-BE49-F238E27FC236}">
                      <a16:creationId xmlns:a16="http://schemas.microsoft.com/office/drawing/2014/main" id="{B77CE829-DBDF-4553-92B9-564B08929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8" name="Line 669">
                  <a:extLst>
                    <a:ext uri="{FF2B5EF4-FFF2-40B4-BE49-F238E27FC236}">
                      <a16:creationId xmlns:a16="http://schemas.microsoft.com/office/drawing/2014/main" id="{E7B153E6-1A8B-4A2A-B844-99D2B1A01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39" name="Line 670">
                  <a:extLst>
                    <a:ext uri="{FF2B5EF4-FFF2-40B4-BE49-F238E27FC236}">
                      <a16:creationId xmlns:a16="http://schemas.microsoft.com/office/drawing/2014/main" id="{69F679E2-AB3F-4172-BEDD-1CD8C3BA2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40" name="Line 671">
                  <a:extLst>
                    <a:ext uri="{FF2B5EF4-FFF2-40B4-BE49-F238E27FC236}">
                      <a16:creationId xmlns:a16="http://schemas.microsoft.com/office/drawing/2014/main" id="{26AC5373-F1E4-478A-B1FF-74C6C3E9A8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41" name="Line 672">
                  <a:extLst>
                    <a:ext uri="{FF2B5EF4-FFF2-40B4-BE49-F238E27FC236}">
                      <a16:creationId xmlns:a16="http://schemas.microsoft.com/office/drawing/2014/main" id="{04C38BC0-A9A7-46F3-84A6-29A68C92A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42" name="Line 673">
                  <a:extLst>
                    <a:ext uri="{FF2B5EF4-FFF2-40B4-BE49-F238E27FC236}">
                      <a16:creationId xmlns:a16="http://schemas.microsoft.com/office/drawing/2014/main" id="{0AB26737-5345-4721-A347-10184C449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43" name="Line 674">
                  <a:extLst>
                    <a:ext uri="{FF2B5EF4-FFF2-40B4-BE49-F238E27FC236}">
                      <a16:creationId xmlns:a16="http://schemas.microsoft.com/office/drawing/2014/main" id="{1080A4EB-6B56-4ED0-8669-71E3A9FB0D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44" name="Line 675">
                  <a:extLst>
                    <a:ext uri="{FF2B5EF4-FFF2-40B4-BE49-F238E27FC236}">
                      <a16:creationId xmlns:a16="http://schemas.microsoft.com/office/drawing/2014/main" id="{0F0D35E0-CBF8-4CF7-9F1A-B96619416D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45" name="Line 676">
                  <a:extLst>
                    <a:ext uri="{FF2B5EF4-FFF2-40B4-BE49-F238E27FC236}">
                      <a16:creationId xmlns:a16="http://schemas.microsoft.com/office/drawing/2014/main" id="{E5A291F7-00B5-4601-9405-03E709DE3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283" name="Group 677">
                <a:extLst>
                  <a:ext uri="{FF2B5EF4-FFF2-40B4-BE49-F238E27FC236}">
                    <a16:creationId xmlns:a16="http://schemas.microsoft.com/office/drawing/2014/main" id="{C6FDF481-C7BC-440A-A4AC-7BF8A05672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" y="1512"/>
                <a:ext cx="2398" cy="2"/>
                <a:chOff x="0" y="0"/>
                <a:chExt cx="2398" cy="2"/>
              </a:xfrm>
            </p:grpSpPr>
            <p:sp>
              <p:nvSpPr>
                <p:cNvPr id="49284" name="Line 678">
                  <a:extLst>
                    <a:ext uri="{FF2B5EF4-FFF2-40B4-BE49-F238E27FC236}">
                      <a16:creationId xmlns:a16="http://schemas.microsoft.com/office/drawing/2014/main" id="{AB3BEFCA-9AD2-4CCA-AF29-C5F60765B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2" y="2"/>
                  <a:ext cx="59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85" name="Line 679">
                  <a:extLst>
                    <a:ext uri="{FF2B5EF4-FFF2-40B4-BE49-F238E27FC236}">
                      <a16:creationId xmlns:a16="http://schemas.microsoft.com/office/drawing/2014/main" id="{E15367B0-6748-4CE3-A7F5-A7237C41C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2"/>
                  <a:ext cx="45" cy="0"/>
                </a:xfrm>
                <a:prstGeom prst="line">
                  <a:avLst/>
                </a:prstGeom>
                <a:noFill/>
                <a:ln w="1016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86" name="Line 680">
                  <a:extLst>
                    <a:ext uri="{FF2B5EF4-FFF2-40B4-BE49-F238E27FC236}">
                      <a16:creationId xmlns:a16="http://schemas.microsoft.com/office/drawing/2014/main" id="{A47C8BD8-5BD9-4736-B55C-48AB9F97B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87" name="Line 681">
                  <a:extLst>
                    <a:ext uri="{FF2B5EF4-FFF2-40B4-BE49-F238E27FC236}">
                      <a16:creationId xmlns:a16="http://schemas.microsoft.com/office/drawing/2014/main" id="{1FBAF7B3-9394-446A-B276-563B81E76F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1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88" name="Line 682">
                  <a:extLst>
                    <a:ext uri="{FF2B5EF4-FFF2-40B4-BE49-F238E27FC236}">
                      <a16:creationId xmlns:a16="http://schemas.microsoft.com/office/drawing/2014/main" id="{1B2BE17E-707A-4FEF-BEC8-766C61287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0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89" name="Line 683">
                  <a:extLst>
                    <a:ext uri="{FF2B5EF4-FFF2-40B4-BE49-F238E27FC236}">
                      <a16:creationId xmlns:a16="http://schemas.microsoft.com/office/drawing/2014/main" id="{4DB703FC-376F-4066-B8AF-524C3CF5E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"/>
                  <a:ext cx="27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0" name="Line 684">
                  <a:extLst>
                    <a:ext uri="{FF2B5EF4-FFF2-40B4-BE49-F238E27FC236}">
                      <a16:creationId xmlns:a16="http://schemas.microsoft.com/office/drawing/2014/main" id="{F63D9C12-48FF-4EDE-8052-E3B324D58E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1" name="Line 685">
                  <a:extLst>
                    <a:ext uri="{FF2B5EF4-FFF2-40B4-BE49-F238E27FC236}">
                      <a16:creationId xmlns:a16="http://schemas.microsoft.com/office/drawing/2014/main" id="{9C577370-6657-4563-A613-41BD48134E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7" y="2"/>
                  <a:ext cx="23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2" name="Line 686">
                  <a:extLst>
                    <a:ext uri="{FF2B5EF4-FFF2-40B4-BE49-F238E27FC236}">
                      <a16:creationId xmlns:a16="http://schemas.microsoft.com/office/drawing/2014/main" id="{49D1D63E-56D6-400A-A8E9-F0904B4F5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"/>
                  <a:ext cx="1151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3" name="Line 687">
                  <a:extLst>
                    <a:ext uri="{FF2B5EF4-FFF2-40B4-BE49-F238E27FC236}">
                      <a16:creationId xmlns:a16="http://schemas.microsoft.com/office/drawing/2014/main" id="{2A0BBC0C-9EF3-49D2-B777-1C57530BEB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4" name="Line 688">
                  <a:extLst>
                    <a:ext uri="{FF2B5EF4-FFF2-40B4-BE49-F238E27FC236}">
                      <a16:creationId xmlns:a16="http://schemas.microsoft.com/office/drawing/2014/main" id="{6B275875-77A7-45BF-B7D6-DFDFFF87BE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2"/>
                  <a:ext cx="34" cy="0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5" name="Line 689">
                  <a:extLst>
                    <a:ext uri="{FF2B5EF4-FFF2-40B4-BE49-F238E27FC236}">
                      <a16:creationId xmlns:a16="http://schemas.microsoft.com/office/drawing/2014/main" id="{F41F9170-A84D-4EF0-90CF-2C16474ECA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"/>
                  <a:ext cx="23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6" name="Line 690">
                  <a:extLst>
                    <a:ext uri="{FF2B5EF4-FFF2-40B4-BE49-F238E27FC236}">
                      <a16:creationId xmlns:a16="http://schemas.microsoft.com/office/drawing/2014/main" id="{FC168D25-3DDF-4F66-97C7-835F05B4A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7" name="Line 691">
                  <a:extLst>
                    <a:ext uri="{FF2B5EF4-FFF2-40B4-BE49-F238E27FC236}">
                      <a16:creationId xmlns:a16="http://schemas.microsoft.com/office/drawing/2014/main" id="{79C938E1-43D8-4C86-862B-4E199D905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9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8" name="Line 692">
                  <a:extLst>
                    <a:ext uri="{FF2B5EF4-FFF2-40B4-BE49-F238E27FC236}">
                      <a16:creationId xmlns:a16="http://schemas.microsoft.com/office/drawing/2014/main" id="{251D4122-E48E-4803-81D6-127AA7BB9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8" y="2"/>
                  <a:ext cx="51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299" name="Line 693">
                  <a:extLst>
                    <a:ext uri="{FF2B5EF4-FFF2-40B4-BE49-F238E27FC236}">
                      <a16:creationId xmlns:a16="http://schemas.microsoft.com/office/drawing/2014/main" id="{C758E15C-2FB9-4453-B2C0-269E3724A6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5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0" name="Line 694">
                  <a:extLst>
                    <a:ext uri="{FF2B5EF4-FFF2-40B4-BE49-F238E27FC236}">
                      <a16:creationId xmlns:a16="http://schemas.microsoft.com/office/drawing/2014/main" id="{2DAE1D12-922D-40BB-A223-B4E3324C23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5" y="2"/>
                  <a:ext cx="19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1" name="Line 695">
                  <a:extLst>
                    <a:ext uri="{FF2B5EF4-FFF2-40B4-BE49-F238E27FC236}">
                      <a16:creationId xmlns:a16="http://schemas.microsoft.com/office/drawing/2014/main" id="{69D37E19-4E9A-4564-8141-940673BA8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3" y="0"/>
                  <a:ext cx="29" cy="2"/>
                </a:xfrm>
                <a:prstGeom prst="line">
                  <a:avLst/>
                </a:prstGeom>
                <a:noFill/>
                <a:ln w="101600">
                  <a:solidFill>
                    <a:srgbClr val="1C1C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2" name="Line 696">
                  <a:extLst>
                    <a:ext uri="{FF2B5EF4-FFF2-40B4-BE49-F238E27FC236}">
                      <a16:creationId xmlns:a16="http://schemas.microsoft.com/office/drawing/2014/main" id="{06BCFB60-FFE6-43E4-8449-BA907CB01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9" y="2"/>
                  <a:ext cx="31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3" name="Line 697">
                  <a:extLst>
                    <a:ext uri="{FF2B5EF4-FFF2-40B4-BE49-F238E27FC236}">
                      <a16:creationId xmlns:a16="http://schemas.microsoft.com/office/drawing/2014/main" id="{46E7E018-0C7A-4E5D-9C78-8D69E7181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4" name="Line 698">
                  <a:extLst>
                    <a:ext uri="{FF2B5EF4-FFF2-40B4-BE49-F238E27FC236}">
                      <a16:creationId xmlns:a16="http://schemas.microsoft.com/office/drawing/2014/main" id="{EB3384BF-7B90-42FC-8E9F-2F58DFCDB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5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5" name="Line 699">
                  <a:extLst>
                    <a:ext uri="{FF2B5EF4-FFF2-40B4-BE49-F238E27FC236}">
                      <a16:creationId xmlns:a16="http://schemas.microsoft.com/office/drawing/2014/main" id="{2374379F-2A37-4CAE-8BC7-F021B280C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8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6" name="Line 700">
                  <a:extLst>
                    <a:ext uri="{FF2B5EF4-FFF2-40B4-BE49-F238E27FC236}">
                      <a16:creationId xmlns:a16="http://schemas.microsoft.com/office/drawing/2014/main" id="{DECD0C24-8DB1-4CC8-A066-FBD9BFEC5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6" y="2"/>
                  <a:ext cx="21" cy="0"/>
                </a:xfrm>
                <a:prstGeom prst="line">
                  <a:avLst/>
                </a:prstGeom>
                <a:noFill/>
                <a:ln w="1016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7" name="Line 701">
                  <a:extLst>
                    <a:ext uri="{FF2B5EF4-FFF2-40B4-BE49-F238E27FC236}">
                      <a16:creationId xmlns:a16="http://schemas.microsoft.com/office/drawing/2014/main" id="{0CEBE538-B110-4E99-BCC0-AA2555FFE1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2"/>
                  <a:ext cx="44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8" name="Line 702">
                  <a:extLst>
                    <a:ext uri="{FF2B5EF4-FFF2-40B4-BE49-F238E27FC236}">
                      <a16:creationId xmlns:a16="http://schemas.microsoft.com/office/drawing/2014/main" id="{EF5CA4E1-9DB8-4E64-912D-CFC35028F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" y="2"/>
                  <a:ext cx="80" cy="0"/>
                </a:xfrm>
                <a:prstGeom prst="line">
                  <a:avLst/>
                </a:prstGeom>
                <a:noFill/>
                <a:ln w="101600">
                  <a:solidFill>
                    <a:srgbClr val="EAEA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09" name="Line 703">
                  <a:extLst>
                    <a:ext uri="{FF2B5EF4-FFF2-40B4-BE49-F238E27FC236}">
                      <a16:creationId xmlns:a16="http://schemas.microsoft.com/office/drawing/2014/main" id="{80013982-C92F-48DD-9CB0-3B8BAD7C27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0" name="Line 704">
                  <a:extLst>
                    <a:ext uri="{FF2B5EF4-FFF2-40B4-BE49-F238E27FC236}">
                      <a16:creationId xmlns:a16="http://schemas.microsoft.com/office/drawing/2014/main" id="{705E9C5C-A1A7-419A-81EB-BB7AA1086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2"/>
                  <a:ext cx="52" cy="0"/>
                </a:xfrm>
                <a:prstGeom prst="line">
                  <a:avLst/>
                </a:prstGeom>
                <a:noFill/>
                <a:ln w="1016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1" name="Line 705">
                  <a:extLst>
                    <a:ext uri="{FF2B5EF4-FFF2-40B4-BE49-F238E27FC236}">
                      <a16:creationId xmlns:a16="http://schemas.microsoft.com/office/drawing/2014/main" id="{3F120BB0-A79E-49DC-BBC0-D533116B48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" y="2"/>
                  <a:ext cx="32" cy="0"/>
                </a:xfrm>
                <a:prstGeom prst="line">
                  <a:avLst/>
                </a:prstGeom>
                <a:noFill/>
                <a:ln w="101600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2" name="Line 706">
                  <a:extLst>
                    <a:ext uri="{FF2B5EF4-FFF2-40B4-BE49-F238E27FC236}">
                      <a16:creationId xmlns:a16="http://schemas.microsoft.com/office/drawing/2014/main" id="{125DEDF5-52F4-45A6-B5DA-2FD827EB1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" y="2"/>
                  <a:ext cx="40" cy="0"/>
                </a:xfrm>
                <a:prstGeom prst="line">
                  <a:avLst/>
                </a:prstGeom>
                <a:noFill/>
                <a:ln w="101600">
                  <a:solidFill>
                    <a:srgbClr val="DDDDD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3" name="Line 707">
                  <a:extLst>
                    <a:ext uri="{FF2B5EF4-FFF2-40B4-BE49-F238E27FC236}">
                      <a16:creationId xmlns:a16="http://schemas.microsoft.com/office/drawing/2014/main" id="{D5A8D6C2-2743-45A4-9D2F-677919870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" y="2"/>
                  <a:ext cx="28" cy="0"/>
                </a:xfrm>
                <a:prstGeom prst="line">
                  <a:avLst/>
                </a:prstGeom>
                <a:noFill/>
                <a:ln w="1016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314" name="Line 708">
                  <a:extLst>
                    <a:ext uri="{FF2B5EF4-FFF2-40B4-BE49-F238E27FC236}">
                      <a16:creationId xmlns:a16="http://schemas.microsoft.com/office/drawing/2014/main" id="{40839A51-A7FA-41A2-80C8-A7B890DC3A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"/>
                  <a:ext cx="167" cy="0"/>
                </a:xfrm>
                <a:prstGeom prst="line">
                  <a:avLst/>
                </a:prstGeom>
                <a:noFill/>
                <a:ln w="1016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9230" name="Group 709">
              <a:extLst>
                <a:ext uri="{FF2B5EF4-FFF2-40B4-BE49-F238E27FC236}">
                  <a16:creationId xmlns:a16="http://schemas.microsoft.com/office/drawing/2014/main" id="{0F8542CA-D979-4C3B-8247-66BF9E708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84"/>
              <a:ext cx="2398" cy="2"/>
              <a:chOff x="0" y="0"/>
              <a:chExt cx="2398" cy="2"/>
            </a:xfrm>
          </p:grpSpPr>
          <p:sp>
            <p:nvSpPr>
              <p:cNvPr id="49231" name="Line 710">
                <a:extLst>
                  <a:ext uri="{FF2B5EF4-FFF2-40B4-BE49-F238E27FC236}">
                    <a16:creationId xmlns:a16="http://schemas.microsoft.com/office/drawing/2014/main" id="{CCA7383B-149C-4914-910D-F876FA0CA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2" y="2"/>
                <a:ext cx="59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32" name="Line 711">
                <a:extLst>
                  <a:ext uri="{FF2B5EF4-FFF2-40B4-BE49-F238E27FC236}">
                    <a16:creationId xmlns:a16="http://schemas.microsoft.com/office/drawing/2014/main" id="{A66E40EF-ED6D-4234-B65A-277D71EFA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"/>
                <a:ext cx="45" cy="0"/>
              </a:xfrm>
              <a:prstGeom prst="line">
                <a:avLst/>
              </a:prstGeom>
              <a:noFill/>
              <a:ln w="1016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33" name="Line 712">
                <a:extLst>
                  <a:ext uri="{FF2B5EF4-FFF2-40B4-BE49-F238E27FC236}">
                    <a16:creationId xmlns:a16="http://schemas.microsoft.com/office/drawing/2014/main" id="{407BE4C6-68B8-49DD-A3EC-63441894F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34" name="Line 713">
                <a:extLst>
                  <a:ext uri="{FF2B5EF4-FFF2-40B4-BE49-F238E27FC236}">
                    <a16:creationId xmlns:a16="http://schemas.microsoft.com/office/drawing/2014/main" id="{5BBB5382-56E8-48F2-977B-294F45403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35" name="Line 714">
                <a:extLst>
                  <a:ext uri="{FF2B5EF4-FFF2-40B4-BE49-F238E27FC236}">
                    <a16:creationId xmlns:a16="http://schemas.microsoft.com/office/drawing/2014/main" id="{9B170173-CDE9-418D-A10A-D214AFEDA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36" name="Line 715">
                <a:extLst>
                  <a:ext uri="{FF2B5EF4-FFF2-40B4-BE49-F238E27FC236}">
                    <a16:creationId xmlns:a16="http://schemas.microsoft.com/office/drawing/2014/main" id="{0A2EAB7A-237B-49C6-88F4-D5B509329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"/>
                <a:ext cx="27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37" name="Line 716">
                <a:extLst>
                  <a:ext uri="{FF2B5EF4-FFF2-40B4-BE49-F238E27FC236}">
                    <a16:creationId xmlns:a16="http://schemas.microsoft.com/office/drawing/2014/main" id="{B3ED8EF1-1CD2-48CB-A568-219BF55C0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38" name="Line 717">
                <a:extLst>
                  <a:ext uri="{FF2B5EF4-FFF2-40B4-BE49-F238E27FC236}">
                    <a16:creationId xmlns:a16="http://schemas.microsoft.com/office/drawing/2014/main" id="{30FB58AE-7DC9-442F-B20B-3A4A39731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7" y="2"/>
                <a:ext cx="23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39" name="Line 718">
                <a:extLst>
                  <a:ext uri="{FF2B5EF4-FFF2-40B4-BE49-F238E27FC236}">
                    <a16:creationId xmlns:a16="http://schemas.microsoft.com/office/drawing/2014/main" id="{522CBECC-3945-4E4F-8417-31DAE7785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" y="2"/>
                <a:ext cx="1151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0" name="Line 719">
                <a:extLst>
                  <a:ext uri="{FF2B5EF4-FFF2-40B4-BE49-F238E27FC236}">
                    <a16:creationId xmlns:a16="http://schemas.microsoft.com/office/drawing/2014/main" id="{F62BB804-59B4-41B8-86D3-6F83E70F5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3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1" name="Line 720">
                <a:extLst>
                  <a:ext uri="{FF2B5EF4-FFF2-40B4-BE49-F238E27FC236}">
                    <a16:creationId xmlns:a16="http://schemas.microsoft.com/office/drawing/2014/main" id="{1E1EA645-2386-4BDC-B9B9-196DF6895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6" y="2"/>
                <a:ext cx="34" cy="0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2" name="Line 721">
                <a:extLst>
                  <a:ext uri="{FF2B5EF4-FFF2-40B4-BE49-F238E27FC236}">
                    <a16:creationId xmlns:a16="http://schemas.microsoft.com/office/drawing/2014/main" id="{1465F860-6FFD-4FA3-B0B4-B84F2F4B7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2"/>
                <a:ext cx="23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3" name="Line 722">
                <a:extLst>
                  <a:ext uri="{FF2B5EF4-FFF2-40B4-BE49-F238E27FC236}">
                    <a16:creationId xmlns:a16="http://schemas.microsoft.com/office/drawing/2014/main" id="{825E9826-84DC-411E-9F04-43D9A22FB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4" name="Line 723">
                <a:extLst>
                  <a:ext uri="{FF2B5EF4-FFF2-40B4-BE49-F238E27FC236}">
                    <a16:creationId xmlns:a16="http://schemas.microsoft.com/office/drawing/2014/main" id="{BED5E52E-ABA5-49E6-B6AA-757CEB2F2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5" name="Line 724">
                <a:extLst>
                  <a:ext uri="{FF2B5EF4-FFF2-40B4-BE49-F238E27FC236}">
                    <a16:creationId xmlns:a16="http://schemas.microsoft.com/office/drawing/2014/main" id="{00B1A2CF-469F-41C4-8FDE-B0BD87DBB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" y="2"/>
                <a:ext cx="51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6" name="Line 725">
                <a:extLst>
                  <a:ext uri="{FF2B5EF4-FFF2-40B4-BE49-F238E27FC236}">
                    <a16:creationId xmlns:a16="http://schemas.microsoft.com/office/drawing/2014/main" id="{878A82A5-391A-4C49-9C03-A07A583C1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7" name="Line 726">
                <a:extLst>
                  <a:ext uri="{FF2B5EF4-FFF2-40B4-BE49-F238E27FC236}">
                    <a16:creationId xmlns:a16="http://schemas.microsoft.com/office/drawing/2014/main" id="{5C2C34AF-D1C8-4265-97BD-02EB33E6E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" y="2"/>
                <a:ext cx="19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8" name="Line 727">
                <a:extLst>
                  <a:ext uri="{FF2B5EF4-FFF2-40B4-BE49-F238E27FC236}">
                    <a16:creationId xmlns:a16="http://schemas.microsoft.com/office/drawing/2014/main" id="{3CAAB314-AAA7-4C44-A1BE-17AEC9314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3" y="0"/>
                <a:ext cx="29" cy="2"/>
              </a:xfrm>
              <a:prstGeom prst="line">
                <a:avLst/>
              </a:prstGeom>
              <a:noFill/>
              <a:ln w="101600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49" name="Line 728">
                <a:extLst>
                  <a:ext uri="{FF2B5EF4-FFF2-40B4-BE49-F238E27FC236}">
                    <a16:creationId xmlns:a16="http://schemas.microsoft.com/office/drawing/2014/main" id="{A8DB0480-C9F0-4234-BA11-32F08D2DC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9" y="2"/>
                <a:ext cx="31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0" name="Line 729">
                <a:extLst>
                  <a:ext uri="{FF2B5EF4-FFF2-40B4-BE49-F238E27FC236}">
                    <a16:creationId xmlns:a16="http://schemas.microsoft.com/office/drawing/2014/main" id="{A20724D7-A6E7-4B67-9C6B-A19704228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1" name="Line 730">
                <a:extLst>
                  <a:ext uri="{FF2B5EF4-FFF2-40B4-BE49-F238E27FC236}">
                    <a16:creationId xmlns:a16="http://schemas.microsoft.com/office/drawing/2014/main" id="{35066577-4849-4787-AD24-206DEF9D9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2" name="Line 731">
                <a:extLst>
                  <a:ext uri="{FF2B5EF4-FFF2-40B4-BE49-F238E27FC236}">
                    <a16:creationId xmlns:a16="http://schemas.microsoft.com/office/drawing/2014/main" id="{388BAFF6-203B-4187-9BF9-E07DC72D0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8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3" name="Line 732">
                <a:extLst>
                  <a:ext uri="{FF2B5EF4-FFF2-40B4-BE49-F238E27FC236}">
                    <a16:creationId xmlns:a16="http://schemas.microsoft.com/office/drawing/2014/main" id="{BCEB5CA5-A02E-4A76-9846-155EB7BA2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2"/>
                <a:ext cx="21" cy="0"/>
              </a:xfrm>
              <a:prstGeom prst="line">
                <a:avLst/>
              </a:prstGeom>
              <a:noFill/>
              <a:ln w="10160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4" name="Line 733">
                <a:extLst>
                  <a:ext uri="{FF2B5EF4-FFF2-40B4-BE49-F238E27FC236}">
                    <a16:creationId xmlns:a16="http://schemas.microsoft.com/office/drawing/2014/main" id="{BF77500C-54D6-4224-88CF-4C19BF814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2"/>
                <a:ext cx="44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5" name="Line 734">
                <a:extLst>
                  <a:ext uri="{FF2B5EF4-FFF2-40B4-BE49-F238E27FC236}">
                    <a16:creationId xmlns:a16="http://schemas.microsoft.com/office/drawing/2014/main" id="{4A1865A4-EF9A-4C97-B475-6F002EBDF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"/>
                <a:ext cx="80" cy="0"/>
              </a:xfrm>
              <a:prstGeom prst="line">
                <a:avLst/>
              </a:prstGeom>
              <a:noFill/>
              <a:ln w="101600">
                <a:solidFill>
                  <a:srgbClr val="EAEAE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6" name="Line 735">
                <a:extLst>
                  <a:ext uri="{FF2B5EF4-FFF2-40B4-BE49-F238E27FC236}">
                    <a16:creationId xmlns:a16="http://schemas.microsoft.com/office/drawing/2014/main" id="{44BA1AA2-F88F-483F-BDE0-7A16C6E0B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7" name="Line 736">
                <a:extLst>
                  <a:ext uri="{FF2B5EF4-FFF2-40B4-BE49-F238E27FC236}">
                    <a16:creationId xmlns:a16="http://schemas.microsoft.com/office/drawing/2014/main" id="{DBE3F002-E136-4062-8C9A-84F836582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"/>
                <a:ext cx="52" cy="0"/>
              </a:xfrm>
              <a:prstGeom prst="line">
                <a:avLst/>
              </a:prstGeom>
              <a:noFill/>
              <a:ln w="101600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8" name="Line 737">
                <a:extLst>
                  <a:ext uri="{FF2B5EF4-FFF2-40B4-BE49-F238E27FC236}">
                    <a16:creationId xmlns:a16="http://schemas.microsoft.com/office/drawing/2014/main" id="{74FA6812-EF10-43B9-9BBE-180C389C4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2"/>
                <a:ext cx="32" cy="0"/>
              </a:xfrm>
              <a:prstGeom prst="line">
                <a:avLst/>
              </a:prstGeom>
              <a:noFill/>
              <a:ln w="1016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59" name="Line 738">
                <a:extLst>
                  <a:ext uri="{FF2B5EF4-FFF2-40B4-BE49-F238E27FC236}">
                    <a16:creationId xmlns:a16="http://schemas.microsoft.com/office/drawing/2014/main" id="{371E6080-F13F-43EA-ABA1-B290D0342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"/>
                <a:ext cx="40" cy="0"/>
              </a:xfrm>
              <a:prstGeom prst="line">
                <a:avLst/>
              </a:prstGeom>
              <a:noFill/>
              <a:ln w="101600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60" name="Line 739">
                <a:extLst>
                  <a:ext uri="{FF2B5EF4-FFF2-40B4-BE49-F238E27FC236}">
                    <a16:creationId xmlns:a16="http://schemas.microsoft.com/office/drawing/2014/main" id="{9C7A9576-E8C3-48B6-9A00-90C479BD2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"/>
                <a:ext cx="28" cy="0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261" name="Line 740">
                <a:extLst>
                  <a:ext uri="{FF2B5EF4-FFF2-40B4-BE49-F238E27FC236}">
                    <a16:creationId xmlns:a16="http://schemas.microsoft.com/office/drawing/2014/main" id="{C2FEFDBB-22C4-4749-B0A2-A470259CE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67" cy="0"/>
              </a:xfrm>
              <a:prstGeom prst="line">
                <a:avLst/>
              </a:prstGeom>
              <a:noFill/>
              <a:ln w="1016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9156" name="Group 741">
            <a:extLst>
              <a:ext uri="{FF2B5EF4-FFF2-40B4-BE49-F238E27FC236}">
                <a16:creationId xmlns:a16="http://schemas.microsoft.com/office/drawing/2014/main" id="{DA9C11D1-64F1-4E5E-8D40-9D66D3B95A7A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5483225"/>
            <a:ext cx="3806825" cy="3175"/>
            <a:chOff x="0" y="0"/>
            <a:chExt cx="2398" cy="2"/>
          </a:xfrm>
        </p:grpSpPr>
        <p:sp>
          <p:nvSpPr>
            <p:cNvPr id="49198" name="Line 742">
              <a:extLst>
                <a:ext uri="{FF2B5EF4-FFF2-40B4-BE49-F238E27FC236}">
                  <a16:creationId xmlns:a16="http://schemas.microsoft.com/office/drawing/2014/main" id="{F5C74877-6653-4BFF-A92D-09BA53963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2" y="2"/>
              <a:ext cx="59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99" name="Line 743">
              <a:extLst>
                <a:ext uri="{FF2B5EF4-FFF2-40B4-BE49-F238E27FC236}">
                  <a16:creationId xmlns:a16="http://schemas.microsoft.com/office/drawing/2014/main" id="{91ADBA69-182D-4293-8D3D-64C565762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"/>
              <a:ext cx="45" cy="0"/>
            </a:xfrm>
            <a:prstGeom prst="line">
              <a:avLst/>
            </a:prstGeom>
            <a:noFill/>
            <a:ln w="1016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0" name="Line 744">
              <a:extLst>
                <a:ext uri="{FF2B5EF4-FFF2-40B4-BE49-F238E27FC236}">
                  <a16:creationId xmlns:a16="http://schemas.microsoft.com/office/drawing/2014/main" id="{6C004E87-FFCB-41B5-84CF-6CA5BA8F2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1" name="Line 745">
              <a:extLst>
                <a:ext uri="{FF2B5EF4-FFF2-40B4-BE49-F238E27FC236}">
                  <a16:creationId xmlns:a16="http://schemas.microsoft.com/office/drawing/2014/main" id="{5AE0866C-659C-49F6-ABAC-E8FB9DEA4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" y="2"/>
              <a:ext cx="23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2" name="Line 746">
              <a:extLst>
                <a:ext uri="{FF2B5EF4-FFF2-40B4-BE49-F238E27FC236}">
                  <a16:creationId xmlns:a16="http://schemas.microsoft.com/office/drawing/2014/main" id="{8B9D200B-6F9E-4721-9C65-7DEAAFD57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0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3" name="Line 747">
              <a:extLst>
                <a:ext uri="{FF2B5EF4-FFF2-40B4-BE49-F238E27FC236}">
                  <a16:creationId xmlns:a16="http://schemas.microsoft.com/office/drawing/2014/main" id="{805F86A1-6A42-4592-ACFF-40D3249E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2"/>
              <a:ext cx="27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4" name="Line 748">
              <a:extLst>
                <a:ext uri="{FF2B5EF4-FFF2-40B4-BE49-F238E27FC236}">
                  <a16:creationId xmlns:a16="http://schemas.microsoft.com/office/drawing/2014/main" id="{113FACA6-89FC-4E04-A00F-E55C5F888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5" name="Line 749">
              <a:extLst>
                <a:ext uri="{FF2B5EF4-FFF2-40B4-BE49-F238E27FC236}">
                  <a16:creationId xmlns:a16="http://schemas.microsoft.com/office/drawing/2014/main" id="{F2DBC82A-5E3D-4A0C-97D1-5947E0D5F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7" y="2"/>
              <a:ext cx="23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6" name="Line 750">
              <a:extLst>
                <a:ext uri="{FF2B5EF4-FFF2-40B4-BE49-F238E27FC236}">
                  <a16:creationId xmlns:a16="http://schemas.microsoft.com/office/drawing/2014/main" id="{126960E8-D7EA-48E7-8274-431C66179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2"/>
              <a:ext cx="1151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7" name="Line 751">
              <a:extLst>
                <a:ext uri="{FF2B5EF4-FFF2-40B4-BE49-F238E27FC236}">
                  <a16:creationId xmlns:a16="http://schemas.microsoft.com/office/drawing/2014/main" id="{043598EB-53E7-4A74-B4A2-1466C4B3A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8" name="Line 752">
              <a:extLst>
                <a:ext uri="{FF2B5EF4-FFF2-40B4-BE49-F238E27FC236}">
                  <a16:creationId xmlns:a16="http://schemas.microsoft.com/office/drawing/2014/main" id="{6C1F1023-ACA3-4634-ACA7-ED5B1011C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6" y="2"/>
              <a:ext cx="34" cy="0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09" name="Line 753">
              <a:extLst>
                <a:ext uri="{FF2B5EF4-FFF2-40B4-BE49-F238E27FC236}">
                  <a16:creationId xmlns:a16="http://schemas.microsoft.com/office/drawing/2014/main" id="{CF74F807-E4BC-46ED-AD88-37A46DF5A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2"/>
              <a:ext cx="23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0" name="Line 754">
              <a:extLst>
                <a:ext uri="{FF2B5EF4-FFF2-40B4-BE49-F238E27FC236}">
                  <a16:creationId xmlns:a16="http://schemas.microsoft.com/office/drawing/2014/main" id="{CA0A63AC-7A63-459B-81D9-C7D59F698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1" name="Line 755">
              <a:extLst>
                <a:ext uri="{FF2B5EF4-FFF2-40B4-BE49-F238E27FC236}">
                  <a16:creationId xmlns:a16="http://schemas.microsoft.com/office/drawing/2014/main" id="{75A93A95-81B1-47DE-B5BD-E4C039F31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2" name="Line 756">
              <a:extLst>
                <a:ext uri="{FF2B5EF4-FFF2-40B4-BE49-F238E27FC236}">
                  <a16:creationId xmlns:a16="http://schemas.microsoft.com/office/drawing/2014/main" id="{0A7CA08D-BB0D-453D-8793-20FCD033A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8" y="2"/>
              <a:ext cx="51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3" name="Line 757">
              <a:extLst>
                <a:ext uri="{FF2B5EF4-FFF2-40B4-BE49-F238E27FC236}">
                  <a16:creationId xmlns:a16="http://schemas.microsoft.com/office/drawing/2014/main" id="{F94DC6B5-C2B9-4A08-8CBA-81D91410D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4" name="Line 758">
              <a:extLst>
                <a:ext uri="{FF2B5EF4-FFF2-40B4-BE49-F238E27FC236}">
                  <a16:creationId xmlns:a16="http://schemas.microsoft.com/office/drawing/2014/main" id="{224AAE89-E6EF-4A67-9F9E-670E1D92E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5" y="2"/>
              <a:ext cx="19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5" name="Line 759">
              <a:extLst>
                <a:ext uri="{FF2B5EF4-FFF2-40B4-BE49-F238E27FC236}">
                  <a16:creationId xmlns:a16="http://schemas.microsoft.com/office/drawing/2014/main" id="{C484E179-6EF4-4561-9A89-EC031B880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0"/>
              <a:ext cx="29" cy="2"/>
            </a:xfrm>
            <a:prstGeom prst="line">
              <a:avLst/>
            </a:prstGeom>
            <a:noFill/>
            <a:ln w="101600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6" name="Line 760">
              <a:extLst>
                <a:ext uri="{FF2B5EF4-FFF2-40B4-BE49-F238E27FC236}">
                  <a16:creationId xmlns:a16="http://schemas.microsoft.com/office/drawing/2014/main" id="{114A9229-6246-431D-AB3C-76C411AD6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2"/>
              <a:ext cx="31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7" name="Line 761">
              <a:extLst>
                <a:ext uri="{FF2B5EF4-FFF2-40B4-BE49-F238E27FC236}">
                  <a16:creationId xmlns:a16="http://schemas.microsoft.com/office/drawing/2014/main" id="{4E4434CA-42F8-41AF-A9E3-037ED074C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7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8" name="Line 762">
              <a:extLst>
                <a:ext uri="{FF2B5EF4-FFF2-40B4-BE49-F238E27FC236}">
                  <a16:creationId xmlns:a16="http://schemas.microsoft.com/office/drawing/2014/main" id="{A8AE8AD8-3E21-46CE-BC64-15ED948C3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2"/>
              <a:ext cx="32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19" name="Line 763">
              <a:extLst>
                <a:ext uri="{FF2B5EF4-FFF2-40B4-BE49-F238E27FC236}">
                  <a16:creationId xmlns:a16="http://schemas.microsoft.com/office/drawing/2014/main" id="{CBD06001-C07E-4A48-9E3E-09148C9AD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2"/>
              <a:ext cx="21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0" name="Line 764">
              <a:extLst>
                <a:ext uri="{FF2B5EF4-FFF2-40B4-BE49-F238E27FC236}">
                  <a16:creationId xmlns:a16="http://schemas.microsoft.com/office/drawing/2014/main" id="{DF5FA3FB-45E0-49C8-8BBF-F4B05040E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6" y="2"/>
              <a:ext cx="21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1" name="Line 765">
              <a:extLst>
                <a:ext uri="{FF2B5EF4-FFF2-40B4-BE49-F238E27FC236}">
                  <a16:creationId xmlns:a16="http://schemas.microsoft.com/office/drawing/2014/main" id="{673B3973-DB6C-4031-8B03-46D185107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"/>
              <a:ext cx="44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2" name="Line 766">
              <a:extLst>
                <a:ext uri="{FF2B5EF4-FFF2-40B4-BE49-F238E27FC236}">
                  <a16:creationId xmlns:a16="http://schemas.microsoft.com/office/drawing/2014/main" id="{76B5AAAC-5B81-4F1A-993F-AF75D497B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2"/>
              <a:ext cx="80" cy="0"/>
            </a:xfrm>
            <a:prstGeom prst="line">
              <a:avLst/>
            </a:prstGeom>
            <a:noFill/>
            <a:ln w="101600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3" name="Line 767">
              <a:extLst>
                <a:ext uri="{FF2B5EF4-FFF2-40B4-BE49-F238E27FC236}">
                  <a16:creationId xmlns:a16="http://schemas.microsoft.com/office/drawing/2014/main" id="{26C44BB0-27FE-4592-94AD-125AAFDDC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" y="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4" name="Line 768">
              <a:extLst>
                <a:ext uri="{FF2B5EF4-FFF2-40B4-BE49-F238E27FC236}">
                  <a16:creationId xmlns:a16="http://schemas.microsoft.com/office/drawing/2014/main" id="{63D06FD1-32B9-48F5-BD41-E03E634C6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" y="2"/>
              <a:ext cx="52" cy="0"/>
            </a:xfrm>
            <a:prstGeom prst="line">
              <a:avLst/>
            </a:prstGeom>
            <a:noFill/>
            <a:ln w="101600">
              <a:solidFill>
                <a:srgbClr val="2929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5" name="Line 769">
              <a:extLst>
                <a:ext uri="{FF2B5EF4-FFF2-40B4-BE49-F238E27FC236}">
                  <a16:creationId xmlns:a16="http://schemas.microsoft.com/office/drawing/2014/main" id="{1173E9C9-3B07-475E-B0B3-1D0E36443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" y="2"/>
              <a:ext cx="32" cy="0"/>
            </a:xfrm>
            <a:prstGeom prst="line">
              <a:avLst/>
            </a:prstGeom>
            <a:noFill/>
            <a:ln w="1016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6" name="Line 770">
              <a:extLst>
                <a:ext uri="{FF2B5EF4-FFF2-40B4-BE49-F238E27FC236}">
                  <a16:creationId xmlns:a16="http://schemas.microsoft.com/office/drawing/2014/main" id="{76AF9CDD-AD42-4CB5-AF42-B04909356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" y="2"/>
              <a:ext cx="40" cy="0"/>
            </a:xfrm>
            <a:prstGeom prst="line">
              <a:avLst/>
            </a:prstGeom>
            <a:noFill/>
            <a:ln w="10160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7" name="Line 771">
              <a:extLst>
                <a:ext uri="{FF2B5EF4-FFF2-40B4-BE49-F238E27FC236}">
                  <a16:creationId xmlns:a16="http://schemas.microsoft.com/office/drawing/2014/main" id="{1416019A-3EA9-4C63-8707-D7E73B07B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" y="2"/>
              <a:ext cx="28" cy="0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228" name="Line 772">
              <a:extLst>
                <a:ext uri="{FF2B5EF4-FFF2-40B4-BE49-F238E27FC236}">
                  <a16:creationId xmlns:a16="http://schemas.microsoft.com/office/drawing/2014/main" id="{17AF4CD6-EF5A-4B8A-BA10-4C7487FF2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"/>
              <a:ext cx="167" cy="0"/>
            </a:xfrm>
            <a:prstGeom prst="line">
              <a:avLst/>
            </a:prstGeom>
            <a:noFill/>
            <a:ln w="1016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9157" name="Line 773">
            <a:extLst>
              <a:ext uri="{FF2B5EF4-FFF2-40B4-BE49-F238E27FC236}">
                <a16:creationId xmlns:a16="http://schemas.microsoft.com/office/drawing/2014/main" id="{BCD1F1DC-E78B-415E-AE04-8800C59BA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7238" y="4489450"/>
            <a:ext cx="33337" cy="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8" name="Line 774">
            <a:extLst>
              <a:ext uri="{FF2B5EF4-FFF2-40B4-BE49-F238E27FC236}">
                <a16:creationId xmlns:a16="http://schemas.microsoft.com/office/drawing/2014/main" id="{935AF752-3D0D-4CCA-AF56-7DE7949A8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1835150"/>
            <a:ext cx="1079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9" name="Text Box 775">
            <a:extLst>
              <a:ext uri="{FF2B5EF4-FFF2-40B4-BE49-F238E27FC236}">
                <a16:creationId xmlns:a16="http://schemas.microsoft.com/office/drawing/2014/main" id="{E323546B-A3B6-45F7-A293-30238D87F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286000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扫</a:t>
            </a:r>
          </a:p>
        </p:txBody>
      </p:sp>
      <p:grpSp>
        <p:nvGrpSpPr>
          <p:cNvPr id="49160" name="Group 776">
            <a:extLst>
              <a:ext uri="{FF2B5EF4-FFF2-40B4-BE49-F238E27FC236}">
                <a16:creationId xmlns:a16="http://schemas.microsoft.com/office/drawing/2014/main" id="{68BE495A-7AF6-4C7C-BB9E-AEEB97A2CB19}"/>
              </a:ext>
            </a:extLst>
          </p:cNvPr>
          <p:cNvGrpSpPr>
            <a:grpSpLocks/>
          </p:cNvGrpSpPr>
          <p:nvPr/>
        </p:nvGrpSpPr>
        <p:grpSpPr bwMode="auto">
          <a:xfrm>
            <a:off x="5040313" y="5573713"/>
            <a:ext cx="3427412" cy="552450"/>
            <a:chOff x="0" y="0"/>
            <a:chExt cx="2159" cy="348"/>
          </a:xfrm>
        </p:grpSpPr>
        <p:sp>
          <p:nvSpPr>
            <p:cNvPr id="49196" name="Text Box 777">
              <a:extLst>
                <a:ext uri="{FF2B5EF4-FFF2-40B4-BE49-F238E27FC236}">
                  <a16:creationId xmlns:a16="http://schemas.microsoft.com/office/drawing/2014/main" id="{CDF40303-1053-4AEA-BB15-51124C3DF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0"/>
              <a:ext cx="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上表面</a:t>
              </a:r>
            </a:p>
          </p:txBody>
        </p:sp>
        <p:sp>
          <p:nvSpPr>
            <p:cNvPr id="49197" name="Text Box 778">
              <a:extLst>
                <a:ext uri="{FF2B5EF4-FFF2-40B4-BE49-F238E27FC236}">
                  <a16:creationId xmlns:a16="http://schemas.microsoft.com/office/drawing/2014/main" id="{3853C5A5-CD0A-40E5-A1ED-B814725AA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0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内壁</a:t>
              </a:r>
            </a:p>
          </p:txBody>
        </p:sp>
      </p:grpSp>
      <p:grpSp>
        <p:nvGrpSpPr>
          <p:cNvPr id="49161" name="Group 779">
            <a:extLst>
              <a:ext uri="{FF2B5EF4-FFF2-40B4-BE49-F238E27FC236}">
                <a16:creationId xmlns:a16="http://schemas.microsoft.com/office/drawing/2014/main" id="{1D951C94-D762-4910-A3F0-E7546D9E3EF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914400"/>
            <a:ext cx="7921625" cy="4733925"/>
            <a:chOff x="0" y="0"/>
            <a:chExt cx="4990" cy="2982"/>
          </a:xfrm>
        </p:grpSpPr>
        <p:grpSp>
          <p:nvGrpSpPr>
            <p:cNvPr id="49165" name="Group 780">
              <a:extLst>
                <a:ext uri="{FF2B5EF4-FFF2-40B4-BE49-F238E27FC236}">
                  <a16:creationId xmlns:a16="http://schemas.microsoft.com/office/drawing/2014/main" id="{01247E31-A851-4485-AF50-971AB3E31E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990" cy="2982"/>
              <a:chOff x="0" y="0"/>
              <a:chExt cx="4990" cy="2982"/>
            </a:xfrm>
          </p:grpSpPr>
          <p:grpSp>
            <p:nvGrpSpPr>
              <p:cNvPr id="49167" name="Group 781">
                <a:extLst>
                  <a:ext uri="{FF2B5EF4-FFF2-40B4-BE49-F238E27FC236}">
                    <a16:creationId xmlns:a16="http://schemas.microsoft.com/office/drawing/2014/main" id="{41D1F412-4CF4-4758-8AD6-C29BA846E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990" cy="2982"/>
                <a:chOff x="0" y="0"/>
                <a:chExt cx="4990" cy="2982"/>
              </a:xfrm>
            </p:grpSpPr>
            <p:sp>
              <p:nvSpPr>
                <p:cNvPr id="49174" name="Rectangle 782">
                  <a:extLst>
                    <a:ext uri="{FF2B5EF4-FFF2-40B4-BE49-F238E27FC236}">
                      <a16:creationId xmlns:a16="http://schemas.microsoft.com/office/drawing/2014/main" id="{94ABCBEC-51BB-4297-A532-6DEB2F395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0"/>
                  <a:ext cx="2424" cy="7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175" name="Rectangle 783">
                  <a:extLst>
                    <a:ext uri="{FF2B5EF4-FFF2-40B4-BE49-F238E27FC236}">
                      <a16:creationId xmlns:a16="http://schemas.microsoft.com/office/drawing/2014/main" id="{D76D91BE-14F7-416C-874E-847532F0C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" y="1127"/>
                  <a:ext cx="2397" cy="1844"/>
                </a:xfrm>
                <a:prstGeom prst="rect">
                  <a:avLst/>
                </a:prstGeom>
                <a:solidFill>
                  <a:srgbClr val="C0C0C0"/>
                </a:solidFill>
                <a:ln w="381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fr-FR" altLang="en-US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176" name="Rectangle 784" descr="Wave">
                  <a:extLst>
                    <a:ext uri="{FF2B5EF4-FFF2-40B4-BE49-F238E27FC236}">
                      <a16:creationId xmlns:a16="http://schemas.microsoft.com/office/drawing/2014/main" id="{EB6B1BB8-0124-4AF4-952B-007F3F021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9" y="1102"/>
                  <a:ext cx="627" cy="188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2700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177" name="Rectangle 785">
                  <a:extLst>
                    <a:ext uri="{FF2B5EF4-FFF2-40B4-BE49-F238E27FC236}">
                      <a16:creationId xmlns:a16="http://schemas.microsoft.com/office/drawing/2014/main" id="{DDD065CF-175D-496A-BA94-B260211C9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" y="2791"/>
                  <a:ext cx="216" cy="137"/>
                </a:xfrm>
                <a:prstGeom prst="rect">
                  <a:avLst/>
                </a:prstGeom>
                <a:solidFill>
                  <a:srgbClr val="99CCFF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178" name="Line 786">
                  <a:extLst>
                    <a:ext uri="{FF2B5EF4-FFF2-40B4-BE49-F238E27FC236}">
                      <a16:creationId xmlns:a16="http://schemas.microsoft.com/office/drawing/2014/main" id="{5C54D8D7-F44F-4580-BBD1-3EF96D526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" y="2863"/>
                  <a:ext cx="191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179" name="Rectangle 787">
                  <a:extLst>
                    <a:ext uri="{FF2B5EF4-FFF2-40B4-BE49-F238E27FC236}">
                      <a16:creationId xmlns:a16="http://schemas.microsoft.com/office/drawing/2014/main" id="{AC29378B-ED1D-4537-B5C0-AEA33E5FB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7" y="2800"/>
                  <a:ext cx="215" cy="137"/>
                </a:xfrm>
                <a:prstGeom prst="rect">
                  <a:avLst/>
                </a:prstGeom>
                <a:solidFill>
                  <a:srgbClr val="99CCFF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180" name="Line 788">
                  <a:extLst>
                    <a:ext uri="{FF2B5EF4-FFF2-40B4-BE49-F238E27FC236}">
                      <a16:creationId xmlns:a16="http://schemas.microsoft.com/office/drawing/2014/main" id="{CF774FC3-7C62-4AD5-BC0E-DFB91ED8F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04" y="2864"/>
                  <a:ext cx="191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181" name="Rectangle 789">
                  <a:extLst>
                    <a:ext uri="{FF2B5EF4-FFF2-40B4-BE49-F238E27FC236}">
                      <a16:creationId xmlns:a16="http://schemas.microsoft.com/office/drawing/2014/main" id="{94D6391F-C057-4142-AAF2-7CF8F365D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" y="168"/>
                  <a:ext cx="222" cy="72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182" name="Rectangle 790">
                  <a:extLst>
                    <a:ext uri="{FF2B5EF4-FFF2-40B4-BE49-F238E27FC236}">
                      <a16:creationId xmlns:a16="http://schemas.microsoft.com/office/drawing/2014/main" id="{2665AF72-3809-4749-ADCE-42AFCD817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43163">
                  <a:off x="113" y="56"/>
                  <a:ext cx="100" cy="89"/>
                </a:xfrm>
                <a:prstGeom prst="rect">
                  <a:avLst/>
                </a:prstGeom>
                <a:solidFill>
                  <a:srgbClr val="00FFFF"/>
                </a:solidFill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183" name="AutoShape 791">
                  <a:extLst>
                    <a:ext uri="{FF2B5EF4-FFF2-40B4-BE49-F238E27FC236}">
                      <a16:creationId xmlns:a16="http://schemas.microsoft.com/office/drawing/2014/main" id="{EF7A5E69-A356-4221-95F4-8054D09A0D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5" y="103"/>
                  <a:ext cx="220" cy="63"/>
                </a:xfrm>
                <a:prstGeom prst="rtTriangle">
                  <a:avLst/>
                </a:prstGeom>
                <a:solidFill>
                  <a:srgbClr val="CCFFFF"/>
                </a:solidFill>
                <a:ln w="12700">
                  <a:solidFill>
                    <a:srgbClr val="CC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184" name="Rectangle 792">
                  <a:extLst>
                    <a:ext uri="{FF2B5EF4-FFF2-40B4-BE49-F238E27FC236}">
                      <a16:creationId xmlns:a16="http://schemas.microsoft.com/office/drawing/2014/main" id="{4F97A691-FF1C-424C-B787-B267EB593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43163" flipH="1">
                  <a:off x="2098" y="56"/>
                  <a:ext cx="100" cy="89"/>
                </a:xfrm>
                <a:prstGeom prst="rect">
                  <a:avLst/>
                </a:prstGeom>
                <a:solidFill>
                  <a:srgbClr val="00FFFF"/>
                </a:solidFill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185" name="Line 793">
                  <a:extLst>
                    <a:ext uri="{FF2B5EF4-FFF2-40B4-BE49-F238E27FC236}">
                      <a16:creationId xmlns:a16="http://schemas.microsoft.com/office/drawing/2014/main" id="{C4D610B9-F4FF-49C1-85C1-70F5A7DC28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62" y="240"/>
                  <a:ext cx="923" cy="7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186" name="Line 794">
                  <a:extLst>
                    <a:ext uri="{FF2B5EF4-FFF2-40B4-BE49-F238E27FC236}">
                      <a16:creationId xmlns:a16="http://schemas.microsoft.com/office/drawing/2014/main" id="{97138346-D92B-430F-AA05-74F60A63EE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" y="242"/>
                  <a:ext cx="1645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9187" name="Group 795">
                  <a:extLst>
                    <a:ext uri="{FF2B5EF4-FFF2-40B4-BE49-F238E27FC236}">
                      <a16:creationId xmlns:a16="http://schemas.microsoft.com/office/drawing/2014/main" id="{2B73C346-66F8-4EB7-B43C-EFCF4E5120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97" y="249"/>
                  <a:ext cx="2393" cy="726"/>
                  <a:chOff x="0" y="0"/>
                  <a:chExt cx="2393" cy="726"/>
                </a:xfrm>
              </p:grpSpPr>
              <p:sp>
                <p:nvSpPr>
                  <p:cNvPr id="49191" name="未知">
                    <a:extLst>
                      <a:ext uri="{FF2B5EF4-FFF2-40B4-BE49-F238E27FC236}">
                        <a16:creationId xmlns:a16="http://schemas.microsoft.com/office/drawing/2014/main" id="{7510F851-5CC4-4DF8-84CD-5B58B9C1C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2" y="0"/>
                    <a:ext cx="558" cy="726"/>
                  </a:xfrm>
                  <a:custGeom>
                    <a:avLst/>
                    <a:gdLst>
                      <a:gd name="T0" fmla="*/ 0 w 291"/>
                      <a:gd name="T1" fmla="*/ 244 h 993"/>
                      <a:gd name="T2" fmla="*/ 104 w 291"/>
                      <a:gd name="T3" fmla="*/ 366 h 993"/>
                      <a:gd name="T4" fmla="*/ 236 w 291"/>
                      <a:gd name="T5" fmla="*/ 26 h 993"/>
                      <a:gd name="T6" fmla="*/ 437 w 291"/>
                      <a:gd name="T7" fmla="*/ 521 h 993"/>
                      <a:gd name="T8" fmla="*/ 669 w 291"/>
                      <a:gd name="T9" fmla="*/ 84 h 993"/>
                      <a:gd name="T10" fmla="*/ 805 w 291"/>
                      <a:gd name="T11" fmla="*/ 356 h 993"/>
                      <a:gd name="T12" fmla="*/ 938 w 291"/>
                      <a:gd name="T13" fmla="*/ 166 h 993"/>
                      <a:gd name="T14" fmla="*/ 1070 w 291"/>
                      <a:gd name="T15" fmla="*/ 244 h 9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91"/>
                      <a:gd name="T25" fmla="*/ 0 h 993"/>
                      <a:gd name="T26" fmla="*/ 291 w 291"/>
                      <a:gd name="T27" fmla="*/ 993 h 9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91" h="993">
                        <a:moveTo>
                          <a:pt x="0" y="457"/>
                        </a:moveTo>
                        <a:cubicBezTo>
                          <a:pt x="8" y="604"/>
                          <a:pt x="17" y="752"/>
                          <a:pt x="28" y="684"/>
                        </a:cubicBezTo>
                        <a:cubicBezTo>
                          <a:pt x="39" y="616"/>
                          <a:pt x="49" y="0"/>
                          <a:pt x="64" y="48"/>
                        </a:cubicBezTo>
                        <a:cubicBezTo>
                          <a:pt x="79" y="96"/>
                          <a:pt x="99" y="957"/>
                          <a:pt x="119" y="975"/>
                        </a:cubicBezTo>
                        <a:cubicBezTo>
                          <a:pt x="139" y="993"/>
                          <a:pt x="165" y="208"/>
                          <a:pt x="182" y="157"/>
                        </a:cubicBezTo>
                        <a:cubicBezTo>
                          <a:pt x="199" y="106"/>
                          <a:pt x="207" y="640"/>
                          <a:pt x="219" y="666"/>
                        </a:cubicBezTo>
                        <a:cubicBezTo>
                          <a:pt x="231" y="692"/>
                          <a:pt x="243" y="346"/>
                          <a:pt x="255" y="311"/>
                        </a:cubicBezTo>
                        <a:cubicBezTo>
                          <a:pt x="267" y="276"/>
                          <a:pt x="279" y="366"/>
                          <a:pt x="291" y="457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92" name="Line 797">
                    <a:extLst>
                      <a:ext uri="{FF2B5EF4-FFF2-40B4-BE49-F238E27FC236}">
                        <a16:creationId xmlns:a16="http://schemas.microsoft.com/office/drawing/2014/main" id="{65F725BC-5F20-4C4B-A986-6CEC1DE51B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56" y="328"/>
                    <a:ext cx="23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93" name="未知">
                    <a:extLst>
                      <a:ext uri="{FF2B5EF4-FFF2-40B4-BE49-F238E27FC236}">
                        <a16:creationId xmlns:a16="http://schemas.microsoft.com/office/drawing/2014/main" id="{4C4E3DD0-B871-4167-95E3-9D634FB69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" y="104"/>
                    <a:ext cx="309" cy="369"/>
                  </a:xfrm>
                  <a:custGeom>
                    <a:avLst/>
                    <a:gdLst>
                      <a:gd name="T0" fmla="*/ 0 w 391"/>
                      <a:gd name="T1" fmla="*/ 128 h 687"/>
                      <a:gd name="T2" fmla="*/ 22 w 391"/>
                      <a:gd name="T3" fmla="*/ 52 h 687"/>
                      <a:gd name="T4" fmla="*/ 79 w 391"/>
                      <a:gd name="T5" fmla="*/ 23 h 687"/>
                      <a:gd name="T6" fmla="*/ 136 w 391"/>
                      <a:gd name="T7" fmla="*/ 188 h 687"/>
                      <a:gd name="T8" fmla="*/ 193 w 391"/>
                      <a:gd name="T9" fmla="*/ 83 h 687"/>
                      <a:gd name="T10" fmla="*/ 244 w 391"/>
                      <a:gd name="T11" fmla="*/ 125 h 6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91"/>
                      <a:gd name="T19" fmla="*/ 0 h 687"/>
                      <a:gd name="T20" fmla="*/ 391 w 391"/>
                      <a:gd name="T21" fmla="*/ 687 h 6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91" h="687">
                        <a:moveTo>
                          <a:pt x="0" y="443"/>
                        </a:moveTo>
                        <a:cubicBezTo>
                          <a:pt x="7" y="341"/>
                          <a:pt x="15" y="240"/>
                          <a:pt x="36" y="179"/>
                        </a:cubicBezTo>
                        <a:cubicBezTo>
                          <a:pt x="57" y="118"/>
                          <a:pt x="97" y="0"/>
                          <a:pt x="127" y="79"/>
                        </a:cubicBezTo>
                        <a:cubicBezTo>
                          <a:pt x="157" y="158"/>
                          <a:pt x="188" y="617"/>
                          <a:pt x="218" y="652"/>
                        </a:cubicBezTo>
                        <a:cubicBezTo>
                          <a:pt x="248" y="687"/>
                          <a:pt x="280" y="324"/>
                          <a:pt x="309" y="288"/>
                        </a:cubicBezTo>
                        <a:cubicBezTo>
                          <a:pt x="338" y="252"/>
                          <a:pt x="364" y="343"/>
                          <a:pt x="391" y="434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94" name="Line 799">
                    <a:extLst>
                      <a:ext uri="{FF2B5EF4-FFF2-40B4-BE49-F238E27FC236}">
                        <a16:creationId xmlns:a16="http://schemas.microsoft.com/office/drawing/2014/main" id="{272A3430-3774-4316-BA99-E5D8F5984A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333"/>
                    <a:ext cx="16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195" name="Line 800">
                    <a:extLst>
                      <a:ext uri="{FF2B5EF4-FFF2-40B4-BE49-F238E27FC236}">
                        <a16:creationId xmlns:a16="http://schemas.microsoft.com/office/drawing/2014/main" id="{585773CD-810F-4017-BCAA-F26F16F812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3" y="327"/>
                    <a:ext cx="1149" cy="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9188" name="Text Box 801">
                  <a:extLst>
                    <a:ext uri="{FF2B5EF4-FFF2-40B4-BE49-F238E27FC236}">
                      <a16:creationId xmlns:a16="http://schemas.microsoft.com/office/drawing/2014/main" id="{A21F22D8-4C78-457C-B405-F9F521D58A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7" y="0"/>
                  <a:ext cx="44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b="1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</a:t>
                  </a:r>
                  <a:r>
                    <a:rPr lang="zh-CN" altLang="en-US" b="1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扫</a:t>
                  </a:r>
                </a:p>
              </p:txBody>
            </p:sp>
            <p:sp>
              <p:nvSpPr>
                <p:cNvPr id="49189" name="Text Box 802">
                  <a:extLst>
                    <a:ext uri="{FF2B5EF4-FFF2-40B4-BE49-F238E27FC236}">
                      <a16:creationId xmlns:a16="http://schemas.microsoft.com/office/drawing/2014/main" id="{8E8C54B7-F257-445D-8E41-5F50FD3052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7" y="120"/>
                  <a:ext cx="4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b="1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LW</a:t>
                  </a:r>
                </a:p>
              </p:txBody>
            </p:sp>
            <p:sp>
              <p:nvSpPr>
                <p:cNvPr id="49190" name="Text Box 803">
                  <a:extLst>
                    <a:ext uri="{FF2B5EF4-FFF2-40B4-BE49-F238E27FC236}">
                      <a16:creationId xmlns:a16="http://schemas.microsoft.com/office/drawing/2014/main" id="{965F43C1-3DCC-43AA-9683-8F72AD8265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5" y="792"/>
                  <a:ext cx="4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b="1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BW</a:t>
                  </a:r>
                </a:p>
              </p:txBody>
            </p:sp>
          </p:grpSp>
          <p:sp>
            <p:nvSpPr>
              <p:cNvPr id="49168" name="Line 804">
                <a:extLst>
                  <a:ext uri="{FF2B5EF4-FFF2-40B4-BE49-F238E27FC236}">
                    <a16:creationId xmlns:a16="http://schemas.microsoft.com/office/drawing/2014/main" id="{4697A66C-9E93-4F92-A839-9D641F6C9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3" y="240"/>
                <a:ext cx="309" cy="77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169" name="Line 805">
                <a:extLst>
                  <a:ext uri="{FF2B5EF4-FFF2-40B4-BE49-F238E27FC236}">
                    <a16:creationId xmlns:a16="http://schemas.microsoft.com/office/drawing/2014/main" id="{A373C288-0EC6-4EAA-87CB-882606240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8" y="240"/>
                <a:ext cx="309" cy="77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170" name="AutoShape 806">
                <a:extLst>
                  <a:ext uri="{FF2B5EF4-FFF2-40B4-BE49-F238E27FC236}">
                    <a16:creationId xmlns:a16="http://schemas.microsoft.com/office/drawing/2014/main" id="{0C3C28DD-F817-4F90-9A64-42CEDC488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7" y="103"/>
                <a:ext cx="219" cy="63"/>
              </a:xfrm>
              <a:prstGeom prst="rtTriangle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9171" name="Rectangle 807">
                <a:extLst>
                  <a:ext uri="{FF2B5EF4-FFF2-40B4-BE49-F238E27FC236}">
                    <a16:creationId xmlns:a16="http://schemas.microsoft.com/office/drawing/2014/main" id="{4AF29E42-D22C-4FCA-9297-ACCA82117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985" y="168"/>
                <a:ext cx="222" cy="7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9172" name="Line 808">
                <a:extLst>
                  <a:ext uri="{FF2B5EF4-FFF2-40B4-BE49-F238E27FC236}">
                    <a16:creationId xmlns:a16="http://schemas.microsoft.com/office/drawing/2014/main" id="{6EB2AA7F-FBB4-4C32-9FD9-574E8D37B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4" y="668"/>
                <a:ext cx="22" cy="1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173" name="Line 809">
                <a:extLst>
                  <a:ext uri="{FF2B5EF4-FFF2-40B4-BE49-F238E27FC236}">
                    <a16:creationId xmlns:a16="http://schemas.microsoft.com/office/drawing/2014/main" id="{5B83E9B2-652E-46CF-ADC7-590501022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" y="240"/>
                <a:ext cx="923" cy="77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9166" name="Line 810">
              <a:extLst>
                <a:ext uri="{FF2B5EF4-FFF2-40B4-BE49-F238E27FC236}">
                  <a16:creationId xmlns:a16="http://schemas.microsoft.com/office/drawing/2014/main" id="{17313C2C-6923-4142-9869-A031D0BF6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" y="630"/>
              <a:ext cx="44" cy="3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9349" name="Group 811">
            <a:extLst>
              <a:ext uri="{FF2B5EF4-FFF2-40B4-BE49-F238E27FC236}">
                <a16:creationId xmlns:a16="http://schemas.microsoft.com/office/drawing/2014/main" id="{3612F6E1-8A4F-4D80-BBBA-C360D26A9AAE}"/>
              </a:ext>
            </a:extLst>
          </p:cNvPr>
          <p:cNvGrpSpPr>
            <a:grpSpLocks/>
          </p:cNvGrpSpPr>
          <p:nvPr/>
        </p:nvGrpSpPr>
        <p:grpSpPr bwMode="auto">
          <a:xfrm>
            <a:off x="1316038" y="3630613"/>
            <a:ext cx="3017837" cy="1700212"/>
            <a:chOff x="0" y="0"/>
            <a:chExt cx="1901" cy="1071"/>
          </a:xfrm>
        </p:grpSpPr>
        <p:sp>
          <p:nvSpPr>
            <p:cNvPr id="49163" name="Line 812">
              <a:extLst>
                <a:ext uri="{FF2B5EF4-FFF2-40B4-BE49-F238E27FC236}">
                  <a16:creationId xmlns:a16="http://schemas.microsoft.com/office/drawing/2014/main" id="{645204E9-735D-447D-B2C1-9FBBAFB96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0" y="18"/>
              <a:ext cx="1" cy="105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64" name="Line 813">
              <a:extLst>
                <a:ext uri="{FF2B5EF4-FFF2-40B4-BE49-F238E27FC236}">
                  <a16:creationId xmlns:a16="http://schemas.microsoft.com/office/drawing/2014/main" id="{E4CAF8C3-CF67-4487-8D02-8FF3ABFD1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0" cy="105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C21C2DB-183F-4B49-BD42-94616FBD7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68338"/>
          </a:xfrm>
        </p:spPr>
        <p:txBody>
          <a:bodyPr/>
          <a:lstStyle/>
          <a:p>
            <a:pPr eaLnBrk="1" hangingPunct="1"/>
            <a:r>
              <a:rPr lang="zh-CN" altLang="en-US"/>
              <a:t>建议</a:t>
            </a: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EB5C11D4-8F2A-4B8B-8F96-8862DF853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4127500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0AB1E017-5758-4A19-9272-D7807552A1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17900" y="2357438"/>
            <a:ext cx="901700" cy="17700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ED1C327B-EF60-4EEC-9153-566164A6A2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6900" y="2357438"/>
            <a:ext cx="901700" cy="17700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2" name="未知">
            <a:extLst>
              <a:ext uri="{FF2B5EF4-FFF2-40B4-BE49-F238E27FC236}">
                <a16:creationId xmlns:a16="http://schemas.microsoft.com/office/drawing/2014/main" id="{B8672727-9127-47AB-8364-66CBF8BC14BD}"/>
              </a:ext>
            </a:extLst>
          </p:cNvPr>
          <p:cNvSpPr>
            <a:spLocks/>
          </p:cNvSpPr>
          <p:nvPr/>
        </p:nvSpPr>
        <p:spPr bwMode="auto">
          <a:xfrm>
            <a:off x="3533775" y="2190750"/>
            <a:ext cx="1752600" cy="161925"/>
          </a:xfrm>
          <a:custGeom>
            <a:avLst/>
            <a:gdLst>
              <a:gd name="T0" fmla="*/ 0 w 1104"/>
              <a:gd name="T1" fmla="*/ 257055938 h 102"/>
              <a:gd name="T2" fmla="*/ 1391126250 w 1104"/>
              <a:gd name="T3" fmla="*/ 0 h 102"/>
              <a:gd name="T4" fmla="*/ 2147483646 w 1104"/>
              <a:gd name="T5" fmla="*/ 257055938 h 102"/>
              <a:gd name="T6" fmla="*/ 0 60000 65536"/>
              <a:gd name="T7" fmla="*/ 0 60000 65536"/>
              <a:gd name="T8" fmla="*/ 0 60000 65536"/>
              <a:gd name="T9" fmla="*/ 0 w 1104"/>
              <a:gd name="T10" fmla="*/ 0 h 102"/>
              <a:gd name="T11" fmla="*/ 1104 w 110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02">
                <a:moveTo>
                  <a:pt x="0" y="102"/>
                </a:moveTo>
                <a:cubicBezTo>
                  <a:pt x="184" y="51"/>
                  <a:pt x="368" y="0"/>
                  <a:pt x="552" y="0"/>
                </a:cubicBezTo>
                <a:cubicBezTo>
                  <a:pt x="736" y="0"/>
                  <a:pt x="920" y="51"/>
                  <a:pt x="1104" y="10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BD24D24C-B733-4EA6-82F4-59468E02F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" y="2362200"/>
            <a:ext cx="2581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C0D18A80-0628-4484-88AE-0821EC708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352675"/>
            <a:ext cx="27717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6EE84595-57B9-44BA-85D9-1660BE3F5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4557713"/>
            <a:ext cx="6518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folHlink"/>
                </a:solidFill>
                <a:latin typeface="Times New Roman" panose="02020603050405020304" pitchFamily="18" charset="0"/>
              </a:rPr>
              <a:t>系统允许同时</a:t>
            </a:r>
            <a:r>
              <a:rPr lang="zh-CN" altLang="en-US" sz="3600" b="1" u="sng">
                <a:solidFill>
                  <a:schemeClr val="folHlink"/>
                </a:solidFill>
                <a:latin typeface="Times New Roman" panose="02020603050405020304" pitchFamily="18" charset="0"/>
              </a:rPr>
              <a:t>采集和分析</a:t>
            </a:r>
            <a:r>
              <a:rPr lang="en-US" altLang="zh-CN" sz="3600" b="1">
                <a:solidFill>
                  <a:schemeClr val="folHlink"/>
                </a:solidFill>
                <a:latin typeface="Times New Roman" panose="02020603050405020304" pitchFamily="18" charset="0"/>
              </a:rPr>
              <a:t>TOFD</a:t>
            </a:r>
            <a:r>
              <a:rPr lang="zh-CN" altLang="en-US" sz="3600" b="1">
                <a:solidFill>
                  <a:schemeClr val="folHlink"/>
                </a:solidFill>
                <a:latin typeface="Times New Roman" panose="02020603050405020304" pitchFamily="18" charset="0"/>
              </a:rPr>
              <a:t>和脉冲反射 信号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1F9CD3F-9C74-4E6F-B36D-06E054150F8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936750"/>
            <a:ext cx="4629150" cy="2105025"/>
            <a:chOff x="0" y="0"/>
            <a:chExt cx="2916" cy="1326"/>
          </a:xfrm>
        </p:grpSpPr>
        <p:sp>
          <p:nvSpPr>
            <p:cNvPr id="50204" name="Rectangle 11">
              <a:extLst>
                <a:ext uri="{FF2B5EF4-FFF2-40B4-BE49-F238E27FC236}">
                  <a16:creationId xmlns:a16="http://schemas.microsoft.com/office/drawing/2014/main" id="{98F73D69-BA80-4718-992B-84E19B922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2"/>
              <a:ext cx="408" cy="10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05" name="AutoShape 12">
              <a:extLst>
                <a:ext uri="{FF2B5EF4-FFF2-40B4-BE49-F238E27FC236}">
                  <a16:creationId xmlns:a16="http://schemas.microsoft.com/office/drawing/2014/main" id="{802B3059-1030-4A86-8287-157B0D6FE2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" y="67"/>
              <a:ext cx="404" cy="92"/>
            </a:xfrm>
            <a:prstGeom prst="rtTriangle">
              <a:avLst/>
            </a:prstGeom>
            <a:solidFill>
              <a:srgbClr val="CCFFFF"/>
            </a:solidFill>
            <a:ln w="1270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06" name="Rectangle 13">
              <a:extLst>
                <a:ext uri="{FF2B5EF4-FFF2-40B4-BE49-F238E27FC236}">
                  <a16:creationId xmlns:a16="http://schemas.microsoft.com/office/drawing/2014/main" id="{2C19C8D5-9A5D-4026-B1CA-AD311178D4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3163">
              <a:off x="16" y="0"/>
              <a:ext cx="184" cy="12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07" name="Rectangle 14">
              <a:extLst>
                <a:ext uri="{FF2B5EF4-FFF2-40B4-BE49-F238E27FC236}">
                  <a16:creationId xmlns:a16="http://schemas.microsoft.com/office/drawing/2014/main" id="{85D27BBE-3D4D-4018-9DDB-C7B98C58EC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08" y="162"/>
              <a:ext cx="408" cy="10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08" name="AutoShape 15">
              <a:extLst>
                <a:ext uri="{FF2B5EF4-FFF2-40B4-BE49-F238E27FC236}">
                  <a16:creationId xmlns:a16="http://schemas.microsoft.com/office/drawing/2014/main" id="{354B4F33-D1F1-4141-BBBF-E968E799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67"/>
              <a:ext cx="404" cy="92"/>
            </a:xfrm>
            <a:prstGeom prst="rtTriangle">
              <a:avLst/>
            </a:prstGeom>
            <a:solidFill>
              <a:srgbClr val="CCFFFF"/>
            </a:solidFill>
            <a:ln w="1270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09" name="Rectangle 16">
              <a:extLst>
                <a:ext uri="{FF2B5EF4-FFF2-40B4-BE49-F238E27FC236}">
                  <a16:creationId xmlns:a16="http://schemas.microsoft.com/office/drawing/2014/main" id="{C360341B-12C3-4621-B657-7027CE14B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43163" flipH="1">
              <a:off x="2716" y="0"/>
              <a:ext cx="184" cy="12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10" name="未知">
              <a:extLst>
                <a:ext uri="{FF2B5EF4-FFF2-40B4-BE49-F238E27FC236}">
                  <a16:creationId xmlns:a16="http://schemas.microsoft.com/office/drawing/2014/main" id="{A388E4A2-ED9B-45D9-9ECB-EC16D0106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" y="268"/>
              <a:ext cx="2544" cy="1058"/>
            </a:xfrm>
            <a:custGeom>
              <a:avLst/>
              <a:gdLst>
                <a:gd name="T0" fmla="*/ 0 w 2544"/>
                <a:gd name="T1" fmla="*/ 0 h 1058"/>
                <a:gd name="T2" fmla="*/ 1254 w 2544"/>
                <a:gd name="T3" fmla="*/ 204 h 1058"/>
                <a:gd name="T4" fmla="*/ 2544 w 2544"/>
                <a:gd name="T5" fmla="*/ 0 h 1058"/>
                <a:gd name="T6" fmla="*/ 1521 w 2544"/>
                <a:gd name="T7" fmla="*/ 1058 h 1058"/>
                <a:gd name="T8" fmla="*/ 967 w 2544"/>
                <a:gd name="T9" fmla="*/ 1058 h 1058"/>
                <a:gd name="T10" fmla="*/ 0 w 2544"/>
                <a:gd name="T11" fmla="*/ 0 h 10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4"/>
                <a:gd name="T19" fmla="*/ 0 h 1058"/>
                <a:gd name="T20" fmla="*/ 2544 w 2544"/>
                <a:gd name="T21" fmla="*/ 1058 h 10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4" h="1058">
                  <a:moveTo>
                    <a:pt x="0" y="0"/>
                  </a:moveTo>
                  <a:lnTo>
                    <a:pt x="1254" y="204"/>
                  </a:lnTo>
                  <a:lnTo>
                    <a:pt x="2544" y="0"/>
                  </a:lnTo>
                  <a:lnTo>
                    <a:pt x="1521" y="1058"/>
                  </a:lnTo>
                  <a:lnTo>
                    <a:pt x="967" y="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/>
            </a:solidFill>
            <a:ln w="12700" cap="flat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11" name="Text Box 18">
              <a:extLst>
                <a:ext uri="{FF2B5EF4-FFF2-40B4-BE49-F238E27FC236}">
                  <a16:creationId xmlns:a16="http://schemas.microsoft.com/office/drawing/2014/main" id="{F00B533D-885E-4705-8A8A-DC07EE108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5" y="691"/>
              <a:ext cx="6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  <a:latin typeface="Times New Roman" panose="02020603050405020304" pitchFamily="18" charset="0"/>
                </a:rPr>
                <a:t>TOFD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2E85FA45-8FD7-4ED3-8277-E93C544E4D95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2009775"/>
            <a:ext cx="4945062" cy="2119313"/>
            <a:chOff x="0" y="0"/>
            <a:chExt cx="3115" cy="1335"/>
          </a:xfrm>
        </p:grpSpPr>
        <p:sp>
          <p:nvSpPr>
            <p:cNvPr id="50199" name="未知">
              <a:extLst>
                <a:ext uri="{FF2B5EF4-FFF2-40B4-BE49-F238E27FC236}">
                  <a16:creationId xmlns:a16="http://schemas.microsoft.com/office/drawing/2014/main" id="{DDB0DBC4-771F-4001-81C0-05547D94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200"/>
              <a:ext cx="216" cy="135"/>
            </a:xfrm>
            <a:custGeom>
              <a:avLst/>
              <a:gdLst>
                <a:gd name="T0" fmla="*/ 0 w 216"/>
                <a:gd name="T1" fmla="*/ 135 h 135"/>
                <a:gd name="T2" fmla="*/ 102 w 216"/>
                <a:gd name="T3" fmla="*/ 0 h 135"/>
                <a:gd name="T4" fmla="*/ 216 w 216"/>
                <a:gd name="T5" fmla="*/ 135 h 135"/>
                <a:gd name="T6" fmla="*/ 0 w 216"/>
                <a:gd name="T7" fmla="*/ 135 h 1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135"/>
                <a:gd name="T14" fmla="*/ 216 w 216"/>
                <a:gd name="T15" fmla="*/ 135 h 1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135">
                  <a:moveTo>
                    <a:pt x="0" y="135"/>
                  </a:moveTo>
                  <a:lnTo>
                    <a:pt x="102" y="0"/>
                  </a:lnTo>
                  <a:lnTo>
                    <a:pt x="216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0200" name="Group 21">
              <a:extLst>
                <a:ext uri="{FF2B5EF4-FFF2-40B4-BE49-F238E27FC236}">
                  <a16:creationId xmlns:a16="http://schemas.microsoft.com/office/drawing/2014/main" id="{0F8F676A-8F86-4FFE-B7FE-63DCA7B31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115" cy="1332"/>
              <a:chOff x="0" y="0"/>
              <a:chExt cx="3115" cy="1332"/>
            </a:xfrm>
          </p:grpSpPr>
          <p:sp>
            <p:nvSpPr>
              <p:cNvPr id="50201" name="未知">
                <a:extLst>
                  <a:ext uri="{FF2B5EF4-FFF2-40B4-BE49-F238E27FC236}">
                    <a16:creationId xmlns:a16="http://schemas.microsoft.com/office/drawing/2014/main" id="{0F9826BF-1430-48A5-8752-20A252D5D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0"/>
                <a:ext cx="408" cy="222"/>
              </a:xfrm>
              <a:custGeom>
                <a:avLst/>
                <a:gdLst>
                  <a:gd name="T0" fmla="*/ 0 w 408"/>
                  <a:gd name="T1" fmla="*/ 222 h 222"/>
                  <a:gd name="T2" fmla="*/ 408 w 408"/>
                  <a:gd name="T3" fmla="*/ 222 h 222"/>
                  <a:gd name="T4" fmla="*/ 408 w 408"/>
                  <a:gd name="T5" fmla="*/ 0 h 222"/>
                  <a:gd name="T6" fmla="*/ 120 w 408"/>
                  <a:gd name="T7" fmla="*/ 0 h 222"/>
                  <a:gd name="T8" fmla="*/ 0 w 408"/>
                  <a:gd name="T9" fmla="*/ 72 h 222"/>
                  <a:gd name="T10" fmla="*/ 0 w 408"/>
                  <a:gd name="T11" fmla="*/ 222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8"/>
                  <a:gd name="T19" fmla="*/ 0 h 222"/>
                  <a:gd name="T20" fmla="*/ 408 w 408"/>
                  <a:gd name="T21" fmla="*/ 222 h 2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8" h="222">
                    <a:moveTo>
                      <a:pt x="0" y="222"/>
                    </a:moveTo>
                    <a:lnTo>
                      <a:pt x="408" y="222"/>
                    </a:lnTo>
                    <a:lnTo>
                      <a:pt x="408" y="0"/>
                    </a:lnTo>
                    <a:lnTo>
                      <a:pt x="120" y="0"/>
                    </a:lnTo>
                    <a:lnTo>
                      <a:pt x="0" y="72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 cap="flat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202" name="未知">
                <a:extLst>
                  <a:ext uri="{FF2B5EF4-FFF2-40B4-BE49-F238E27FC236}">
                    <a16:creationId xmlns:a16="http://schemas.microsoft.com/office/drawing/2014/main" id="{A334EDB3-A2BD-4DE0-A557-8F3F5011B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" y="120"/>
                <a:ext cx="2374" cy="1212"/>
              </a:xfrm>
              <a:custGeom>
                <a:avLst/>
                <a:gdLst>
                  <a:gd name="T0" fmla="*/ 0 w 2374"/>
                  <a:gd name="T1" fmla="*/ 102 h 1212"/>
                  <a:gd name="T2" fmla="*/ 744 w 2374"/>
                  <a:gd name="T3" fmla="*/ 1212 h 1212"/>
                  <a:gd name="T4" fmla="*/ 1668 w 2374"/>
                  <a:gd name="T5" fmla="*/ 0 h 1212"/>
                  <a:gd name="T6" fmla="*/ 1812 w 2374"/>
                  <a:gd name="T7" fmla="*/ 0 h 1212"/>
                  <a:gd name="T8" fmla="*/ 1890 w 2374"/>
                  <a:gd name="T9" fmla="*/ 12 h 1212"/>
                  <a:gd name="T10" fmla="*/ 1950 w 2374"/>
                  <a:gd name="T11" fmla="*/ 18 h 1212"/>
                  <a:gd name="T12" fmla="*/ 2022 w 2374"/>
                  <a:gd name="T13" fmla="*/ 36 h 1212"/>
                  <a:gd name="T14" fmla="*/ 2088 w 2374"/>
                  <a:gd name="T15" fmla="*/ 42 h 1212"/>
                  <a:gd name="T16" fmla="*/ 2172 w 2374"/>
                  <a:gd name="T17" fmla="*/ 72 h 1212"/>
                  <a:gd name="T18" fmla="*/ 2250 w 2374"/>
                  <a:gd name="T19" fmla="*/ 90 h 1212"/>
                  <a:gd name="T20" fmla="*/ 2374 w 2374"/>
                  <a:gd name="T21" fmla="*/ 96 h 1212"/>
                  <a:gd name="T22" fmla="*/ 966 w 2374"/>
                  <a:gd name="T23" fmla="*/ 1212 h 1212"/>
                  <a:gd name="T24" fmla="*/ 0 w 2374"/>
                  <a:gd name="T25" fmla="*/ 102 h 12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74"/>
                  <a:gd name="T40" fmla="*/ 0 h 1212"/>
                  <a:gd name="T41" fmla="*/ 2374 w 2374"/>
                  <a:gd name="T42" fmla="*/ 1212 h 12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74" h="1212">
                    <a:moveTo>
                      <a:pt x="0" y="102"/>
                    </a:moveTo>
                    <a:lnTo>
                      <a:pt x="744" y="1212"/>
                    </a:lnTo>
                    <a:lnTo>
                      <a:pt x="1668" y="0"/>
                    </a:lnTo>
                    <a:lnTo>
                      <a:pt x="1812" y="0"/>
                    </a:lnTo>
                    <a:lnTo>
                      <a:pt x="1890" y="12"/>
                    </a:lnTo>
                    <a:lnTo>
                      <a:pt x="1950" y="18"/>
                    </a:lnTo>
                    <a:lnTo>
                      <a:pt x="2022" y="36"/>
                    </a:lnTo>
                    <a:lnTo>
                      <a:pt x="2088" y="42"/>
                    </a:lnTo>
                    <a:lnTo>
                      <a:pt x="2172" y="72"/>
                    </a:lnTo>
                    <a:lnTo>
                      <a:pt x="2250" y="90"/>
                    </a:lnTo>
                    <a:lnTo>
                      <a:pt x="2374" y="96"/>
                    </a:lnTo>
                    <a:lnTo>
                      <a:pt x="966" y="121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/>
              </a:solidFill>
              <a:ln w="12700" cap="flat" cmpd="sng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203" name="Text Box 24">
                <a:extLst>
                  <a:ext uri="{FF2B5EF4-FFF2-40B4-BE49-F238E27FC236}">
                    <a16:creationId xmlns:a16="http://schemas.microsoft.com/office/drawing/2014/main" id="{190BDACA-399E-4A54-AE01-FF230EC6D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63"/>
                <a:ext cx="10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>
                    <a:solidFill>
                      <a:schemeClr val="folHlink"/>
                    </a:solidFill>
                    <a:latin typeface="Times New Roman" panose="02020603050405020304" pitchFamily="18" charset="0"/>
                  </a:rPr>
                  <a:t>横波 45</a:t>
                </a:r>
                <a:r>
                  <a:rPr lang="zh-CN" altLang="en-US">
                    <a:solidFill>
                      <a:schemeClr val="folHlink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 </a:t>
                </a:r>
                <a:r>
                  <a:rPr lang="en-US" altLang="zh-CN">
                    <a:solidFill>
                      <a:schemeClr val="folHlink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PE</a:t>
                </a:r>
                <a:endParaRPr lang="en-US" altLang="zh-CN">
                  <a:solidFill>
                    <a:schemeClr val="folHlink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4659E78B-ECE7-4ED4-A28C-DCCE4A58E099}"/>
              </a:ext>
            </a:extLst>
          </p:cNvPr>
          <p:cNvGrpSpPr>
            <a:grpSpLocks/>
          </p:cNvGrpSpPr>
          <p:nvPr/>
        </p:nvGrpSpPr>
        <p:grpSpPr bwMode="auto">
          <a:xfrm>
            <a:off x="3952875" y="2000250"/>
            <a:ext cx="4170363" cy="2114550"/>
            <a:chOff x="0" y="0"/>
            <a:chExt cx="2627" cy="1332"/>
          </a:xfrm>
        </p:grpSpPr>
        <p:sp>
          <p:nvSpPr>
            <p:cNvPr id="50196" name="未知">
              <a:extLst>
                <a:ext uri="{FF2B5EF4-FFF2-40B4-BE49-F238E27FC236}">
                  <a16:creationId xmlns:a16="http://schemas.microsoft.com/office/drawing/2014/main" id="{81AE473E-3A0E-4C91-A3C4-3B886A30D3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50" y="0"/>
              <a:ext cx="408" cy="222"/>
            </a:xfrm>
            <a:custGeom>
              <a:avLst/>
              <a:gdLst>
                <a:gd name="T0" fmla="*/ 0 w 408"/>
                <a:gd name="T1" fmla="*/ 222 h 222"/>
                <a:gd name="T2" fmla="*/ 408 w 408"/>
                <a:gd name="T3" fmla="*/ 222 h 222"/>
                <a:gd name="T4" fmla="*/ 408 w 408"/>
                <a:gd name="T5" fmla="*/ 0 h 222"/>
                <a:gd name="T6" fmla="*/ 120 w 408"/>
                <a:gd name="T7" fmla="*/ 0 h 222"/>
                <a:gd name="T8" fmla="*/ 0 w 408"/>
                <a:gd name="T9" fmla="*/ 72 h 222"/>
                <a:gd name="T10" fmla="*/ 0 w 408"/>
                <a:gd name="T11" fmla="*/ 22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8"/>
                <a:gd name="T19" fmla="*/ 0 h 222"/>
                <a:gd name="T20" fmla="*/ 408 w 408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8" h="222">
                  <a:moveTo>
                    <a:pt x="0" y="222"/>
                  </a:moveTo>
                  <a:lnTo>
                    <a:pt x="408" y="222"/>
                  </a:lnTo>
                  <a:lnTo>
                    <a:pt x="408" y="0"/>
                  </a:lnTo>
                  <a:lnTo>
                    <a:pt x="120" y="0"/>
                  </a:lnTo>
                  <a:lnTo>
                    <a:pt x="0" y="7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69696"/>
            </a:solidFill>
            <a:ln w="12700" cap="flat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7" name="未知">
              <a:extLst>
                <a:ext uri="{FF2B5EF4-FFF2-40B4-BE49-F238E27FC236}">
                  <a16:creationId xmlns:a16="http://schemas.microsoft.com/office/drawing/2014/main" id="{0820F0E0-1B06-45C2-8EC8-EF02378FA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2"/>
              <a:ext cx="2100" cy="1110"/>
            </a:xfrm>
            <a:custGeom>
              <a:avLst/>
              <a:gdLst>
                <a:gd name="T0" fmla="*/ 2100 w 2100"/>
                <a:gd name="T1" fmla="*/ 0 h 1110"/>
                <a:gd name="T2" fmla="*/ 0 w 2100"/>
                <a:gd name="T3" fmla="*/ 1110 h 1110"/>
                <a:gd name="T4" fmla="*/ 582 w 2100"/>
                <a:gd name="T5" fmla="*/ 1110 h 1110"/>
                <a:gd name="T6" fmla="*/ 2100 w 2100"/>
                <a:gd name="T7" fmla="*/ 0 h 1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0"/>
                <a:gd name="T13" fmla="*/ 0 h 1110"/>
                <a:gd name="T14" fmla="*/ 2100 w 2100"/>
                <a:gd name="T15" fmla="*/ 1110 h 1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0" h="1110">
                  <a:moveTo>
                    <a:pt x="2100" y="0"/>
                  </a:moveTo>
                  <a:lnTo>
                    <a:pt x="0" y="1110"/>
                  </a:lnTo>
                  <a:lnTo>
                    <a:pt x="582" y="1110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rgbClr val="969696"/>
            </a:solidFill>
            <a:ln w="12700" cap="flat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8" name="Text Box 28">
              <a:extLst>
                <a:ext uri="{FF2B5EF4-FFF2-40B4-BE49-F238E27FC236}">
                  <a16:creationId xmlns:a16="http://schemas.microsoft.com/office/drawing/2014/main" id="{000023D0-BA20-41B4-85FC-C0E7F3507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637"/>
              <a:ext cx="10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横波</a:t>
              </a: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60</a:t>
              </a: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 </a:t>
              </a:r>
              <a:r>
                <a:rPr lang="en-US" altLang="zh-CN">
                  <a:solidFill>
                    <a:schemeClr val="tx1"/>
                  </a:solidFill>
                  <a:latin typeface="Times New Roman" panose="02020603050405020304" pitchFamily="18" charset="0"/>
                </a:rPr>
                <a:t>PE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7ACF82AD-AECF-4573-BA35-0C7388AAEC7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76338" y="2008188"/>
            <a:ext cx="3743325" cy="2114550"/>
            <a:chOff x="0" y="0"/>
            <a:chExt cx="2358" cy="1332"/>
          </a:xfrm>
        </p:grpSpPr>
        <p:sp>
          <p:nvSpPr>
            <p:cNvPr id="50194" name="未知">
              <a:extLst>
                <a:ext uri="{FF2B5EF4-FFF2-40B4-BE49-F238E27FC236}">
                  <a16:creationId xmlns:a16="http://schemas.microsoft.com/office/drawing/2014/main" id="{1A57326C-990A-493A-8A85-7CB8D7DE5B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50" y="0"/>
              <a:ext cx="408" cy="222"/>
            </a:xfrm>
            <a:custGeom>
              <a:avLst/>
              <a:gdLst>
                <a:gd name="T0" fmla="*/ 0 w 408"/>
                <a:gd name="T1" fmla="*/ 222 h 222"/>
                <a:gd name="T2" fmla="*/ 408 w 408"/>
                <a:gd name="T3" fmla="*/ 222 h 222"/>
                <a:gd name="T4" fmla="*/ 408 w 408"/>
                <a:gd name="T5" fmla="*/ 0 h 222"/>
                <a:gd name="T6" fmla="*/ 120 w 408"/>
                <a:gd name="T7" fmla="*/ 0 h 222"/>
                <a:gd name="T8" fmla="*/ 0 w 408"/>
                <a:gd name="T9" fmla="*/ 72 h 222"/>
                <a:gd name="T10" fmla="*/ 0 w 408"/>
                <a:gd name="T11" fmla="*/ 22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8"/>
                <a:gd name="T19" fmla="*/ 0 h 222"/>
                <a:gd name="T20" fmla="*/ 408 w 408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8" h="222">
                  <a:moveTo>
                    <a:pt x="0" y="222"/>
                  </a:moveTo>
                  <a:lnTo>
                    <a:pt x="408" y="222"/>
                  </a:lnTo>
                  <a:lnTo>
                    <a:pt x="408" y="0"/>
                  </a:lnTo>
                  <a:lnTo>
                    <a:pt x="120" y="0"/>
                  </a:lnTo>
                  <a:lnTo>
                    <a:pt x="0" y="7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 w="12700" cap="flat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5" name="未知">
              <a:extLst>
                <a:ext uri="{FF2B5EF4-FFF2-40B4-BE49-F238E27FC236}">
                  <a16:creationId xmlns:a16="http://schemas.microsoft.com/office/drawing/2014/main" id="{61E1C29C-0A75-422F-BC93-B939D5070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2"/>
              <a:ext cx="2100" cy="1110"/>
            </a:xfrm>
            <a:custGeom>
              <a:avLst/>
              <a:gdLst>
                <a:gd name="T0" fmla="*/ 2100 w 2100"/>
                <a:gd name="T1" fmla="*/ 0 h 1110"/>
                <a:gd name="T2" fmla="*/ 0 w 2100"/>
                <a:gd name="T3" fmla="*/ 1110 h 1110"/>
                <a:gd name="T4" fmla="*/ 582 w 2100"/>
                <a:gd name="T5" fmla="*/ 1110 h 1110"/>
                <a:gd name="T6" fmla="*/ 2100 w 2100"/>
                <a:gd name="T7" fmla="*/ 0 h 1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0"/>
                <a:gd name="T13" fmla="*/ 0 h 1110"/>
                <a:gd name="T14" fmla="*/ 2100 w 2100"/>
                <a:gd name="T15" fmla="*/ 1110 h 1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0" h="1110">
                  <a:moveTo>
                    <a:pt x="2100" y="0"/>
                  </a:moveTo>
                  <a:lnTo>
                    <a:pt x="0" y="1110"/>
                  </a:lnTo>
                  <a:lnTo>
                    <a:pt x="582" y="1110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 w="12700" cap="flat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D0520828-B55D-4582-AA8C-BA6174BBC9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378200" y="2003425"/>
            <a:ext cx="4206875" cy="2119313"/>
            <a:chOff x="0" y="0"/>
            <a:chExt cx="2650" cy="1335"/>
          </a:xfrm>
        </p:grpSpPr>
        <p:sp>
          <p:nvSpPr>
            <p:cNvPr id="50191" name="未知">
              <a:extLst>
                <a:ext uri="{FF2B5EF4-FFF2-40B4-BE49-F238E27FC236}">
                  <a16:creationId xmlns:a16="http://schemas.microsoft.com/office/drawing/2014/main" id="{59DC564A-2209-4B5B-A013-BDA21025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8" cy="222"/>
            </a:xfrm>
            <a:custGeom>
              <a:avLst/>
              <a:gdLst>
                <a:gd name="T0" fmla="*/ 0 w 408"/>
                <a:gd name="T1" fmla="*/ 222 h 222"/>
                <a:gd name="T2" fmla="*/ 408 w 408"/>
                <a:gd name="T3" fmla="*/ 222 h 222"/>
                <a:gd name="T4" fmla="*/ 408 w 408"/>
                <a:gd name="T5" fmla="*/ 0 h 222"/>
                <a:gd name="T6" fmla="*/ 120 w 408"/>
                <a:gd name="T7" fmla="*/ 0 h 222"/>
                <a:gd name="T8" fmla="*/ 0 w 408"/>
                <a:gd name="T9" fmla="*/ 72 h 222"/>
                <a:gd name="T10" fmla="*/ 0 w 408"/>
                <a:gd name="T11" fmla="*/ 22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8"/>
                <a:gd name="T19" fmla="*/ 0 h 222"/>
                <a:gd name="T20" fmla="*/ 408 w 408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8" h="222">
                  <a:moveTo>
                    <a:pt x="0" y="222"/>
                  </a:moveTo>
                  <a:lnTo>
                    <a:pt x="408" y="222"/>
                  </a:lnTo>
                  <a:lnTo>
                    <a:pt x="408" y="0"/>
                  </a:lnTo>
                  <a:lnTo>
                    <a:pt x="120" y="0"/>
                  </a:lnTo>
                  <a:lnTo>
                    <a:pt x="0" y="7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12700" cap="flat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2" name="未知">
              <a:extLst>
                <a:ext uri="{FF2B5EF4-FFF2-40B4-BE49-F238E27FC236}">
                  <a16:creationId xmlns:a16="http://schemas.microsoft.com/office/drawing/2014/main" id="{BACE5363-2404-4656-A854-02346ABF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" y="120"/>
              <a:ext cx="2374" cy="1212"/>
            </a:xfrm>
            <a:custGeom>
              <a:avLst/>
              <a:gdLst>
                <a:gd name="T0" fmla="*/ 0 w 2374"/>
                <a:gd name="T1" fmla="*/ 102 h 1212"/>
                <a:gd name="T2" fmla="*/ 744 w 2374"/>
                <a:gd name="T3" fmla="*/ 1212 h 1212"/>
                <a:gd name="T4" fmla="*/ 1668 w 2374"/>
                <a:gd name="T5" fmla="*/ 0 h 1212"/>
                <a:gd name="T6" fmla="*/ 1812 w 2374"/>
                <a:gd name="T7" fmla="*/ 0 h 1212"/>
                <a:gd name="T8" fmla="*/ 1890 w 2374"/>
                <a:gd name="T9" fmla="*/ 12 h 1212"/>
                <a:gd name="T10" fmla="*/ 1950 w 2374"/>
                <a:gd name="T11" fmla="*/ 18 h 1212"/>
                <a:gd name="T12" fmla="*/ 2022 w 2374"/>
                <a:gd name="T13" fmla="*/ 36 h 1212"/>
                <a:gd name="T14" fmla="*/ 2088 w 2374"/>
                <a:gd name="T15" fmla="*/ 42 h 1212"/>
                <a:gd name="T16" fmla="*/ 2172 w 2374"/>
                <a:gd name="T17" fmla="*/ 72 h 1212"/>
                <a:gd name="T18" fmla="*/ 2250 w 2374"/>
                <a:gd name="T19" fmla="*/ 90 h 1212"/>
                <a:gd name="T20" fmla="*/ 2374 w 2374"/>
                <a:gd name="T21" fmla="*/ 96 h 1212"/>
                <a:gd name="T22" fmla="*/ 966 w 2374"/>
                <a:gd name="T23" fmla="*/ 1212 h 1212"/>
                <a:gd name="T24" fmla="*/ 0 w 2374"/>
                <a:gd name="T25" fmla="*/ 102 h 12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4"/>
                <a:gd name="T40" fmla="*/ 0 h 1212"/>
                <a:gd name="T41" fmla="*/ 2374 w 2374"/>
                <a:gd name="T42" fmla="*/ 1212 h 12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4" h="1212">
                  <a:moveTo>
                    <a:pt x="0" y="102"/>
                  </a:moveTo>
                  <a:lnTo>
                    <a:pt x="744" y="1212"/>
                  </a:lnTo>
                  <a:lnTo>
                    <a:pt x="1668" y="0"/>
                  </a:lnTo>
                  <a:lnTo>
                    <a:pt x="1812" y="0"/>
                  </a:lnTo>
                  <a:lnTo>
                    <a:pt x="1890" y="12"/>
                  </a:lnTo>
                  <a:lnTo>
                    <a:pt x="1950" y="18"/>
                  </a:lnTo>
                  <a:lnTo>
                    <a:pt x="2022" y="36"/>
                  </a:lnTo>
                  <a:lnTo>
                    <a:pt x="2088" y="42"/>
                  </a:lnTo>
                  <a:lnTo>
                    <a:pt x="2172" y="72"/>
                  </a:lnTo>
                  <a:lnTo>
                    <a:pt x="2250" y="90"/>
                  </a:lnTo>
                  <a:lnTo>
                    <a:pt x="2374" y="96"/>
                  </a:lnTo>
                  <a:lnTo>
                    <a:pt x="966" y="121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12700" cap="flat" cmpd="sng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193" name="未知">
              <a:extLst>
                <a:ext uri="{FF2B5EF4-FFF2-40B4-BE49-F238E27FC236}">
                  <a16:creationId xmlns:a16="http://schemas.microsoft.com/office/drawing/2014/main" id="{D28EA326-DD29-40C1-A130-358FCAD1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1200"/>
              <a:ext cx="216" cy="135"/>
            </a:xfrm>
            <a:custGeom>
              <a:avLst/>
              <a:gdLst>
                <a:gd name="T0" fmla="*/ 0 w 216"/>
                <a:gd name="T1" fmla="*/ 135 h 135"/>
                <a:gd name="T2" fmla="*/ 102 w 216"/>
                <a:gd name="T3" fmla="*/ 0 h 135"/>
                <a:gd name="T4" fmla="*/ 216 w 216"/>
                <a:gd name="T5" fmla="*/ 135 h 135"/>
                <a:gd name="T6" fmla="*/ 0 w 216"/>
                <a:gd name="T7" fmla="*/ 135 h 1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135"/>
                <a:gd name="T14" fmla="*/ 216 w 216"/>
                <a:gd name="T15" fmla="*/ 135 h 1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135">
                  <a:moveTo>
                    <a:pt x="0" y="135"/>
                  </a:moveTo>
                  <a:lnTo>
                    <a:pt x="102" y="0"/>
                  </a:lnTo>
                  <a:lnTo>
                    <a:pt x="216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12700" cap="flat" cmpd="sng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637AF3F-05FA-4105-8B68-AAAAE8A1F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横向波线性化</a:t>
            </a:r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A4790D8D-AA0D-4DAC-BBF8-A42204066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00" y="3327400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1BAEEDCB-0296-4D4B-8673-8E1228A29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5651500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518D6004-56F2-422C-BA3B-EDE3D91BCC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17900" y="3327400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A4E5F9E3-D097-4583-BF15-AB04C5F908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6900" y="3327400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4A1605D6-74CD-47B5-B48F-153255D32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959100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1208" name="AutoShape 8">
            <a:extLst>
              <a:ext uri="{FF2B5EF4-FFF2-40B4-BE49-F238E27FC236}">
                <a16:creationId xmlns:a16="http://schemas.microsoft.com/office/drawing/2014/main" id="{C0A0E8C0-4501-4842-98A6-2498B3690C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39850" y="2762250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980DE36F-237C-4AD0-A5B6-A885BB4DB04E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358900" y="2622550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ACCD802B-0718-4977-A592-D7095EF65C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9900" y="2940050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1211" name="AutoShape 11">
            <a:extLst>
              <a:ext uri="{FF2B5EF4-FFF2-40B4-BE49-F238E27FC236}">
                <a16:creationId xmlns:a16="http://schemas.microsoft.com/office/drawing/2014/main" id="{80F4A4F8-208B-4637-9327-E9568016A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743200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D86153D6-222E-4C4B-895C-7623EABEF7A7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150100" y="2603500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1213" name="Text Box 13">
            <a:extLst>
              <a:ext uri="{FF2B5EF4-FFF2-40B4-BE49-F238E27FC236}">
                <a16:creationId xmlns:a16="http://schemas.microsoft.com/office/drawing/2014/main" id="{05C7302A-12AF-417B-94E3-95C7D88D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2098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51214" name="Text Box 14">
            <a:extLst>
              <a:ext uri="{FF2B5EF4-FFF2-40B4-BE49-F238E27FC236}">
                <a16:creationId xmlns:a16="http://schemas.microsoft.com/office/drawing/2014/main" id="{1AA889AA-0CA2-442B-9819-55FF1375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1907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grpSp>
        <p:nvGrpSpPr>
          <p:cNvPr id="51215" name="Group 15">
            <a:extLst>
              <a:ext uri="{FF2B5EF4-FFF2-40B4-BE49-F238E27FC236}">
                <a16:creationId xmlns:a16="http://schemas.microsoft.com/office/drawing/2014/main" id="{25CB2D75-5DC5-4399-8DA2-48ACAFF00D2A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2844800"/>
            <a:ext cx="5397500" cy="495300"/>
            <a:chOff x="0" y="0"/>
            <a:chExt cx="3400" cy="312"/>
          </a:xfrm>
        </p:grpSpPr>
        <p:grpSp>
          <p:nvGrpSpPr>
            <p:cNvPr id="51223" name="Group 16">
              <a:extLst>
                <a:ext uri="{FF2B5EF4-FFF2-40B4-BE49-F238E27FC236}">
                  <a16:creationId xmlns:a16="http://schemas.microsoft.com/office/drawing/2014/main" id="{94A32765-FBED-42F7-AD69-46B45554B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12"/>
              <a:ext cx="3400" cy="0"/>
              <a:chOff x="0" y="0"/>
              <a:chExt cx="3400" cy="0"/>
            </a:xfrm>
          </p:grpSpPr>
          <p:sp>
            <p:nvSpPr>
              <p:cNvPr id="51225" name="Line 17">
                <a:extLst>
                  <a:ext uri="{FF2B5EF4-FFF2-40B4-BE49-F238E27FC236}">
                    <a16:creationId xmlns:a16="http://schemas.microsoft.com/office/drawing/2014/main" id="{14D0E708-5839-4108-91EA-DCD12D2BB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3400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226" name="Line 18">
                <a:extLst>
                  <a:ext uri="{FF2B5EF4-FFF2-40B4-BE49-F238E27FC236}">
                    <a16:creationId xmlns:a16="http://schemas.microsoft.com/office/drawing/2014/main" id="{6E4F105B-0654-41DB-86DE-9D0E378A1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0"/>
                <a:ext cx="440" cy="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dash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1224" name="Text Box 19">
              <a:extLst>
                <a:ext uri="{FF2B5EF4-FFF2-40B4-BE49-F238E27FC236}">
                  <a16:creationId xmlns:a16="http://schemas.microsoft.com/office/drawing/2014/main" id="{5CDFCEF6-0BE7-4671-9046-359283EAC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" y="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00FF00"/>
                  </a:solidFill>
                  <a:latin typeface="Times New Roman" panose="02020603050405020304" pitchFamily="18" charset="0"/>
                </a:rPr>
                <a:t>横向波</a:t>
              </a:r>
            </a:p>
          </p:txBody>
        </p:sp>
      </p:grpSp>
      <p:sp>
        <p:nvSpPr>
          <p:cNvPr id="51216" name="未知">
            <a:extLst>
              <a:ext uri="{FF2B5EF4-FFF2-40B4-BE49-F238E27FC236}">
                <a16:creationId xmlns:a16="http://schemas.microsoft.com/office/drawing/2014/main" id="{E3EF1EEB-23BE-4387-AF7B-CFC3B0A51CF5}"/>
              </a:ext>
            </a:extLst>
          </p:cNvPr>
          <p:cNvSpPr>
            <a:spLocks/>
          </p:cNvSpPr>
          <p:nvPr/>
        </p:nvSpPr>
        <p:spPr bwMode="auto">
          <a:xfrm>
            <a:off x="1095375" y="3181350"/>
            <a:ext cx="1181100" cy="133350"/>
          </a:xfrm>
          <a:custGeom>
            <a:avLst/>
            <a:gdLst>
              <a:gd name="T0" fmla="*/ 0 w 744"/>
              <a:gd name="T1" fmla="*/ 151209375 h 84"/>
              <a:gd name="T2" fmla="*/ 136088438 w 744"/>
              <a:gd name="T3" fmla="*/ 75604688 h 84"/>
              <a:gd name="T4" fmla="*/ 347781563 w 744"/>
              <a:gd name="T5" fmla="*/ 0 h 84"/>
              <a:gd name="T6" fmla="*/ 725805000 w 744"/>
              <a:gd name="T7" fmla="*/ 0 h 84"/>
              <a:gd name="T8" fmla="*/ 1209675000 w 744"/>
              <a:gd name="T9" fmla="*/ 0 h 84"/>
              <a:gd name="T10" fmla="*/ 1678424063 w 744"/>
              <a:gd name="T11" fmla="*/ 0 h 84"/>
              <a:gd name="T12" fmla="*/ 1678424063 w 744"/>
              <a:gd name="T13" fmla="*/ 90725625 h 84"/>
              <a:gd name="T14" fmla="*/ 1859875313 w 744"/>
              <a:gd name="T15" fmla="*/ 120967500 h 84"/>
              <a:gd name="T16" fmla="*/ 1874996250 w 744"/>
              <a:gd name="T17" fmla="*/ 211693125 h 84"/>
              <a:gd name="T18" fmla="*/ 302418750 w 744"/>
              <a:gd name="T19" fmla="*/ 196572188 h 84"/>
              <a:gd name="T20" fmla="*/ 0 w 744"/>
              <a:gd name="T21" fmla="*/ 151209375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4"/>
              <a:gd name="T34" fmla="*/ 0 h 84"/>
              <a:gd name="T35" fmla="*/ 744 w 744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4" h="84">
                <a:moveTo>
                  <a:pt x="0" y="60"/>
                </a:moveTo>
                <a:lnTo>
                  <a:pt x="54" y="30"/>
                </a:lnTo>
                <a:lnTo>
                  <a:pt x="138" y="0"/>
                </a:lnTo>
                <a:lnTo>
                  <a:pt x="288" y="0"/>
                </a:lnTo>
                <a:lnTo>
                  <a:pt x="480" y="0"/>
                </a:lnTo>
                <a:lnTo>
                  <a:pt x="666" y="0"/>
                </a:lnTo>
                <a:lnTo>
                  <a:pt x="666" y="36"/>
                </a:lnTo>
                <a:lnTo>
                  <a:pt x="738" y="48"/>
                </a:lnTo>
                <a:lnTo>
                  <a:pt x="744" y="84"/>
                </a:lnTo>
                <a:lnTo>
                  <a:pt x="120" y="78"/>
                </a:lnTo>
                <a:lnTo>
                  <a:pt x="0" y="6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7" name="未知">
            <a:extLst>
              <a:ext uri="{FF2B5EF4-FFF2-40B4-BE49-F238E27FC236}">
                <a16:creationId xmlns:a16="http://schemas.microsoft.com/office/drawing/2014/main" id="{A5CB3472-A631-4182-9AE2-7095903A942A}"/>
              </a:ext>
            </a:extLst>
          </p:cNvPr>
          <p:cNvSpPr>
            <a:spLocks/>
          </p:cNvSpPr>
          <p:nvPr/>
        </p:nvSpPr>
        <p:spPr bwMode="auto">
          <a:xfrm flipH="1">
            <a:off x="6553200" y="3162300"/>
            <a:ext cx="1181100" cy="152400"/>
          </a:xfrm>
          <a:custGeom>
            <a:avLst/>
            <a:gdLst>
              <a:gd name="T0" fmla="*/ 0 w 744"/>
              <a:gd name="T1" fmla="*/ 197497700 h 84"/>
              <a:gd name="T2" fmla="*/ 136088438 w 744"/>
              <a:gd name="T3" fmla="*/ 98749757 h 84"/>
              <a:gd name="T4" fmla="*/ 347781563 w 744"/>
              <a:gd name="T5" fmla="*/ 0 h 84"/>
              <a:gd name="T6" fmla="*/ 725805000 w 744"/>
              <a:gd name="T7" fmla="*/ 0 h 84"/>
              <a:gd name="T8" fmla="*/ 1209675000 w 744"/>
              <a:gd name="T9" fmla="*/ 0 h 84"/>
              <a:gd name="T10" fmla="*/ 1678424063 w 744"/>
              <a:gd name="T11" fmla="*/ 0 h 84"/>
              <a:gd name="T12" fmla="*/ 1678424063 w 744"/>
              <a:gd name="T13" fmla="*/ 118498257 h 84"/>
              <a:gd name="T14" fmla="*/ 1859875313 w 744"/>
              <a:gd name="T15" fmla="*/ 157998886 h 84"/>
              <a:gd name="T16" fmla="*/ 1874996250 w 744"/>
              <a:gd name="T17" fmla="*/ 276497143 h 84"/>
              <a:gd name="T18" fmla="*/ 302418750 w 744"/>
              <a:gd name="T19" fmla="*/ 256746829 h 84"/>
              <a:gd name="T20" fmla="*/ 0 w 744"/>
              <a:gd name="T21" fmla="*/ 197497700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4"/>
              <a:gd name="T34" fmla="*/ 0 h 84"/>
              <a:gd name="T35" fmla="*/ 744 w 744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4" h="84">
                <a:moveTo>
                  <a:pt x="0" y="60"/>
                </a:moveTo>
                <a:lnTo>
                  <a:pt x="54" y="30"/>
                </a:lnTo>
                <a:lnTo>
                  <a:pt x="138" y="0"/>
                </a:lnTo>
                <a:lnTo>
                  <a:pt x="288" y="0"/>
                </a:lnTo>
                <a:lnTo>
                  <a:pt x="480" y="0"/>
                </a:lnTo>
                <a:lnTo>
                  <a:pt x="666" y="0"/>
                </a:lnTo>
                <a:lnTo>
                  <a:pt x="666" y="36"/>
                </a:lnTo>
                <a:lnTo>
                  <a:pt x="738" y="48"/>
                </a:lnTo>
                <a:lnTo>
                  <a:pt x="744" y="84"/>
                </a:lnTo>
                <a:lnTo>
                  <a:pt x="120" y="78"/>
                </a:lnTo>
                <a:lnTo>
                  <a:pt x="0" y="6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8" name="Line 22">
            <a:extLst>
              <a:ext uri="{FF2B5EF4-FFF2-40B4-BE49-F238E27FC236}">
                <a16:creationId xmlns:a16="http://schemas.microsoft.com/office/drawing/2014/main" id="{01D94CC2-8129-46BC-81C1-06A9D553E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2886075"/>
            <a:ext cx="76200" cy="295275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9" name="Line 23">
            <a:extLst>
              <a:ext uri="{FF2B5EF4-FFF2-40B4-BE49-F238E27FC236}">
                <a16:creationId xmlns:a16="http://schemas.microsoft.com/office/drawing/2014/main" id="{5BE21E54-DB3F-4A22-95AF-F6D42293C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825" y="3181350"/>
            <a:ext cx="5715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20" name="Line 24">
            <a:extLst>
              <a:ext uri="{FF2B5EF4-FFF2-40B4-BE49-F238E27FC236}">
                <a16:creationId xmlns:a16="http://schemas.microsoft.com/office/drawing/2014/main" id="{8018E1FA-5D40-45F1-94EA-E6C93BAA2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2876550"/>
            <a:ext cx="76200" cy="295275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21" name="Line 25">
            <a:extLst>
              <a:ext uri="{FF2B5EF4-FFF2-40B4-BE49-F238E27FC236}">
                <a16:creationId xmlns:a16="http://schemas.microsoft.com/office/drawing/2014/main" id="{C6903260-46AC-434B-A27C-0C3C2EA750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5175" y="3162300"/>
            <a:ext cx="5715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22" name="Text Box 26">
            <a:extLst>
              <a:ext uri="{FF2B5EF4-FFF2-40B4-BE49-F238E27FC236}">
                <a16:creationId xmlns:a16="http://schemas.microsoft.com/office/drawing/2014/main" id="{FA60F93B-44DF-44C5-B30B-61464D9B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32225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耦合剂厚度变化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</a:t>
            </a: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时间改变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5B12F7D-6CF7-4129-9E5E-7C7AA8112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横向波线性化</a:t>
            </a:r>
          </a:p>
        </p:txBody>
      </p:sp>
      <p:sp>
        <p:nvSpPr>
          <p:cNvPr id="52227" name="Line 3">
            <a:extLst>
              <a:ext uri="{FF2B5EF4-FFF2-40B4-BE49-F238E27FC236}">
                <a16:creationId xmlns:a16="http://schemas.microsoft.com/office/drawing/2014/main" id="{2B911233-2816-480A-90EE-5ED7E34F2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00" y="3327400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Line 4">
            <a:extLst>
              <a:ext uri="{FF2B5EF4-FFF2-40B4-BE49-F238E27FC236}">
                <a16:creationId xmlns:a16="http://schemas.microsoft.com/office/drawing/2014/main" id="{F9BF5E15-D924-4D26-8AF6-994D2FFDC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5651500"/>
            <a:ext cx="70485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9" name="Line 5">
            <a:extLst>
              <a:ext uri="{FF2B5EF4-FFF2-40B4-BE49-F238E27FC236}">
                <a16:creationId xmlns:a16="http://schemas.microsoft.com/office/drawing/2014/main" id="{270D9562-DED8-452B-BA8F-7F9F82BE65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17900" y="3327400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id="{094C9F73-6402-4036-B7CA-A174E1A53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6900" y="3327400"/>
            <a:ext cx="901700" cy="2324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0E3835D4-ABDF-4391-A73D-A11FC54D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3092450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32" name="AutoShape 8">
            <a:extLst>
              <a:ext uri="{FF2B5EF4-FFF2-40B4-BE49-F238E27FC236}">
                <a16:creationId xmlns:a16="http://schemas.microsoft.com/office/drawing/2014/main" id="{8EE14D35-C99E-4118-9986-D5E725FE37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39850" y="2895600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79EF2DC2-DA72-437E-894E-420B0B89FD55}"/>
              </a:ext>
            </a:extLst>
          </p:cNvPr>
          <p:cNvSpPr>
            <a:spLocks noChangeArrowheads="1"/>
          </p:cNvSpPr>
          <p:nvPr/>
        </p:nvSpPr>
        <p:spPr bwMode="auto">
          <a:xfrm rot="-1043163">
            <a:off x="1358900" y="2755900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893FCBE3-10D0-446C-B6D7-87F07B2B6F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9900" y="3092450"/>
            <a:ext cx="647700" cy="215900"/>
          </a:xfrm>
          <a:prstGeom prst="rect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9670984D-2E32-4481-A0A9-6003AF72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895600"/>
            <a:ext cx="641350" cy="190500"/>
          </a:xfrm>
          <a:prstGeom prst="rtTriangle">
            <a:avLst/>
          </a:prstGeom>
          <a:solidFill>
            <a:srgbClr val="CCFFFF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201D7AC8-A219-493C-B0EF-AF9ACDF034C2}"/>
              </a:ext>
            </a:extLst>
          </p:cNvPr>
          <p:cNvSpPr>
            <a:spLocks noChangeArrowheads="1"/>
          </p:cNvSpPr>
          <p:nvPr/>
        </p:nvSpPr>
        <p:spPr bwMode="auto">
          <a:xfrm rot="1043163" flipH="1">
            <a:off x="7150100" y="2755900"/>
            <a:ext cx="292100" cy="2667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9F4EE5E2-270B-4926-89FB-8B0ABA1E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343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发射探头</a:t>
            </a:r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3C6545DD-DDB8-4AB3-8A12-70CE995EC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2343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接收探头</a:t>
            </a:r>
          </a:p>
        </p:txBody>
      </p:sp>
      <p:grpSp>
        <p:nvGrpSpPr>
          <p:cNvPr id="52239" name="Group 15">
            <a:extLst>
              <a:ext uri="{FF2B5EF4-FFF2-40B4-BE49-F238E27FC236}">
                <a16:creationId xmlns:a16="http://schemas.microsoft.com/office/drawing/2014/main" id="{4CDE2FC0-27AC-4BE5-9940-CE17BE2B4507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2844800"/>
            <a:ext cx="5397500" cy="495300"/>
            <a:chOff x="0" y="0"/>
            <a:chExt cx="3400" cy="312"/>
          </a:xfrm>
        </p:grpSpPr>
        <p:grpSp>
          <p:nvGrpSpPr>
            <p:cNvPr id="52252" name="Group 16">
              <a:extLst>
                <a:ext uri="{FF2B5EF4-FFF2-40B4-BE49-F238E27FC236}">
                  <a16:creationId xmlns:a16="http://schemas.microsoft.com/office/drawing/2014/main" id="{0F9CC526-D2BA-4DF4-8680-1B2F45098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12"/>
              <a:ext cx="3400" cy="0"/>
              <a:chOff x="0" y="0"/>
              <a:chExt cx="3400" cy="0"/>
            </a:xfrm>
          </p:grpSpPr>
          <p:sp>
            <p:nvSpPr>
              <p:cNvPr id="52254" name="Line 17">
                <a:extLst>
                  <a:ext uri="{FF2B5EF4-FFF2-40B4-BE49-F238E27FC236}">
                    <a16:creationId xmlns:a16="http://schemas.microsoft.com/office/drawing/2014/main" id="{31AB8DC9-3AB4-43F7-ADE0-BEA7B48CF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3400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255" name="Line 18">
                <a:extLst>
                  <a:ext uri="{FF2B5EF4-FFF2-40B4-BE49-F238E27FC236}">
                    <a16:creationId xmlns:a16="http://schemas.microsoft.com/office/drawing/2014/main" id="{AB912F81-F963-4D2C-82EB-B3A500A38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0"/>
                <a:ext cx="440" cy="0"/>
              </a:xfrm>
              <a:prstGeom prst="line">
                <a:avLst/>
              </a:prstGeom>
              <a:noFill/>
              <a:ln w="12700">
                <a:solidFill>
                  <a:srgbClr val="00FF00"/>
                </a:solidFill>
                <a:prstDash val="dash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2253" name="Text Box 19">
              <a:extLst>
                <a:ext uri="{FF2B5EF4-FFF2-40B4-BE49-F238E27FC236}">
                  <a16:creationId xmlns:a16="http://schemas.microsoft.com/office/drawing/2014/main" id="{97C8A0C9-AB77-4E87-8BCE-24BB3602E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" y="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rgbClr val="00FF00"/>
                  </a:solidFill>
                  <a:latin typeface="Times New Roman" panose="02020603050405020304" pitchFamily="18" charset="0"/>
                </a:rPr>
                <a:t>横向波</a:t>
              </a:r>
            </a:p>
          </p:txBody>
        </p:sp>
      </p:grpSp>
      <p:sp>
        <p:nvSpPr>
          <p:cNvPr id="52240" name="Line 20">
            <a:extLst>
              <a:ext uri="{FF2B5EF4-FFF2-40B4-BE49-F238E27FC236}">
                <a16:creationId xmlns:a16="http://schemas.microsoft.com/office/drawing/2014/main" id="{74596616-C920-4CC7-9E10-66688CBAA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3019425"/>
            <a:ext cx="76200" cy="295275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41" name="Line 21">
            <a:extLst>
              <a:ext uri="{FF2B5EF4-FFF2-40B4-BE49-F238E27FC236}">
                <a16:creationId xmlns:a16="http://schemas.microsoft.com/office/drawing/2014/main" id="{D9A944B8-301F-4983-94A8-E009D9F56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825" y="3314700"/>
            <a:ext cx="5715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42" name="Line 22">
            <a:extLst>
              <a:ext uri="{FF2B5EF4-FFF2-40B4-BE49-F238E27FC236}">
                <a16:creationId xmlns:a16="http://schemas.microsoft.com/office/drawing/2014/main" id="{C5D488F0-9AB6-4B39-B455-747DF93DF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028950"/>
            <a:ext cx="76200" cy="295275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43" name="Line 23">
            <a:extLst>
              <a:ext uri="{FF2B5EF4-FFF2-40B4-BE49-F238E27FC236}">
                <a16:creationId xmlns:a16="http://schemas.microsoft.com/office/drawing/2014/main" id="{C3278F7C-3671-44B0-A177-8D9C447237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5175" y="3314700"/>
            <a:ext cx="57150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44" name="Text Box 24">
            <a:extLst>
              <a:ext uri="{FF2B5EF4-FFF2-40B4-BE49-F238E27FC236}">
                <a16:creationId xmlns:a16="http://schemas.microsoft.com/office/drawing/2014/main" id="{8645A46B-FAA2-4230-975D-AE4D43DB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4098925"/>
            <a:ext cx="3413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探头间距有小的变化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 </a:t>
            </a: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时间改变</a:t>
            </a:r>
          </a:p>
        </p:txBody>
      </p:sp>
      <p:sp>
        <p:nvSpPr>
          <p:cNvPr id="52245" name="Oval 25">
            <a:extLst>
              <a:ext uri="{FF2B5EF4-FFF2-40B4-BE49-F238E27FC236}">
                <a16:creationId xmlns:a16="http://schemas.microsoft.com/office/drawing/2014/main" id="{4B31C3C0-031D-4242-B2D9-4DC829C0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3124200"/>
            <a:ext cx="114300" cy="952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46" name="Oval 26">
            <a:extLst>
              <a:ext uri="{FF2B5EF4-FFF2-40B4-BE49-F238E27FC236}">
                <a16:creationId xmlns:a16="http://schemas.microsoft.com/office/drawing/2014/main" id="{2B4B26DA-B94E-40A8-AA80-C16BA5E6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3105150"/>
            <a:ext cx="114300" cy="952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2247" name="Line 27">
            <a:extLst>
              <a:ext uri="{FF2B5EF4-FFF2-40B4-BE49-F238E27FC236}">
                <a16:creationId xmlns:a16="http://schemas.microsoft.com/office/drawing/2014/main" id="{346C67C8-55D0-4276-BB25-0840A4DA1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1752600"/>
            <a:ext cx="19050" cy="22098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48" name="Line 28">
            <a:extLst>
              <a:ext uri="{FF2B5EF4-FFF2-40B4-BE49-F238E27FC236}">
                <a16:creationId xmlns:a16="http://schemas.microsoft.com/office/drawing/2014/main" id="{64FFADB1-1236-45BE-9ACE-6F2FA8682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1828800"/>
            <a:ext cx="19050" cy="22098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49" name="Line 29">
            <a:extLst>
              <a:ext uri="{FF2B5EF4-FFF2-40B4-BE49-F238E27FC236}">
                <a16:creationId xmlns:a16="http://schemas.microsoft.com/office/drawing/2014/main" id="{9A3EDAD3-D07F-4E24-A584-8CA483FB3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2114550"/>
            <a:ext cx="53530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50" name="Line 30">
            <a:extLst>
              <a:ext uri="{FF2B5EF4-FFF2-40B4-BE49-F238E27FC236}">
                <a16:creationId xmlns:a16="http://schemas.microsoft.com/office/drawing/2014/main" id="{F38A9984-DE3D-4F2A-A748-25F765328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6550" y="1543050"/>
            <a:ext cx="952500" cy="1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51" name="Line 31">
            <a:extLst>
              <a:ext uri="{FF2B5EF4-FFF2-40B4-BE49-F238E27FC236}">
                <a16:creationId xmlns:a16="http://schemas.microsoft.com/office/drawing/2014/main" id="{C7B4B1C7-546F-4100-A243-EAEB968DF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581150"/>
            <a:ext cx="952500" cy="1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页脚占位符 3">
            <a:extLst>
              <a:ext uri="{FF2B5EF4-FFF2-40B4-BE49-F238E27FC236}">
                <a16:creationId xmlns:a16="http://schemas.microsoft.com/office/drawing/2014/main" id="{D04C290C-89E7-48F3-9F8C-00DA64A1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t>Source: Sonomatic</a:t>
            </a:r>
            <a:endParaRPr lang="de-DE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88F1D65-0B4A-467F-B206-4C239F164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</a:t>
            </a:r>
            <a:r>
              <a:rPr lang="zh-CN" altLang="en-US"/>
              <a:t>可靠性</a:t>
            </a:r>
          </a:p>
        </p:txBody>
      </p:sp>
      <p:pic>
        <p:nvPicPr>
          <p:cNvPr id="2" name="Picture 3" descr="TOFD1-Sonomatic">
            <a:extLst>
              <a:ext uri="{FF2B5EF4-FFF2-40B4-BE49-F238E27FC236}">
                <a16:creationId xmlns:a16="http://schemas.microsoft.com/office/drawing/2014/main" id="{FCB469FE-B179-4B64-8FC7-A736E3DDD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6816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04541FB4-0685-426A-A2B1-F052874D7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3048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最近的研究表明 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TOFD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在用线形扫查时检出率较高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将 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TOFD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和脉冲反射法相结合时检出率更高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38A1668-647C-476F-AD41-83A13E774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/>
              <a:t>衍射时差技术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93C8394-E07F-4F90-A685-E7402A66D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63" y="1600200"/>
            <a:ext cx="7489825" cy="4211638"/>
          </a:xfrm>
        </p:spPr>
        <p:txBody>
          <a:bodyPr/>
          <a:lstStyle/>
          <a:p>
            <a:pPr eaLnBrk="1" hangingPunct="1"/>
            <a:r>
              <a:rPr lang="en-US" altLang="zh-CN"/>
              <a:t>TOFD</a:t>
            </a:r>
            <a:r>
              <a:rPr lang="zh-CN" altLang="en-US"/>
              <a:t>发展简史</a:t>
            </a:r>
          </a:p>
          <a:p>
            <a:pPr eaLnBrk="1" hangingPunct="1"/>
            <a:r>
              <a:rPr lang="zh-CN" altLang="en-US"/>
              <a:t>衍射现象</a:t>
            </a:r>
          </a:p>
          <a:p>
            <a:pPr eaLnBrk="1" hangingPunct="1"/>
            <a:r>
              <a:rPr lang="zh-CN" altLang="en-US"/>
              <a:t>以往对衍射的利用</a:t>
            </a:r>
          </a:p>
          <a:p>
            <a:pPr eaLnBrk="1" hangingPunct="1"/>
            <a:r>
              <a:rPr lang="en-US" altLang="zh-CN"/>
              <a:t>TOFD</a:t>
            </a:r>
            <a:r>
              <a:rPr lang="zh-CN" altLang="en-US"/>
              <a:t>原理 </a:t>
            </a:r>
          </a:p>
          <a:p>
            <a:pPr eaLnBrk="1" hangingPunct="1"/>
            <a:r>
              <a:rPr lang="zh-CN" altLang="en-US"/>
              <a:t>实际操作</a:t>
            </a:r>
          </a:p>
          <a:p>
            <a:pPr eaLnBrk="1" hangingPunct="1"/>
            <a:r>
              <a:rPr lang="zh-CN" altLang="en-US"/>
              <a:t>标准</a:t>
            </a:r>
          </a:p>
          <a:p>
            <a:pPr eaLnBrk="1" hangingPunct="1"/>
            <a:r>
              <a:rPr lang="en-US" altLang="zh-CN"/>
              <a:t>TOFD</a:t>
            </a:r>
            <a:r>
              <a:rPr lang="zh-CN" altLang="en-US"/>
              <a:t>优点和局限性 </a:t>
            </a:r>
          </a:p>
          <a:p>
            <a:pPr eaLnBrk="1" hangingPunct="1">
              <a:buFontTx/>
              <a:buNone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页脚占位符 3">
            <a:extLst>
              <a:ext uri="{FF2B5EF4-FFF2-40B4-BE49-F238E27FC236}">
                <a16:creationId xmlns:a16="http://schemas.microsoft.com/office/drawing/2014/main" id="{D9AFAA87-CA6B-4595-88B8-74753436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t>Source: Charleston &amp; Temple</a:t>
            </a:r>
            <a:endParaRPr lang="de-DE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539E98E-81EF-4376-A1B9-D0D57C268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DDT </a:t>
            </a:r>
            <a:r>
              <a:rPr lang="zh-CN" altLang="en-US"/>
              <a:t>板1定量的结果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50733B7-65D0-4D01-82C8-62DF8680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905000"/>
            <a:ext cx="3476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6797A326-462D-41D1-9EE0-AD879E9F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413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24F34F70-5737-4BD0-8894-238512BD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57400"/>
            <a:ext cx="2209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DDT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的实验结果 。左图, 其他各种超声技术的结果; 右图, 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TOFD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的结果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1EDB9FD-83AB-4225-B7B8-EF18A4494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</a:t>
            </a:r>
            <a:r>
              <a:rPr lang="zh-CN" altLang="en-US"/>
              <a:t>的优点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E64B36B-4D1B-4477-A094-162D72E39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/>
              <a:t>对于焊缝中部缺陷检出率很高</a:t>
            </a:r>
          </a:p>
          <a:p>
            <a:pPr eaLnBrk="1" hangingPunct="1">
              <a:defRPr/>
            </a:pPr>
            <a:r>
              <a:rPr lang="zh-CN" altLang="en-US"/>
              <a:t>容易检出方向性不好的缺陷</a:t>
            </a:r>
          </a:p>
          <a:p>
            <a:pPr eaLnBrk="1" hangingPunct="1">
              <a:defRPr/>
            </a:pPr>
            <a:r>
              <a:rPr lang="zh-CN" altLang="en-US"/>
              <a:t>可以识别向表面延伸的缺陷</a:t>
            </a:r>
          </a:p>
          <a:p>
            <a:pPr eaLnBrk="1" hangingPunct="1"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使用横向</a:t>
            </a:r>
            <a:r>
              <a:rPr lang="en-US"/>
              <a:t>TOFD</a:t>
            </a:r>
            <a:r>
              <a:rPr lang="zh-CN" altLang="en-US"/>
              <a:t>模式时, 特别是有信号处理的帮助下缺陷定量很准。</a:t>
            </a:r>
          </a:p>
          <a:p>
            <a:pPr eaLnBrk="1" hangingPunct="1"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线形模式下的定量精度也可以接受</a:t>
            </a:r>
            <a:endParaRPr lang="zh-CN" altLang="en-US"/>
          </a:p>
          <a:p>
            <a:pPr eaLnBrk="1" hangingPunct="1">
              <a:defRPr/>
            </a:pPr>
            <a:r>
              <a:rPr lang="zh-CN" altLang="en-US"/>
              <a:t>和脉冲反射法相结合时效果更好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2E98740-827C-45C0-A0EF-A9B9ED37C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 </a:t>
            </a:r>
            <a:r>
              <a:rPr lang="zh-CN" altLang="en-US"/>
              <a:t>的局限性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58644B6-4113-4043-B1E2-899D24377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zh-CN" altLang="en-US"/>
              <a:t>在外表面附近有约3</a:t>
            </a:r>
            <a:r>
              <a:rPr lang="en-US" altLang="zh-CN"/>
              <a:t>mm</a:t>
            </a:r>
            <a:r>
              <a:rPr lang="zh-CN" altLang="en-US"/>
              <a:t>的盲区</a:t>
            </a:r>
          </a:p>
          <a:p>
            <a:pPr eaLnBrk="1" hangingPunct="1">
              <a:lnSpc>
                <a:spcPct val="70000"/>
              </a:lnSpc>
            </a:pPr>
            <a:r>
              <a:rPr lang="zh-CN" altLang="en-US"/>
              <a:t>内表面附近也可能存在盲区</a:t>
            </a:r>
          </a:p>
          <a:p>
            <a:pPr eaLnBrk="1" hangingPunct="1">
              <a:lnSpc>
                <a:spcPct val="70000"/>
              </a:lnSpc>
            </a:pPr>
            <a:r>
              <a:rPr lang="zh-CN" altLang="en-US"/>
              <a:t>对</a:t>
            </a:r>
            <a:r>
              <a:rPr lang="zh-CN" altLang="en-US">
                <a:latin typeface="Times New Roman" panose="02020603050405020304" pitchFamily="18" charset="0"/>
              </a:rPr>
              <a:t>“</a:t>
            </a:r>
            <a:r>
              <a:rPr lang="zh-CN" altLang="en-US"/>
              <a:t>噪声</a:t>
            </a:r>
            <a:r>
              <a:rPr lang="zh-CN" altLang="en-US">
                <a:latin typeface="Times New Roman" panose="02020603050405020304" pitchFamily="18" charset="0"/>
              </a:rPr>
              <a:t>”</a:t>
            </a:r>
            <a:r>
              <a:rPr lang="zh-CN" altLang="en-US"/>
              <a:t>敏感</a:t>
            </a:r>
          </a:p>
          <a:p>
            <a:pPr eaLnBrk="1" hangingPunct="1">
              <a:lnSpc>
                <a:spcPct val="70000"/>
              </a:lnSpc>
            </a:pPr>
            <a:r>
              <a:rPr lang="zh-CN" altLang="en-US"/>
              <a:t>夸大了一些良性的缺陷, 如气孔, 冷夹层, 内部未熔合。</a:t>
            </a:r>
          </a:p>
          <a:p>
            <a:pPr eaLnBrk="1" hangingPunct="1">
              <a:lnSpc>
                <a:spcPct val="70000"/>
              </a:lnSpc>
            </a:pPr>
            <a:r>
              <a:rPr lang="zh-CN" altLang="en-US"/>
              <a:t>解释比较困难</a:t>
            </a:r>
          </a:p>
          <a:p>
            <a:pPr eaLnBrk="1" hangingPunct="1">
              <a:lnSpc>
                <a:spcPct val="70000"/>
              </a:lnSpc>
            </a:pPr>
            <a:r>
              <a:rPr lang="zh-CN" altLang="en-US"/>
              <a:t>注意标准问题 (有待解决)</a:t>
            </a:r>
          </a:p>
          <a:p>
            <a:pPr eaLnBrk="1" hangingPunct="1">
              <a:lnSpc>
                <a:spcPct val="70000"/>
              </a:lnSpc>
            </a:pPr>
            <a:r>
              <a:rPr lang="zh-CN" altLang="en-US"/>
              <a:t>不是真正的校准 (有待解决)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C769DC9-7928-49B2-879D-60E9B01F8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</a:t>
            </a:r>
            <a:r>
              <a:rPr lang="zh-CN" altLang="en-US"/>
              <a:t>结语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BB8AC49-002C-4314-BF77-902AD42E5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设置正确时是一种很好的定量方法</a:t>
            </a:r>
          </a:p>
          <a:p>
            <a:pPr eaLnBrk="1" hangingPunct="1"/>
            <a:r>
              <a:rPr lang="zh-CN" altLang="en-US"/>
              <a:t>根据标准和检出率的要求把</a:t>
            </a:r>
            <a:r>
              <a:rPr lang="en-US" altLang="zh-CN"/>
              <a:t>TOFD</a:t>
            </a:r>
            <a:r>
              <a:rPr lang="zh-CN" altLang="en-US"/>
              <a:t>和脉冲反射法相结合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13E296-6E71-4697-9978-F6CC7C625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TOFD</a:t>
            </a:r>
            <a:r>
              <a:rPr lang="zh-CN" altLang="en-US"/>
              <a:t>发展简史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22BB206-A498-496B-BFF0-918F45626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七十年代中期由 </a:t>
            </a:r>
            <a:r>
              <a:rPr lang="en-US" altLang="zh-CN"/>
              <a:t>UKAEA Harwell </a:t>
            </a:r>
            <a:r>
              <a:rPr lang="zh-CN" altLang="en-US"/>
              <a:t>发现的</a:t>
            </a:r>
          </a:p>
          <a:p>
            <a:pPr eaLnBrk="1" hangingPunct="1"/>
            <a:r>
              <a:rPr lang="zh-CN" altLang="en-US"/>
              <a:t>在八十年代早期，以横向的方式用于</a:t>
            </a:r>
            <a:r>
              <a:rPr lang="en-US" altLang="zh-CN"/>
              <a:t>PISC II</a:t>
            </a:r>
            <a:r>
              <a:rPr lang="zh-CN" altLang="en-US"/>
              <a:t>和</a:t>
            </a:r>
            <a:r>
              <a:rPr lang="en-US" altLang="zh-CN"/>
              <a:t>DDT</a:t>
            </a:r>
            <a:r>
              <a:rPr lang="zh-CN" altLang="en-US"/>
              <a:t>系统</a:t>
            </a:r>
          </a:p>
          <a:p>
            <a:pPr eaLnBrk="1" hangingPunct="1"/>
            <a:r>
              <a:rPr lang="zh-CN" altLang="en-US"/>
              <a:t>定量很准 </a:t>
            </a:r>
            <a:r>
              <a:rPr lang="zh-CN" altLang="en-US">
                <a:latin typeface="Times New Roman" panose="02020603050405020304" pitchFamily="18" charset="0"/>
              </a:rPr>
              <a:t>–</a:t>
            </a:r>
            <a:r>
              <a:rPr lang="zh-CN" altLang="en-US"/>
              <a:t> 成为了一种标准的定量技术</a:t>
            </a:r>
          </a:p>
          <a:p>
            <a:pPr eaLnBrk="1" hangingPunct="1"/>
            <a:r>
              <a:rPr lang="zh-CN" altLang="en-US"/>
              <a:t>在九十年代初，线形 </a:t>
            </a:r>
            <a:r>
              <a:rPr lang="en-US" altLang="zh-CN"/>
              <a:t>TOFD </a:t>
            </a:r>
            <a:r>
              <a:rPr lang="zh-CN" altLang="en-US"/>
              <a:t>开始用于管线</a:t>
            </a:r>
          </a:p>
          <a:p>
            <a:pPr eaLnBrk="1" hangingPunct="1"/>
            <a:r>
              <a:rPr lang="zh-CN" altLang="en-US"/>
              <a:t>单独使用</a:t>
            </a:r>
            <a:r>
              <a:rPr lang="en-US" altLang="zh-CN"/>
              <a:t>TOFD</a:t>
            </a:r>
            <a:r>
              <a:rPr lang="zh-CN" altLang="en-US"/>
              <a:t>的检出率很高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ACD790B-ECE1-414E-A9D5-48EBD9458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衍射现象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CA20458F-A2C7-4C71-89ED-0646A7E04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38957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裂纹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CBDBF36-610D-4137-9E82-C1831B6AAFE1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390775"/>
            <a:ext cx="3059113" cy="3686175"/>
            <a:chOff x="0" y="0"/>
            <a:chExt cx="1927" cy="2322"/>
          </a:xfrm>
        </p:grpSpPr>
        <p:grpSp>
          <p:nvGrpSpPr>
            <p:cNvPr id="9263" name="Group 5">
              <a:extLst>
                <a:ext uri="{FF2B5EF4-FFF2-40B4-BE49-F238E27FC236}">
                  <a16:creationId xmlns:a16="http://schemas.microsoft.com/office/drawing/2014/main" id="{15373DD0-2923-4B9A-980D-CE9CA4827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0"/>
              <a:ext cx="1351" cy="670"/>
              <a:chOff x="0" y="0"/>
              <a:chExt cx="1351" cy="670"/>
            </a:xfrm>
          </p:grpSpPr>
          <p:sp>
            <p:nvSpPr>
              <p:cNvPr id="9270" name="Oval 6">
                <a:extLst>
                  <a:ext uri="{FF2B5EF4-FFF2-40B4-BE49-F238E27FC236}">
                    <a16:creationId xmlns:a16="http://schemas.microsoft.com/office/drawing/2014/main" id="{2B03FF1F-70C7-4F53-A0F2-674398249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" y="354"/>
                <a:ext cx="180" cy="168"/>
              </a:xfrm>
              <a:prstGeom prst="ellips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71" name="Oval 7">
                <a:extLst>
                  <a:ext uri="{FF2B5EF4-FFF2-40B4-BE49-F238E27FC236}">
                    <a16:creationId xmlns:a16="http://schemas.microsoft.com/office/drawing/2014/main" id="{720018FA-5FC7-4496-88C4-31BB0AEB3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" y="284"/>
                <a:ext cx="318" cy="306"/>
              </a:xfrm>
              <a:prstGeom prst="ellips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grpSp>
            <p:nvGrpSpPr>
              <p:cNvPr id="9272" name="Group 8">
                <a:extLst>
                  <a:ext uri="{FF2B5EF4-FFF2-40B4-BE49-F238E27FC236}">
                    <a16:creationId xmlns:a16="http://schemas.microsoft.com/office/drawing/2014/main" id="{2EB58A89-FC31-4DB2-92B2-61518B7D5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351" cy="670"/>
                <a:chOff x="0" y="0"/>
                <a:chExt cx="1351" cy="670"/>
              </a:xfrm>
            </p:grpSpPr>
            <p:sp>
              <p:nvSpPr>
                <p:cNvPr id="9273" name="Oval 9">
                  <a:extLst>
                    <a:ext uri="{FF2B5EF4-FFF2-40B4-BE49-F238E27FC236}">
                      <a16:creationId xmlns:a16="http://schemas.microsoft.com/office/drawing/2014/main" id="{42D1BC07-92DE-4FAF-A1F8-D55061323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08"/>
                  <a:ext cx="486" cy="462"/>
                </a:xfrm>
                <a:prstGeom prst="ellips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74" name="Text Box 10">
                  <a:extLst>
                    <a:ext uri="{FF2B5EF4-FFF2-40B4-BE49-F238E27FC236}">
                      <a16:creationId xmlns:a16="http://schemas.microsoft.com/office/drawing/2014/main" id="{D592B1DB-0692-4192-B2E4-90B4D3C9E6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9" y="0"/>
                  <a:ext cx="6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衍射波</a:t>
                  </a:r>
                </a:p>
              </p:txBody>
            </p:sp>
          </p:grpSp>
        </p:grpSp>
        <p:grpSp>
          <p:nvGrpSpPr>
            <p:cNvPr id="9264" name="Group 11">
              <a:extLst>
                <a:ext uri="{FF2B5EF4-FFF2-40B4-BE49-F238E27FC236}">
                  <a16:creationId xmlns:a16="http://schemas.microsoft.com/office/drawing/2014/main" id="{6AEDBDDF-D2D2-4E21-861D-EE7A5AD8C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26"/>
              <a:ext cx="1195" cy="996"/>
              <a:chOff x="0" y="0"/>
              <a:chExt cx="1195" cy="996"/>
            </a:xfrm>
          </p:grpSpPr>
          <p:sp>
            <p:nvSpPr>
              <p:cNvPr id="9265" name="Oval 12">
                <a:extLst>
                  <a:ext uri="{FF2B5EF4-FFF2-40B4-BE49-F238E27FC236}">
                    <a16:creationId xmlns:a16="http://schemas.microsoft.com/office/drawing/2014/main" id="{DFA5A0DD-1345-4C95-9DB2-8B593642E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150" y="148"/>
                <a:ext cx="180" cy="168"/>
              </a:xfrm>
              <a:prstGeom prst="ellips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9266" name="Oval 13">
                <a:extLst>
                  <a:ext uri="{FF2B5EF4-FFF2-40B4-BE49-F238E27FC236}">
                    <a16:creationId xmlns:a16="http://schemas.microsoft.com/office/drawing/2014/main" id="{8526FCED-AB4A-4434-A465-3DBB7FE2C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84" y="80"/>
                <a:ext cx="318" cy="306"/>
              </a:xfrm>
              <a:prstGeom prst="ellips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grpSp>
            <p:nvGrpSpPr>
              <p:cNvPr id="9267" name="Group 14">
                <a:extLst>
                  <a:ext uri="{FF2B5EF4-FFF2-40B4-BE49-F238E27FC236}">
                    <a16:creationId xmlns:a16="http://schemas.microsoft.com/office/drawing/2014/main" id="{2E6B900F-DB5B-4924-8D34-02D79AED0D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6"/>
                <a:chOff x="0" y="0"/>
                <a:chExt cx="1195" cy="996"/>
              </a:xfrm>
            </p:grpSpPr>
            <p:sp>
              <p:nvSpPr>
                <p:cNvPr id="9268" name="Oval 15">
                  <a:extLst>
                    <a:ext uri="{FF2B5EF4-FFF2-40B4-BE49-F238E27FC236}">
                      <a16:creationId xmlns:a16="http://schemas.microsoft.com/office/drawing/2014/main" id="{89A34941-9F01-41C0-AAED-4BAC06BB7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0" y="0"/>
                  <a:ext cx="486" cy="462"/>
                </a:xfrm>
                <a:prstGeom prst="ellipse">
                  <a:avLst/>
                </a:prstGeom>
                <a:noFill/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269" name="Text Box 16">
                  <a:extLst>
                    <a:ext uri="{FF2B5EF4-FFF2-40B4-BE49-F238E27FC236}">
                      <a16:creationId xmlns:a16="http://schemas.microsoft.com/office/drawing/2014/main" id="{5DE3353D-5A4F-4FA9-80CB-12BE04B1F5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" y="708"/>
                  <a:ext cx="69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衍射波</a:t>
                  </a:r>
                </a:p>
              </p:txBody>
            </p:sp>
          </p:grpSp>
        </p:grp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798E6AF3-50B7-46D6-82CD-FC6F926A980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1924050"/>
            <a:ext cx="2498725" cy="2033588"/>
            <a:chOff x="0" y="0"/>
            <a:chExt cx="1574" cy="1281"/>
          </a:xfrm>
        </p:grpSpPr>
        <p:grpSp>
          <p:nvGrpSpPr>
            <p:cNvPr id="9243" name="Group 18">
              <a:extLst>
                <a:ext uri="{FF2B5EF4-FFF2-40B4-BE49-F238E27FC236}">
                  <a16:creationId xmlns:a16="http://schemas.microsoft.com/office/drawing/2014/main" id="{3926BEA6-EF46-47C4-9043-0603C5B6F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6" y="63"/>
              <a:ext cx="678" cy="1218"/>
              <a:chOff x="0" y="0"/>
              <a:chExt cx="678" cy="1218"/>
            </a:xfrm>
          </p:grpSpPr>
          <p:sp>
            <p:nvSpPr>
              <p:cNvPr id="9245" name="Line 19">
                <a:extLst>
                  <a:ext uri="{FF2B5EF4-FFF2-40B4-BE49-F238E27FC236}">
                    <a16:creationId xmlns:a16="http://schemas.microsoft.com/office/drawing/2014/main" id="{03692173-9E5C-48FE-B0C7-34B711C18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0" y="75"/>
                <a:ext cx="678" cy="110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246" name="Group 20">
                <a:extLst>
                  <a:ext uri="{FF2B5EF4-FFF2-40B4-BE49-F238E27FC236}">
                    <a16:creationId xmlns:a16="http://schemas.microsoft.com/office/drawing/2014/main" id="{EAE69BDE-5A4B-488F-9035-1739776E7C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111098">
                <a:off x="-282" y="363"/>
                <a:ext cx="1218" cy="492"/>
                <a:chOff x="0" y="0"/>
                <a:chExt cx="1218" cy="492"/>
              </a:xfrm>
            </p:grpSpPr>
            <p:sp>
              <p:nvSpPr>
                <p:cNvPr id="9248" name="Line 21">
                  <a:extLst>
                    <a:ext uri="{FF2B5EF4-FFF2-40B4-BE49-F238E27FC236}">
                      <a16:creationId xmlns:a16="http://schemas.microsoft.com/office/drawing/2014/main" id="{153B869E-E04D-4293-9B88-E76375607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180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9" name="Line 22">
                  <a:extLst>
                    <a:ext uri="{FF2B5EF4-FFF2-40B4-BE49-F238E27FC236}">
                      <a16:creationId xmlns:a16="http://schemas.microsoft.com/office/drawing/2014/main" id="{16AE0CF7-4B47-42C8-B685-8FD5998CF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" y="174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0" name="Line 23">
                  <a:extLst>
                    <a:ext uri="{FF2B5EF4-FFF2-40B4-BE49-F238E27FC236}">
                      <a16:creationId xmlns:a16="http://schemas.microsoft.com/office/drawing/2014/main" id="{5D830398-88D9-4DC2-8A8D-A5ED4229D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156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1" name="Line 24">
                  <a:extLst>
                    <a:ext uri="{FF2B5EF4-FFF2-40B4-BE49-F238E27FC236}">
                      <a16:creationId xmlns:a16="http://schemas.microsoft.com/office/drawing/2014/main" id="{6BEA050D-7BD6-4721-9750-02CCD8B651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" y="150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2" name="Line 25">
                  <a:extLst>
                    <a:ext uri="{FF2B5EF4-FFF2-40B4-BE49-F238E27FC236}">
                      <a16:creationId xmlns:a16="http://schemas.microsoft.com/office/drawing/2014/main" id="{8E3A6E88-6043-4010-8E91-8FE795C40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126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3" name="Line 26">
                  <a:extLst>
                    <a:ext uri="{FF2B5EF4-FFF2-40B4-BE49-F238E27FC236}">
                      <a16:creationId xmlns:a16="http://schemas.microsoft.com/office/drawing/2014/main" id="{7FC14125-1BB8-4821-8BB4-C88F3F171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" y="120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4" name="Line 27">
                  <a:extLst>
                    <a:ext uri="{FF2B5EF4-FFF2-40B4-BE49-F238E27FC236}">
                      <a16:creationId xmlns:a16="http://schemas.microsoft.com/office/drawing/2014/main" id="{6C6B2313-FFB9-406D-894F-BCC81DCAF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8" y="102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5" name="Line 28">
                  <a:extLst>
                    <a:ext uri="{FF2B5EF4-FFF2-40B4-BE49-F238E27FC236}">
                      <a16:creationId xmlns:a16="http://schemas.microsoft.com/office/drawing/2014/main" id="{1A3B13D9-CD88-47D3-A638-65C65FE84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2" y="96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6" name="Line 29">
                  <a:extLst>
                    <a:ext uri="{FF2B5EF4-FFF2-40B4-BE49-F238E27FC236}">
                      <a16:creationId xmlns:a16="http://schemas.microsoft.com/office/drawing/2014/main" id="{3CB6AE85-9E6C-4BBA-A1BB-70B1828E6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6" y="78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7" name="Line 30">
                  <a:extLst>
                    <a:ext uri="{FF2B5EF4-FFF2-40B4-BE49-F238E27FC236}">
                      <a16:creationId xmlns:a16="http://schemas.microsoft.com/office/drawing/2014/main" id="{CEE3BB57-33D7-4EC7-93BD-90FFDB997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0" y="72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8" name="Line 31">
                  <a:extLst>
                    <a:ext uri="{FF2B5EF4-FFF2-40B4-BE49-F238E27FC236}">
                      <a16:creationId xmlns:a16="http://schemas.microsoft.com/office/drawing/2014/main" id="{B331BCCB-D809-4566-A05A-5EB5700A9F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8" y="54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9" name="Line 32">
                  <a:extLst>
                    <a:ext uri="{FF2B5EF4-FFF2-40B4-BE49-F238E27FC236}">
                      <a16:creationId xmlns:a16="http://schemas.microsoft.com/office/drawing/2014/main" id="{06F7ABC8-4E12-49C1-96EE-791E19406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48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60" name="Line 33">
                  <a:extLst>
                    <a:ext uri="{FF2B5EF4-FFF2-40B4-BE49-F238E27FC236}">
                      <a16:creationId xmlns:a16="http://schemas.microsoft.com/office/drawing/2014/main" id="{CB4D9644-FC61-4C8D-A2B6-39C1F5B066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2" y="24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61" name="Line 34">
                  <a:extLst>
                    <a:ext uri="{FF2B5EF4-FFF2-40B4-BE49-F238E27FC236}">
                      <a16:creationId xmlns:a16="http://schemas.microsoft.com/office/drawing/2014/main" id="{4E8560F8-EE0C-454E-8BB0-81B708497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6" y="18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62" name="Line 35">
                  <a:extLst>
                    <a:ext uri="{FF2B5EF4-FFF2-40B4-BE49-F238E27FC236}">
                      <a16:creationId xmlns:a16="http://schemas.microsoft.com/office/drawing/2014/main" id="{8421B1AB-0622-4A96-9787-B5951AA30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4" y="0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47" name="Line 36">
                <a:extLst>
                  <a:ext uri="{FF2B5EF4-FFF2-40B4-BE49-F238E27FC236}">
                    <a16:creationId xmlns:a16="http://schemas.microsoft.com/office/drawing/2014/main" id="{D66AB896-153F-4BC0-9984-99415987E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" y="433"/>
                <a:ext cx="136" cy="21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44" name="Text Box 37">
              <a:extLst>
                <a:ext uri="{FF2B5EF4-FFF2-40B4-BE49-F238E27FC236}">
                  <a16:creationId xmlns:a16="http://schemas.microsoft.com/office/drawing/2014/main" id="{5C50B4B1-61C5-4CB0-8E56-D5A587B09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入射波</a:t>
              </a:r>
            </a:p>
          </p:txBody>
        </p:sp>
      </p:grpSp>
      <p:grpSp>
        <p:nvGrpSpPr>
          <p:cNvPr id="10" name="Group 38">
            <a:extLst>
              <a:ext uri="{FF2B5EF4-FFF2-40B4-BE49-F238E27FC236}">
                <a16:creationId xmlns:a16="http://schemas.microsoft.com/office/drawing/2014/main" id="{89FE16A4-30CF-46D6-9644-57D5BA98CE79}"/>
              </a:ext>
            </a:extLst>
          </p:cNvPr>
          <p:cNvGrpSpPr>
            <a:grpSpLocks/>
          </p:cNvGrpSpPr>
          <p:nvPr/>
        </p:nvGrpSpPr>
        <p:grpSpPr bwMode="auto">
          <a:xfrm>
            <a:off x="882650" y="3695700"/>
            <a:ext cx="3575050" cy="790575"/>
            <a:chOff x="0" y="0"/>
            <a:chExt cx="2252" cy="498"/>
          </a:xfrm>
        </p:grpSpPr>
        <p:grpSp>
          <p:nvGrpSpPr>
            <p:cNvPr id="9224" name="Group 39">
              <a:extLst>
                <a:ext uri="{FF2B5EF4-FFF2-40B4-BE49-F238E27FC236}">
                  <a16:creationId xmlns:a16="http://schemas.microsoft.com/office/drawing/2014/main" id="{26572D7C-56FA-4EAB-8B1C-8F80F24D2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" y="0"/>
              <a:ext cx="1440" cy="492"/>
              <a:chOff x="0" y="0"/>
              <a:chExt cx="1440" cy="492"/>
            </a:xfrm>
          </p:grpSpPr>
          <p:sp>
            <p:nvSpPr>
              <p:cNvPr id="9226" name="Line 40">
                <a:extLst>
                  <a:ext uri="{FF2B5EF4-FFF2-40B4-BE49-F238E27FC236}">
                    <a16:creationId xmlns:a16="http://schemas.microsoft.com/office/drawing/2014/main" id="{F10494DA-4D83-4E53-9344-EDA03DB63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126"/>
                <a:ext cx="1440" cy="24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7" name="Line 41">
                <a:extLst>
                  <a:ext uri="{FF2B5EF4-FFF2-40B4-BE49-F238E27FC236}">
                    <a16:creationId xmlns:a16="http://schemas.microsoft.com/office/drawing/2014/main" id="{F0EB1F84-7518-45A9-9B61-FA7EE09B9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180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8" name="Line 42">
                <a:extLst>
                  <a:ext uri="{FF2B5EF4-FFF2-40B4-BE49-F238E27FC236}">
                    <a16:creationId xmlns:a16="http://schemas.microsoft.com/office/drawing/2014/main" id="{74C2F84A-B1DD-45CA-A9F7-B6355CD93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" y="174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9" name="Line 43">
                <a:extLst>
                  <a:ext uri="{FF2B5EF4-FFF2-40B4-BE49-F238E27FC236}">
                    <a16:creationId xmlns:a16="http://schemas.microsoft.com/office/drawing/2014/main" id="{3990510F-6C16-4263-BD30-0FEB94289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" y="156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0" name="Line 44">
                <a:extLst>
                  <a:ext uri="{FF2B5EF4-FFF2-40B4-BE49-F238E27FC236}">
                    <a16:creationId xmlns:a16="http://schemas.microsoft.com/office/drawing/2014/main" id="{F15DF160-5ABB-4CAA-8429-D8AC51585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" y="150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1" name="Line 45">
                <a:extLst>
                  <a:ext uri="{FF2B5EF4-FFF2-40B4-BE49-F238E27FC236}">
                    <a16:creationId xmlns:a16="http://schemas.microsoft.com/office/drawing/2014/main" id="{DAE80C46-30E9-4C93-B344-C4F47A448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" y="126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2" name="Line 46">
                <a:extLst>
                  <a:ext uri="{FF2B5EF4-FFF2-40B4-BE49-F238E27FC236}">
                    <a16:creationId xmlns:a16="http://schemas.microsoft.com/office/drawing/2014/main" id="{1EE4CA5B-2678-4DDE-9296-02F31B5FE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" y="120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3" name="Line 47">
                <a:extLst>
                  <a:ext uri="{FF2B5EF4-FFF2-40B4-BE49-F238E27FC236}">
                    <a16:creationId xmlns:a16="http://schemas.microsoft.com/office/drawing/2014/main" id="{59076C12-21EF-470B-BC13-A95D499DA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" y="102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4" name="Line 48">
                <a:extLst>
                  <a:ext uri="{FF2B5EF4-FFF2-40B4-BE49-F238E27FC236}">
                    <a16:creationId xmlns:a16="http://schemas.microsoft.com/office/drawing/2014/main" id="{31B1B265-1607-463C-A31A-544C8D6EB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96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5" name="Line 49">
                <a:extLst>
                  <a:ext uri="{FF2B5EF4-FFF2-40B4-BE49-F238E27FC236}">
                    <a16:creationId xmlns:a16="http://schemas.microsoft.com/office/drawing/2014/main" id="{544057C3-686F-4A62-BC6B-5BE64747F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78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6" name="Line 50">
                <a:extLst>
                  <a:ext uri="{FF2B5EF4-FFF2-40B4-BE49-F238E27FC236}">
                    <a16:creationId xmlns:a16="http://schemas.microsoft.com/office/drawing/2014/main" id="{615645F3-0352-491D-9FAC-051F3AEEC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" y="72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7" name="Line 51">
                <a:extLst>
                  <a:ext uri="{FF2B5EF4-FFF2-40B4-BE49-F238E27FC236}">
                    <a16:creationId xmlns:a16="http://schemas.microsoft.com/office/drawing/2014/main" id="{1905E72E-4C28-4E05-8404-644FF98AA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8" y="54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8" name="Line 52">
                <a:extLst>
                  <a:ext uri="{FF2B5EF4-FFF2-40B4-BE49-F238E27FC236}">
                    <a16:creationId xmlns:a16="http://schemas.microsoft.com/office/drawing/2014/main" id="{C462A703-C508-4415-A217-2A791B817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2" y="48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39" name="Line 53">
                <a:extLst>
                  <a:ext uri="{FF2B5EF4-FFF2-40B4-BE49-F238E27FC236}">
                    <a16:creationId xmlns:a16="http://schemas.microsoft.com/office/drawing/2014/main" id="{B72DC31B-C77D-46FD-990B-2C95F26D0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4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0" name="Line 54">
                <a:extLst>
                  <a:ext uri="{FF2B5EF4-FFF2-40B4-BE49-F238E27FC236}">
                    <a16:creationId xmlns:a16="http://schemas.microsoft.com/office/drawing/2014/main" id="{B5E962D8-3A4A-4E78-9AFF-B014E010A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6" y="18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1" name="Line 55">
                <a:extLst>
                  <a:ext uri="{FF2B5EF4-FFF2-40B4-BE49-F238E27FC236}">
                    <a16:creationId xmlns:a16="http://schemas.microsoft.com/office/drawing/2014/main" id="{F2E715BA-DD36-41F8-BAEB-FE3329CA5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4" y="0"/>
                <a:ext cx="54" cy="31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42" name="Line 56">
                <a:extLst>
                  <a:ext uri="{FF2B5EF4-FFF2-40B4-BE49-F238E27FC236}">
                    <a16:creationId xmlns:a16="http://schemas.microsoft.com/office/drawing/2014/main" id="{15E16615-E983-486C-9D02-FD3C27C7B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" y="216"/>
                <a:ext cx="284" cy="4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25" name="Text Box 57">
              <a:extLst>
                <a:ext uri="{FF2B5EF4-FFF2-40B4-BE49-F238E27FC236}">
                  <a16:creationId xmlns:a16="http://schemas.microsoft.com/office/drawing/2014/main" id="{53787BE9-EE8E-4ED0-B96A-DFA08CF58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折射波</a:t>
              </a:r>
            </a:p>
          </p:txBody>
        </p:sp>
      </p:grpSp>
      <p:sp>
        <p:nvSpPr>
          <p:cNvPr id="9223" name="Line 58">
            <a:extLst>
              <a:ext uri="{FF2B5EF4-FFF2-40B4-BE49-F238E27FC236}">
                <a16:creationId xmlns:a16="http://schemas.microsoft.com/office/drawing/2014/main" id="{B4E47DBF-FC5B-4F5C-BB51-3EC144064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1925" y="3095625"/>
            <a:ext cx="914400" cy="17526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D1BB599-31FB-45AA-86B7-E3BAB5C0E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衍射现象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7BD0F5E-AF2A-4252-AEAE-CC908D0FD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5025"/>
          </a:xfrm>
        </p:spPr>
        <p:txBody>
          <a:bodyPr/>
          <a:lstStyle/>
          <a:p>
            <a:pPr eaLnBrk="1" hangingPunct="1"/>
            <a:r>
              <a:rPr lang="zh-CN" altLang="en-US"/>
              <a:t>惠更斯原理</a:t>
            </a:r>
            <a:r>
              <a:rPr lang="en-US" altLang="zh-CN"/>
              <a:t>: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8EACB6E-C758-42B4-A837-CC0C774503A2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4216400"/>
            <a:ext cx="5819775" cy="1908175"/>
            <a:chOff x="0" y="0"/>
            <a:chExt cx="3666" cy="1202"/>
          </a:xfrm>
        </p:grpSpPr>
        <p:sp>
          <p:nvSpPr>
            <p:cNvPr id="11290" name="Text Box 5">
              <a:extLst>
                <a:ext uri="{FF2B5EF4-FFF2-40B4-BE49-F238E27FC236}">
                  <a16:creationId xmlns:a16="http://schemas.microsoft.com/office/drawing/2014/main" id="{6E083719-C21A-44F6-8F0C-0F3240187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0"/>
              <a:ext cx="233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</a:rPr>
                <a:t>缺陷上的每一个点都产生出一个球面子波。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291" name="Group 6">
              <a:extLst>
                <a:ext uri="{FF2B5EF4-FFF2-40B4-BE49-F238E27FC236}">
                  <a16:creationId xmlns:a16="http://schemas.microsoft.com/office/drawing/2014/main" id="{A2C6F1FA-8879-4967-B29F-1CC8D7CAB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4"/>
              <a:ext cx="858" cy="1008"/>
              <a:chOff x="0" y="0"/>
              <a:chExt cx="858" cy="1008"/>
            </a:xfrm>
          </p:grpSpPr>
          <p:grpSp>
            <p:nvGrpSpPr>
              <p:cNvPr id="11292" name="Group 7">
                <a:extLst>
                  <a:ext uri="{FF2B5EF4-FFF2-40B4-BE49-F238E27FC236}">
                    <a16:creationId xmlns:a16="http://schemas.microsoft.com/office/drawing/2014/main" id="{C47F3F3A-8D67-4DD6-A9FE-7CE00C8B4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552"/>
                <a:ext cx="474" cy="456"/>
                <a:chOff x="0" y="0"/>
                <a:chExt cx="474" cy="456"/>
              </a:xfrm>
            </p:grpSpPr>
            <p:sp>
              <p:nvSpPr>
                <p:cNvPr id="11321" name="Oval 8">
                  <a:extLst>
                    <a:ext uri="{FF2B5EF4-FFF2-40B4-BE49-F238E27FC236}">
                      <a16:creationId xmlns:a16="http://schemas.microsoft.com/office/drawing/2014/main" id="{E08A7B45-7F5D-4E0F-AC4F-65681AE0A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" y="211"/>
                  <a:ext cx="47" cy="4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22" name="Oval 9">
                  <a:extLst>
                    <a:ext uri="{FF2B5EF4-FFF2-40B4-BE49-F238E27FC236}">
                      <a16:creationId xmlns:a16="http://schemas.microsoft.com/office/drawing/2014/main" id="{F683AE78-4E7B-48C4-A50B-0EAB9E9B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" y="84"/>
                  <a:ext cx="300" cy="294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23" name="Oval 10">
                  <a:extLst>
                    <a:ext uri="{FF2B5EF4-FFF2-40B4-BE49-F238E27FC236}">
                      <a16:creationId xmlns:a16="http://schemas.microsoft.com/office/drawing/2014/main" id="{F953BAF8-5CDB-4CBF-97E4-9E16231A2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4" cy="45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1293" name="Group 11">
                <a:extLst>
                  <a:ext uri="{FF2B5EF4-FFF2-40B4-BE49-F238E27FC236}">
                    <a16:creationId xmlns:a16="http://schemas.microsoft.com/office/drawing/2014/main" id="{EABA6F9C-71A0-4B27-92F0-ADD36F046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" y="18"/>
                <a:ext cx="474" cy="456"/>
                <a:chOff x="0" y="0"/>
                <a:chExt cx="474" cy="456"/>
              </a:xfrm>
            </p:grpSpPr>
            <p:sp>
              <p:nvSpPr>
                <p:cNvPr id="11318" name="Oval 12">
                  <a:extLst>
                    <a:ext uri="{FF2B5EF4-FFF2-40B4-BE49-F238E27FC236}">
                      <a16:creationId xmlns:a16="http://schemas.microsoft.com/office/drawing/2014/main" id="{424F8F79-13AA-409D-8FA0-072CDCD67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" y="211"/>
                  <a:ext cx="47" cy="4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19" name="Oval 13">
                  <a:extLst>
                    <a:ext uri="{FF2B5EF4-FFF2-40B4-BE49-F238E27FC236}">
                      <a16:creationId xmlns:a16="http://schemas.microsoft.com/office/drawing/2014/main" id="{81707176-E29C-4700-8136-8FBEE8344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" y="84"/>
                  <a:ext cx="300" cy="294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20" name="Oval 14">
                  <a:extLst>
                    <a:ext uri="{FF2B5EF4-FFF2-40B4-BE49-F238E27FC236}">
                      <a16:creationId xmlns:a16="http://schemas.microsoft.com/office/drawing/2014/main" id="{A984C1A4-DEF4-484B-A670-AB332AD9F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4" cy="45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1294" name="Group 15">
                <a:extLst>
                  <a:ext uri="{FF2B5EF4-FFF2-40B4-BE49-F238E27FC236}">
                    <a16:creationId xmlns:a16="http://schemas.microsoft.com/office/drawing/2014/main" id="{AEFD0FF4-1BA5-4564-B672-900AC066D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86"/>
                <a:ext cx="474" cy="456"/>
                <a:chOff x="0" y="0"/>
                <a:chExt cx="474" cy="456"/>
              </a:xfrm>
            </p:grpSpPr>
            <p:sp>
              <p:nvSpPr>
                <p:cNvPr id="11315" name="Oval 16">
                  <a:extLst>
                    <a:ext uri="{FF2B5EF4-FFF2-40B4-BE49-F238E27FC236}">
                      <a16:creationId xmlns:a16="http://schemas.microsoft.com/office/drawing/2014/main" id="{373623EB-C7DA-4024-9E52-47AF7D83B8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" y="211"/>
                  <a:ext cx="47" cy="4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16" name="Oval 17">
                  <a:extLst>
                    <a:ext uri="{FF2B5EF4-FFF2-40B4-BE49-F238E27FC236}">
                      <a16:creationId xmlns:a16="http://schemas.microsoft.com/office/drawing/2014/main" id="{517FE874-38AC-417F-81D1-B109C787F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" y="84"/>
                  <a:ext cx="300" cy="294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17" name="Oval 18">
                  <a:extLst>
                    <a:ext uri="{FF2B5EF4-FFF2-40B4-BE49-F238E27FC236}">
                      <a16:creationId xmlns:a16="http://schemas.microsoft.com/office/drawing/2014/main" id="{2372A0CE-00F5-4648-96E9-C7302468B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4" cy="45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1295" name="Group 19">
                <a:extLst>
                  <a:ext uri="{FF2B5EF4-FFF2-40B4-BE49-F238E27FC236}">
                    <a16:creationId xmlns:a16="http://schemas.microsoft.com/office/drawing/2014/main" id="{B3F51FAE-3DDE-45F3-9AB8-7B71A0A5AC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" y="348"/>
                <a:ext cx="474" cy="456"/>
                <a:chOff x="0" y="0"/>
                <a:chExt cx="474" cy="456"/>
              </a:xfrm>
            </p:grpSpPr>
            <p:sp>
              <p:nvSpPr>
                <p:cNvPr id="11312" name="Oval 20">
                  <a:extLst>
                    <a:ext uri="{FF2B5EF4-FFF2-40B4-BE49-F238E27FC236}">
                      <a16:creationId xmlns:a16="http://schemas.microsoft.com/office/drawing/2014/main" id="{FEAC7790-67DE-4893-B787-887652780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" y="211"/>
                  <a:ext cx="47" cy="4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13" name="Oval 21">
                  <a:extLst>
                    <a:ext uri="{FF2B5EF4-FFF2-40B4-BE49-F238E27FC236}">
                      <a16:creationId xmlns:a16="http://schemas.microsoft.com/office/drawing/2014/main" id="{9E9F53B8-2E55-4809-8EFB-9436CEC38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" y="84"/>
                  <a:ext cx="300" cy="294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14" name="Oval 22">
                  <a:extLst>
                    <a:ext uri="{FF2B5EF4-FFF2-40B4-BE49-F238E27FC236}">
                      <a16:creationId xmlns:a16="http://schemas.microsoft.com/office/drawing/2014/main" id="{00E29486-68B7-4958-B222-A715196F7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4" cy="45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1296" name="Group 23">
                <a:extLst>
                  <a:ext uri="{FF2B5EF4-FFF2-40B4-BE49-F238E27FC236}">
                    <a16:creationId xmlns:a16="http://schemas.microsoft.com/office/drawing/2014/main" id="{9D540534-2532-4F3A-BCE5-5B141908DD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6" y="528"/>
                <a:ext cx="474" cy="456"/>
                <a:chOff x="0" y="0"/>
                <a:chExt cx="474" cy="456"/>
              </a:xfrm>
            </p:grpSpPr>
            <p:sp>
              <p:nvSpPr>
                <p:cNvPr id="11309" name="Oval 24">
                  <a:extLst>
                    <a:ext uri="{FF2B5EF4-FFF2-40B4-BE49-F238E27FC236}">
                      <a16:creationId xmlns:a16="http://schemas.microsoft.com/office/drawing/2014/main" id="{8EC12D37-E777-4B39-BE56-94A0C7F66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" y="211"/>
                  <a:ext cx="47" cy="4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10" name="Oval 25">
                  <a:extLst>
                    <a:ext uri="{FF2B5EF4-FFF2-40B4-BE49-F238E27FC236}">
                      <a16:creationId xmlns:a16="http://schemas.microsoft.com/office/drawing/2014/main" id="{18995DDD-376D-4726-8B8B-64E1FBE05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" y="84"/>
                  <a:ext cx="300" cy="294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11" name="Oval 26">
                  <a:extLst>
                    <a:ext uri="{FF2B5EF4-FFF2-40B4-BE49-F238E27FC236}">
                      <a16:creationId xmlns:a16="http://schemas.microsoft.com/office/drawing/2014/main" id="{09107995-357F-4E86-9D2F-697F7B36C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4" cy="45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1297" name="Group 27">
                <a:extLst>
                  <a:ext uri="{FF2B5EF4-FFF2-40B4-BE49-F238E27FC236}">
                    <a16:creationId xmlns:a16="http://schemas.microsoft.com/office/drawing/2014/main" id="{8459FB50-0D37-4460-966E-1C98455AA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" y="12"/>
                <a:ext cx="474" cy="456"/>
                <a:chOff x="0" y="0"/>
                <a:chExt cx="474" cy="456"/>
              </a:xfrm>
            </p:grpSpPr>
            <p:sp>
              <p:nvSpPr>
                <p:cNvPr id="11306" name="Oval 28">
                  <a:extLst>
                    <a:ext uri="{FF2B5EF4-FFF2-40B4-BE49-F238E27FC236}">
                      <a16:creationId xmlns:a16="http://schemas.microsoft.com/office/drawing/2014/main" id="{0CD8BF88-A15E-463A-A729-04F34BCD7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" y="211"/>
                  <a:ext cx="47" cy="4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07" name="Oval 29">
                  <a:extLst>
                    <a:ext uri="{FF2B5EF4-FFF2-40B4-BE49-F238E27FC236}">
                      <a16:creationId xmlns:a16="http://schemas.microsoft.com/office/drawing/2014/main" id="{88C4E1F6-B25D-4649-8BE6-F168572A9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" y="84"/>
                  <a:ext cx="300" cy="294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08" name="Oval 30">
                  <a:extLst>
                    <a:ext uri="{FF2B5EF4-FFF2-40B4-BE49-F238E27FC236}">
                      <a16:creationId xmlns:a16="http://schemas.microsoft.com/office/drawing/2014/main" id="{71B32962-6FFB-4F7A-AF76-55CE0C989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4" cy="45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1298" name="Group 31">
                <a:extLst>
                  <a:ext uri="{FF2B5EF4-FFF2-40B4-BE49-F238E27FC236}">
                    <a16:creationId xmlns:a16="http://schemas.microsoft.com/office/drawing/2014/main" id="{1E2B30DE-655A-4754-A214-71F936A3C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552"/>
                <a:ext cx="474" cy="456"/>
                <a:chOff x="0" y="0"/>
                <a:chExt cx="474" cy="456"/>
              </a:xfrm>
            </p:grpSpPr>
            <p:sp>
              <p:nvSpPr>
                <p:cNvPr id="11303" name="Oval 32">
                  <a:extLst>
                    <a:ext uri="{FF2B5EF4-FFF2-40B4-BE49-F238E27FC236}">
                      <a16:creationId xmlns:a16="http://schemas.microsoft.com/office/drawing/2014/main" id="{F466CD1E-DA3F-41F6-BB45-9CFD41D2E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" y="211"/>
                  <a:ext cx="47" cy="4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04" name="Oval 33">
                  <a:extLst>
                    <a:ext uri="{FF2B5EF4-FFF2-40B4-BE49-F238E27FC236}">
                      <a16:creationId xmlns:a16="http://schemas.microsoft.com/office/drawing/2014/main" id="{203C8208-014E-4961-AAB9-2715E2401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" y="84"/>
                  <a:ext cx="300" cy="294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05" name="Oval 34">
                  <a:extLst>
                    <a:ext uri="{FF2B5EF4-FFF2-40B4-BE49-F238E27FC236}">
                      <a16:creationId xmlns:a16="http://schemas.microsoft.com/office/drawing/2014/main" id="{9A9B05D8-F970-4ED6-9879-7757AAF02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4" cy="45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11299" name="Group 35">
                <a:extLst>
                  <a:ext uri="{FF2B5EF4-FFF2-40B4-BE49-F238E27FC236}">
                    <a16:creationId xmlns:a16="http://schemas.microsoft.com/office/drawing/2014/main" id="{E176AF30-FDF8-421E-B1A2-8D6D125D2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74" cy="456"/>
                <a:chOff x="0" y="0"/>
                <a:chExt cx="474" cy="456"/>
              </a:xfrm>
            </p:grpSpPr>
            <p:sp>
              <p:nvSpPr>
                <p:cNvPr id="11300" name="Oval 36">
                  <a:extLst>
                    <a:ext uri="{FF2B5EF4-FFF2-40B4-BE49-F238E27FC236}">
                      <a16:creationId xmlns:a16="http://schemas.microsoft.com/office/drawing/2014/main" id="{EE99E4FC-EF19-4776-ABED-F3066DC49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" y="211"/>
                  <a:ext cx="47" cy="47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01" name="Oval 37">
                  <a:extLst>
                    <a:ext uri="{FF2B5EF4-FFF2-40B4-BE49-F238E27FC236}">
                      <a16:creationId xmlns:a16="http://schemas.microsoft.com/office/drawing/2014/main" id="{2E2923E4-15B4-4581-9CAA-FE698827F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" y="84"/>
                  <a:ext cx="300" cy="294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302" name="Oval 38">
                  <a:extLst>
                    <a:ext uri="{FF2B5EF4-FFF2-40B4-BE49-F238E27FC236}">
                      <a16:creationId xmlns:a16="http://schemas.microsoft.com/office/drawing/2014/main" id="{373DDEBB-B4A1-4A75-B3BD-0CF1750E8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74" cy="456"/>
                </a:xfrm>
                <a:prstGeom prst="ellipse">
                  <a:avLst/>
                </a:prstGeom>
                <a:noFill/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1269" name="Group 41">
            <a:extLst>
              <a:ext uri="{FF2B5EF4-FFF2-40B4-BE49-F238E27FC236}">
                <a16:creationId xmlns:a16="http://schemas.microsoft.com/office/drawing/2014/main" id="{FEFD522B-31D3-405E-98E6-9C7A6DA46F52}"/>
              </a:ext>
            </a:extLst>
          </p:cNvPr>
          <p:cNvGrpSpPr>
            <a:grpSpLocks/>
          </p:cNvGrpSpPr>
          <p:nvPr/>
        </p:nvGrpSpPr>
        <p:grpSpPr bwMode="auto">
          <a:xfrm>
            <a:off x="1304925" y="2767013"/>
            <a:ext cx="5207000" cy="1933575"/>
            <a:chOff x="0" y="0"/>
            <a:chExt cx="3280" cy="1218"/>
          </a:xfrm>
        </p:grpSpPr>
        <p:sp>
          <p:nvSpPr>
            <p:cNvPr id="11270" name="Text Box 42">
              <a:extLst>
                <a:ext uri="{FF2B5EF4-FFF2-40B4-BE49-F238E27FC236}">
                  <a16:creationId xmlns:a16="http://schemas.microsoft.com/office/drawing/2014/main" id="{CAFE19C2-5E4C-4416-AF6E-7FE13E689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10"/>
              <a:ext cx="28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</a:rPr>
                <a:t>入射波使缺陷产生振动。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271" name="Group 43">
              <a:extLst>
                <a:ext uri="{FF2B5EF4-FFF2-40B4-BE49-F238E27FC236}">
                  <a16:creationId xmlns:a16="http://schemas.microsoft.com/office/drawing/2014/main" id="{89AC80C0-226B-45EC-9D89-5F6FBBA1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78" cy="1218"/>
              <a:chOff x="0" y="0"/>
              <a:chExt cx="678" cy="1218"/>
            </a:xfrm>
          </p:grpSpPr>
          <p:sp>
            <p:nvSpPr>
              <p:cNvPr id="11272" name="Line 44">
                <a:extLst>
                  <a:ext uri="{FF2B5EF4-FFF2-40B4-BE49-F238E27FC236}">
                    <a16:creationId xmlns:a16="http://schemas.microsoft.com/office/drawing/2014/main" id="{0B826FD8-689F-4544-ADF9-C5B16B123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0" y="75"/>
                <a:ext cx="678" cy="110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273" name="Group 45">
                <a:extLst>
                  <a:ext uri="{FF2B5EF4-FFF2-40B4-BE49-F238E27FC236}">
                    <a16:creationId xmlns:a16="http://schemas.microsoft.com/office/drawing/2014/main" id="{53E2ACE1-44DD-4845-B43F-4C6A0F7AF8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111098">
                <a:off x="-282" y="363"/>
                <a:ext cx="1218" cy="492"/>
                <a:chOff x="0" y="0"/>
                <a:chExt cx="1218" cy="492"/>
              </a:xfrm>
            </p:grpSpPr>
            <p:sp>
              <p:nvSpPr>
                <p:cNvPr id="11275" name="Line 46">
                  <a:extLst>
                    <a:ext uri="{FF2B5EF4-FFF2-40B4-BE49-F238E27FC236}">
                      <a16:creationId xmlns:a16="http://schemas.microsoft.com/office/drawing/2014/main" id="{DB9D1D99-A164-496D-80D4-E044FEE25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180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76" name="Line 47">
                  <a:extLst>
                    <a:ext uri="{FF2B5EF4-FFF2-40B4-BE49-F238E27FC236}">
                      <a16:creationId xmlns:a16="http://schemas.microsoft.com/office/drawing/2014/main" id="{8C7CEB79-231F-4EE1-A576-15A0FB1E2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" y="174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77" name="Line 48">
                  <a:extLst>
                    <a:ext uri="{FF2B5EF4-FFF2-40B4-BE49-F238E27FC236}">
                      <a16:creationId xmlns:a16="http://schemas.microsoft.com/office/drawing/2014/main" id="{AE9A6573-96C6-4C49-B4A1-B18968CD6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" y="156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78" name="Line 49">
                  <a:extLst>
                    <a:ext uri="{FF2B5EF4-FFF2-40B4-BE49-F238E27FC236}">
                      <a16:creationId xmlns:a16="http://schemas.microsoft.com/office/drawing/2014/main" id="{59A30911-D6F6-4D70-A900-3F2A93045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" y="150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79" name="Line 50">
                  <a:extLst>
                    <a:ext uri="{FF2B5EF4-FFF2-40B4-BE49-F238E27FC236}">
                      <a16:creationId xmlns:a16="http://schemas.microsoft.com/office/drawing/2014/main" id="{3339DE40-2B4F-43C9-9B81-5D1BED116A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126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0" name="Line 51">
                  <a:extLst>
                    <a:ext uri="{FF2B5EF4-FFF2-40B4-BE49-F238E27FC236}">
                      <a16:creationId xmlns:a16="http://schemas.microsoft.com/office/drawing/2014/main" id="{D6EB1B4C-787E-440C-ABCC-28CB52DA88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" y="120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1" name="Line 52">
                  <a:extLst>
                    <a:ext uri="{FF2B5EF4-FFF2-40B4-BE49-F238E27FC236}">
                      <a16:creationId xmlns:a16="http://schemas.microsoft.com/office/drawing/2014/main" id="{1E45B7CA-82AA-4F27-8FB4-686524DFD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8" y="102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2" name="Line 53">
                  <a:extLst>
                    <a:ext uri="{FF2B5EF4-FFF2-40B4-BE49-F238E27FC236}">
                      <a16:creationId xmlns:a16="http://schemas.microsoft.com/office/drawing/2014/main" id="{123248F8-5EF0-4874-8B61-7146B679B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2" y="96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3" name="Line 54">
                  <a:extLst>
                    <a:ext uri="{FF2B5EF4-FFF2-40B4-BE49-F238E27FC236}">
                      <a16:creationId xmlns:a16="http://schemas.microsoft.com/office/drawing/2014/main" id="{EE90A2DD-DF0E-428D-8A04-FFEF55BEF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6" y="78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4" name="Line 55">
                  <a:extLst>
                    <a:ext uri="{FF2B5EF4-FFF2-40B4-BE49-F238E27FC236}">
                      <a16:creationId xmlns:a16="http://schemas.microsoft.com/office/drawing/2014/main" id="{E00FF473-1081-4C8C-B964-871DA1A78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0" y="72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5" name="Line 56">
                  <a:extLst>
                    <a:ext uri="{FF2B5EF4-FFF2-40B4-BE49-F238E27FC236}">
                      <a16:creationId xmlns:a16="http://schemas.microsoft.com/office/drawing/2014/main" id="{6451C306-2958-4A9D-AFC3-1F544093EA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8" y="54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6" name="Line 57">
                  <a:extLst>
                    <a:ext uri="{FF2B5EF4-FFF2-40B4-BE49-F238E27FC236}">
                      <a16:creationId xmlns:a16="http://schemas.microsoft.com/office/drawing/2014/main" id="{B92A5A37-5219-4F7D-9680-B4DC02ECD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48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7" name="Line 58">
                  <a:extLst>
                    <a:ext uri="{FF2B5EF4-FFF2-40B4-BE49-F238E27FC236}">
                      <a16:creationId xmlns:a16="http://schemas.microsoft.com/office/drawing/2014/main" id="{D00F2A08-E18B-4DA5-8273-805EAA391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2" y="24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8" name="Line 59">
                  <a:extLst>
                    <a:ext uri="{FF2B5EF4-FFF2-40B4-BE49-F238E27FC236}">
                      <a16:creationId xmlns:a16="http://schemas.microsoft.com/office/drawing/2014/main" id="{1D472161-39EA-4C4D-9794-5383FBEA2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6" y="18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89" name="Line 60">
                  <a:extLst>
                    <a:ext uri="{FF2B5EF4-FFF2-40B4-BE49-F238E27FC236}">
                      <a16:creationId xmlns:a16="http://schemas.microsoft.com/office/drawing/2014/main" id="{6400B1A6-8F50-43FF-8FEE-056665745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4" y="0"/>
                  <a:ext cx="54" cy="31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274" name="Line 61">
                <a:extLst>
                  <a:ext uri="{FF2B5EF4-FFF2-40B4-BE49-F238E27FC236}">
                    <a16:creationId xmlns:a16="http://schemas.microsoft.com/office/drawing/2014/main" id="{A092E311-0A79-491E-9B7F-19983CB16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" y="433"/>
                <a:ext cx="136" cy="21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295F6C1-4873-4D95-916F-624AD62A2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衍射现象</a:t>
            </a:r>
          </a:p>
        </p:txBody>
      </p:sp>
      <p:sp>
        <p:nvSpPr>
          <p:cNvPr id="13315" name="Line 3">
            <a:extLst>
              <a:ext uri="{FF2B5EF4-FFF2-40B4-BE49-F238E27FC236}">
                <a16:creationId xmlns:a16="http://schemas.microsoft.com/office/drawing/2014/main" id="{DBC04D10-B09A-4A1D-A93F-1BF7F97D0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1700" y="3895725"/>
            <a:ext cx="228600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5820220C-353F-4CA6-9D65-7CF8B340D3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2143125"/>
            <a:ext cx="1076325" cy="1752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8B3AC3C4-DBFE-4080-BE8C-0A4692BD3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825" y="3981450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9526A07C-9D97-4FA0-8427-B1FF5BCD1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175" y="3971925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B5EEFB51-FB48-4B7B-A77D-93FC0724C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943350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AF73EFE0-BCAB-4FBD-A3B7-C0A1F6B09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3933825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F727C71-984E-4DEC-A6C4-E99F9007C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225" y="3895725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1469E19A-8C1A-4E94-B19A-9332F185A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3886200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6F2AB3B0-1632-496B-961F-C43CD11D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57625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78679CB0-C7DD-452B-8CEE-055FE0EA1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750" y="3848100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263E0988-84F9-4887-BBFC-CB1142388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3819525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1425773A-256D-4F1B-B590-292E855F5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3810000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61BAABA3-68CC-4139-8754-976B991E0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4275" y="3781425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2A595EA8-95DB-4542-8A64-B360F7CF0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5" y="3771900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DEE178F7-3C24-4EF8-A46A-C80D1F530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3733800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244FC7D8-E29D-457A-9894-2D10B0972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850" y="3724275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8E39843A-555B-44EB-84C4-BBE454272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675" y="3695700"/>
            <a:ext cx="85725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332" name="Group 20">
            <a:extLst>
              <a:ext uri="{FF2B5EF4-FFF2-40B4-BE49-F238E27FC236}">
                <a16:creationId xmlns:a16="http://schemas.microsoft.com/office/drawing/2014/main" id="{22078A32-D43A-4F94-8399-EE71CBB97790}"/>
              </a:ext>
            </a:extLst>
          </p:cNvPr>
          <p:cNvGrpSpPr>
            <a:grpSpLocks/>
          </p:cNvGrpSpPr>
          <p:nvPr/>
        </p:nvGrpSpPr>
        <p:grpSpPr bwMode="auto">
          <a:xfrm rot="4111098">
            <a:off x="2914650" y="2600326"/>
            <a:ext cx="1933575" cy="781050"/>
            <a:chOff x="0" y="0"/>
            <a:chExt cx="1218" cy="492"/>
          </a:xfrm>
        </p:grpSpPr>
        <p:sp>
          <p:nvSpPr>
            <p:cNvPr id="13363" name="Line 21">
              <a:extLst>
                <a:ext uri="{FF2B5EF4-FFF2-40B4-BE49-F238E27FC236}">
                  <a16:creationId xmlns:a16="http://schemas.microsoft.com/office/drawing/2014/main" id="{49471F13-9F16-4D62-BFC2-1E0A38D09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0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4" name="Line 22">
              <a:extLst>
                <a:ext uri="{FF2B5EF4-FFF2-40B4-BE49-F238E27FC236}">
                  <a16:creationId xmlns:a16="http://schemas.microsoft.com/office/drawing/2014/main" id="{126CA7FA-AB6D-4915-ACEC-297AE4462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" y="174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5" name="Line 23">
              <a:extLst>
                <a:ext uri="{FF2B5EF4-FFF2-40B4-BE49-F238E27FC236}">
                  <a16:creationId xmlns:a16="http://schemas.microsoft.com/office/drawing/2014/main" id="{36DF672E-3CF2-4C42-BA8E-CAA104450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6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6" name="Line 24">
              <a:extLst>
                <a:ext uri="{FF2B5EF4-FFF2-40B4-BE49-F238E27FC236}">
                  <a16:creationId xmlns:a16="http://schemas.microsoft.com/office/drawing/2014/main" id="{CC8AF050-3F4B-41FB-BD4F-6171FBF86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" y="150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7" name="Line 25">
              <a:extLst>
                <a:ext uri="{FF2B5EF4-FFF2-40B4-BE49-F238E27FC236}">
                  <a16:creationId xmlns:a16="http://schemas.microsoft.com/office/drawing/2014/main" id="{2CACF103-A1B8-4BDB-AF61-2E846FCF0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26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8" name="Line 26">
              <a:extLst>
                <a:ext uri="{FF2B5EF4-FFF2-40B4-BE49-F238E27FC236}">
                  <a16:creationId xmlns:a16="http://schemas.microsoft.com/office/drawing/2014/main" id="{2302FD5F-30B0-424B-B976-8EA45C6ED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120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9" name="Line 27">
              <a:extLst>
                <a:ext uri="{FF2B5EF4-FFF2-40B4-BE49-F238E27FC236}">
                  <a16:creationId xmlns:a16="http://schemas.microsoft.com/office/drawing/2014/main" id="{70C02D54-B6E6-4273-878F-549A9AEE0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02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0" name="Line 28">
              <a:extLst>
                <a:ext uri="{FF2B5EF4-FFF2-40B4-BE49-F238E27FC236}">
                  <a16:creationId xmlns:a16="http://schemas.microsoft.com/office/drawing/2014/main" id="{679541D5-AA7D-42F3-A5A4-AAAF08304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" y="96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1" name="Line 29">
              <a:extLst>
                <a:ext uri="{FF2B5EF4-FFF2-40B4-BE49-F238E27FC236}">
                  <a16:creationId xmlns:a16="http://schemas.microsoft.com/office/drawing/2014/main" id="{832E4DB8-D710-4C98-B0EF-2929346E3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" y="78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2" name="Line 30">
              <a:extLst>
                <a:ext uri="{FF2B5EF4-FFF2-40B4-BE49-F238E27FC236}">
                  <a16:creationId xmlns:a16="http://schemas.microsoft.com/office/drawing/2014/main" id="{BBD1AF89-10B4-4199-AE52-2B3CCEA40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72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3" name="Line 31">
              <a:extLst>
                <a:ext uri="{FF2B5EF4-FFF2-40B4-BE49-F238E27FC236}">
                  <a16:creationId xmlns:a16="http://schemas.microsoft.com/office/drawing/2014/main" id="{2381BC73-22BA-4802-8AC9-C81EF9A5D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54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4" name="Line 32">
              <a:extLst>
                <a:ext uri="{FF2B5EF4-FFF2-40B4-BE49-F238E27FC236}">
                  <a16:creationId xmlns:a16="http://schemas.microsoft.com/office/drawing/2014/main" id="{4F664E43-603F-4C6B-98C5-9823FA190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48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5" name="Line 33">
              <a:extLst>
                <a:ext uri="{FF2B5EF4-FFF2-40B4-BE49-F238E27FC236}">
                  <a16:creationId xmlns:a16="http://schemas.microsoft.com/office/drawing/2014/main" id="{0E81ACC7-8BC9-460D-AFFE-17AD27E93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" y="24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76" name="Line 34">
              <a:extLst>
                <a:ext uri="{FF2B5EF4-FFF2-40B4-BE49-F238E27FC236}">
                  <a16:creationId xmlns:a16="http://schemas.microsoft.com/office/drawing/2014/main" id="{A06F78F1-0B7A-4318-8F43-A88E237E7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18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" name="Line 35">
              <a:extLst>
                <a:ext uri="{FF2B5EF4-FFF2-40B4-BE49-F238E27FC236}">
                  <a16:creationId xmlns:a16="http://schemas.microsoft.com/office/drawing/2014/main" id="{53AEBCD1-C85A-422B-AD6F-271B385F0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0"/>
              <a:ext cx="54" cy="3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33" name="Oval 36">
            <a:extLst>
              <a:ext uri="{FF2B5EF4-FFF2-40B4-BE49-F238E27FC236}">
                <a16:creationId xmlns:a16="http://schemas.microsoft.com/office/drawing/2014/main" id="{A1E05CAB-D727-42E5-8DD5-A69BC6E4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2952750"/>
            <a:ext cx="285750" cy="266700"/>
          </a:xfrm>
          <a:prstGeom prst="ellips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334" name="Oval 37">
            <a:extLst>
              <a:ext uri="{FF2B5EF4-FFF2-40B4-BE49-F238E27FC236}">
                <a16:creationId xmlns:a16="http://schemas.microsoft.com/office/drawing/2014/main" id="{C3361193-2C44-47FB-BB6D-5FA0CA1A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2841625"/>
            <a:ext cx="504825" cy="485775"/>
          </a:xfrm>
          <a:prstGeom prst="ellips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335" name="Line 38">
            <a:extLst>
              <a:ext uri="{FF2B5EF4-FFF2-40B4-BE49-F238E27FC236}">
                <a16:creationId xmlns:a16="http://schemas.microsoft.com/office/drawing/2014/main" id="{919CDDCC-6D8B-4449-8253-67A25E9E0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711450"/>
            <a:ext cx="215900" cy="342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6" name="Oval 39">
            <a:extLst>
              <a:ext uri="{FF2B5EF4-FFF2-40B4-BE49-F238E27FC236}">
                <a16:creationId xmlns:a16="http://schemas.microsoft.com/office/drawing/2014/main" id="{0D8EAC6C-DE39-492F-97CB-67AFFB533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20975"/>
            <a:ext cx="771525" cy="733425"/>
          </a:xfrm>
          <a:prstGeom prst="ellips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337" name="Line 40">
            <a:extLst>
              <a:ext uri="{FF2B5EF4-FFF2-40B4-BE49-F238E27FC236}">
                <a16:creationId xmlns:a16="http://schemas.microsoft.com/office/drawing/2014/main" id="{ED9180C4-1A16-44FF-B021-42E7AA6081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70400" y="2679700"/>
            <a:ext cx="412750" cy="393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8" name="Line 41">
            <a:extLst>
              <a:ext uri="{FF2B5EF4-FFF2-40B4-BE49-F238E27FC236}">
                <a16:creationId xmlns:a16="http://schemas.microsoft.com/office/drawing/2014/main" id="{33A1FBCF-7737-4B5C-85AD-EAF0DD1F42F0}"/>
              </a:ext>
            </a:extLst>
          </p:cNvPr>
          <p:cNvSpPr>
            <a:spLocks noChangeShapeType="1"/>
          </p:cNvSpPr>
          <p:nvPr/>
        </p:nvSpPr>
        <p:spPr bwMode="auto">
          <a:xfrm rot="2360783" flipH="1" flipV="1">
            <a:off x="4641850" y="2578100"/>
            <a:ext cx="412750" cy="393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9" name="Line 42">
            <a:extLst>
              <a:ext uri="{FF2B5EF4-FFF2-40B4-BE49-F238E27FC236}">
                <a16:creationId xmlns:a16="http://schemas.microsoft.com/office/drawing/2014/main" id="{6E3C78C4-3B32-47EA-BFD0-A33EA1E34E35}"/>
              </a:ext>
            </a:extLst>
          </p:cNvPr>
          <p:cNvSpPr>
            <a:spLocks noChangeShapeType="1"/>
          </p:cNvSpPr>
          <p:nvPr/>
        </p:nvSpPr>
        <p:spPr bwMode="auto">
          <a:xfrm rot="9007161" flipH="1" flipV="1">
            <a:off x="4959350" y="2952750"/>
            <a:ext cx="412750" cy="393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0" name="Line 43">
            <a:extLst>
              <a:ext uri="{FF2B5EF4-FFF2-40B4-BE49-F238E27FC236}">
                <a16:creationId xmlns:a16="http://schemas.microsoft.com/office/drawing/2014/main" id="{78D53410-3A50-49FB-9B96-F6A9811F2D2E}"/>
              </a:ext>
            </a:extLst>
          </p:cNvPr>
          <p:cNvSpPr>
            <a:spLocks noChangeShapeType="1"/>
          </p:cNvSpPr>
          <p:nvPr/>
        </p:nvSpPr>
        <p:spPr bwMode="auto">
          <a:xfrm rot="6560917" flipH="1" flipV="1">
            <a:off x="4933950" y="2749550"/>
            <a:ext cx="412750" cy="393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1" name="Line 44">
            <a:extLst>
              <a:ext uri="{FF2B5EF4-FFF2-40B4-BE49-F238E27FC236}">
                <a16:creationId xmlns:a16="http://schemas.microsoft.com/office/drawing/2014/main" id="{F3BB78EE-EC59-4FB5-A8CF-722A5900EE76}"/>
              </a:ext>
            </a:extLst>
          </p:cNvPr>
          <p:cNvSpPr>
            <a:spLocks noChangeShapeType="1"/>
          </p:cNvSpPr>
          <p:nvPr/>
        </p:nvSpPr>
        <p:spPr bwMode="auto">
          <a:xfrm rot="4622662" flipH="1" flipV="1">
            <a:off x="4819650" y="2622550"/>
            <a:ext cx="412750" cy="393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2" name="Line 45">
            <a:extLst>
              <a:ext uri="{FF2B5EF4-FFF2-40B4-BE49-F238E27FC236}">
                <a16:creationId xmlns:a16="http://schemas.microsoft.com/office/drawing/2014/main" id="{628B3385-AD5C-4549-AC8D-002F68B736FA}"/>
              </a:ext>
            </a:extLst>
          </p:cNvPr>
          <p:cNvSpPr>
            <a:spLocks noChangeShapeType="1"/>
          </p:cNvSpPr>
          <p:nvPr/>
        </p:nvSpPr>
        <p:spPr bwMode="auto">
          <a:xfrm rot="-10332037" flipH="1" flipV="1">
            <a:off x="4857750" y="3111500"/>
            <a:ext cx="412750" cy="393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3" name="Line 46">
            <a:extLst>
              <a:ext uri="{FF2B5EF4-FFF2-40B4-BE49-F238E27FC236}">
                <a16:creationId xmlns:a16="http://schemas.microsoft.com/office/drawing/2014/main" id="{D81C6E50-61E0-4A08-94AD-E8A86F9E9739}"/>
              </a:ext>
            </a:extLst>
          </p:cNvPr>
          <p:cNvSpPr>
            <a:spLocks noChangeShapeType="1"/>
          </p:cNvSpPr>
          <p:nvPr/>
        </p:nvSpPr>
        <p:spPr bwMode="auto">
          <a:xfrm rot="-2703135" flipH="1" flipV="1">
            <a:off x="4381500" y="2889250"/>
            <a:ext cx="412750" cy="393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344" name="Group 47">
            <a:extLst>
              <a:ext uri="{FF2B5EF4-FFF2-40B4-BE49-F238E27FC236}">
                <a16:creationId xmlns:a16="http://schemas.microsoft.com/office/drawing/2014/main" id="{DAF7C36B-0A31-4B4F-9704-0BF33B761677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3476625" y="4445000"/>
            <a:ext cx="981075" cy="927100"/>
            <a:chOff x="0" y="0"/>
            <a:chExt cx="618" cy="584"/>
          </a:xfrm>
        </p:grpSpPr>
        <p:sp>
          <p:nvSpPr>
            <p:cNvPr id="13353" name="Oval 48">
              <a:extLst>
                <a:ext uri="{FF2B5EF4-FFF2-40B4-BE49-F238E27FC236}">
                  <a16:creationId xmlns:a16="http://schemas.microsoft.com/office/drawing/2014/main" id="{FB2FE1FF-10F7-4334-83F1-987F3B99D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236"/>
              <a:ext cx="180" cy="168"/>
            </a:xfrm>
            <a:prstGeom prst="ellips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54" name="Oval 49">
              <a:extLst>
                <a:ext uri="{FF2B5EF4-FFF2-40B4-BE49-F238E27FC236}">
                  <a16:creationId xmlns:a16="http://schemas.microsoft.com/office/drawing/2014/main" id="{401BB365-B1B4-4769-82B8-5ACC4CFDA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166"/>
              <a:ext cx="318" cy="306"/>
            </a:xfrm>
            <a:prstGeom prst="ellips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55" name="Oval 50">
              <a:extLst>
                <a:ext uri="{FF2B5EF4-FFF2-40B4-BE49-F238E27FC236}">
                  <a16:creationId xmlns:a16="http://schemas.microsoft.com/office/drawing/2014/main" id="{6A3FC36B-D877-46C3-A789-D98203EC2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90"/>
              <a:ext cx="486" cy="462"/>
            </a:xfrm>
            <a:prstGeom prst="ellips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3356" name="Line 51">
              <a:extLst>
                <a:ext uri="{FF2B5EF4-FFF2-40B4-BE49-F238E27FC236}">
                  <a16:creationId xmlns:a16="http://schemas.microsoft.com/office/drawing/2014/main" id="{EEBAA2E2-40D6-4B4E-B0CE-3426C39D6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" y="64"/>
              <a:ext cx="260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7" name="Line 52">
              <a:extLst>
                <a:ext uri="{FF2B5EF4-FFF2-40B4-BE49-F238E27FC236}">
                  <a16:creationId xmlns:a16="http://schemas.microsoft.com/office/drawing/2014/main" id="{5C1517C5-4199-4CAD-8FC8-89F16F7825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60783" flipH="1" flipV="1">
              <a:off x="158" y="0"/>
              <a:ext cx="260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8" name="Line 53">
              <a:extLst>
                <a:ext uri="{FF2B5EF4-FFF2-40B4-BE49-F238E27FC236}">
                  <a16:creationId xmlns:a16="http://schemas.microsoft.com/office/drawing/2014/main" id="{394F357C-E0EF-480A-8BE6-73744F6066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7161" flipH="1" flipV="1">
              <a:off x="358" y="236"/>
              <a:ext cx="260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9" name="Line 54">
              <a:extLst>
                <a:ext uri="{FF2B5EF4-FFF2-40B4-BE49-F238E27FC236}">
                  <a16:creationId xmlns:a16="http://schemas.microsoft.com/office/drawing/2014/main" id="{51CF20CC-24CC-4B19-BC87-8373DC6372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560917" flipH="1" flipV="1">
              <a:off x="342" y="108"/>
              <a:ext cx="260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0" name="Line 55">
              <a:extLst>
                <a:ext uri="{FF2B5EF4-FFF2-40B4-BE49-F238E27FC236}">
                  <a16:creationId xmlns:a16="http://schemas.microsoft.com/office/drawing/2014/main" id="{29F65C23-8737-4647-AD1E-538EDF56E3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622662" flipH="1" flipV="1">
              <a:off x="270" y="28"/>
              <a:ext cx="260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1" name="Line 56">
              <a:extLst>
                <a:ext uri="{FF2B5EF4-FFF2-40B4-BE49-F238E27FC236}">
                  <a16:creationId xmlns:a16="http://schemas.microsoft.com/office/drawing/2014/main" id="{EB02C032-C9FF-47CD-9B01-461CE63DA4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332037" flipH="1" flipV="1">
              <a:off x="294" y="336"/>
              <a:ext cx="260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62" name="Line 57">
              <a:extLst>
                <a:ext uri="{FF2B5EF4-FFF2-40B4-BE49-F238E27FC236}">
                  <a16:creationId xmlns:a16="http://schemas.microsoft.com/office/drawing/2014/main" id="{0F56465F-DFBA-4E45-A6D2-ADAB088AE3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703135" flipH="1" flipV="1">
              <a:off x="-6" y="196"/>
              <a:ext cx="260" cy="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345" name="Text Box 58">
            <a:extLst>
              <a:ext uri="{FF2B5EF4-FFF2-40B4-BE49-F238E27FC236}">
                <a16:creationId xmlns:a16="http://schemas.microsoft.com/office/drawing/2014/main" id="{451475D4-70B1-49EF-A094-C103EAE0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38957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裂纹</a:t>
            </a:r>
          </a:p>
        </p:txBody>
      </p:sp>
      <p:sp>
        <p:nvSpPr>
          <p:cNvPr id="13346" name="Text Box 59">
            <a:extLst>
              <a:ext uri="{FF2B5EF4-FFF2-40B4-BE49-F238E27FC236}">
                <a16:creationId xmlns:a16="http://schemas.microsoft.com/office/drawing/2014/main" id="{7C77BEAA-5CD9-459A-84C2-7931CB93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963" y="23907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衍射波</a:t>
            </a:r>
          </a:p>
        </p:txBody>
      </p:sp>
      <p:sp>
        <p:nvSpPr>
          <p:cNvPr id="13347" name="Text Box 60">
            <a:extLst>
              <a:ext uri="{FF2B5EF4-FFF2-40B4-BE49-F238E27FC236}">
                <a16:creationId xmlns:a16="http://schemas.microsoft.com/office/drawing/2014/main" id="{9C554EE1-DA8E-4583-A661-AB8D570FA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3" y="56197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衍射波</a:t>
            </a:r>
          </a:p>
        </p:txBody>
      </p:sp>
      <p:sp>
        <p:nvSpPr>
          <p:cNvPr id="13348" name="Line 61">
            <a:extLst>
              <a:ext uri="{FF2B5EF4-FFF2-40B4-BE49-F238E27FC236}">
                <a16:creationId xmlns:a16="http://schemas.microsoft.com/office/drawing/2014/main" id="{AF301FBC-CBF2-4E4E-872E-2677B3AAC2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0550" y="4038600"/>
            <a:ext cx="450850" cy="76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9" name="Text Box 62">
            <a:extLst>
              <a:ext uri="{FF2B5EF4-FFF2-40B4-BE49-F238E27FC236}">
                <a16:creationId xmlns:a16="http://schemas.microsoft.com/office/drawing/2014/main" id="{810E0553-43D1-4B53-8520-06619023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240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入射波</a:t>
            </a:r>
          </a:p>
        </p:txBody>
      </p:sp>
      <p:sp>
        <p:nvSpPr>
          <p:cNvPr id="13350" name="Text Box 63">
            <a:extLst>
              <a:ext uri="{FF2B5EF4-FFF2-40B4-BE49-F238E27FC236}">
                <a16:creationId xmlns:a16="http://schemas.microsoft.com/office/drawing/2014/main" id="{10EB3BF1-8BAD-4785-8634-10C28FBE6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40290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折射波</a:t>
            </a:r>
          </a:p>
        </p:txBody>
      </p:sp>
      <p:sp>
        <p:nvSpPr>
          <p:cNvPr id="13351" name="Line 64">
            <a:extLst>
              <a:ext uri="{FF2B5EF4-FFF2-40B4-BE49-F238E27FC236}">
                <a16:creationId xmlns:a16="http://schemas.microsoft.com/office/drawing/2014/main" id="{69C25CDB-4898-4FA7-94AA-C69430744D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1925" y="3095625"/>
            <a:ext cx="914400" cy="17526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77" name="Text Box 65">
            <a:extLst>
              <a:ext uri="{FF2B5EF4-FFF2-40B4-BE49-F238E27FC236}">
                <a16:creationId xmlns:a16="http://schemas.microsoft.com/office/drawing/2014/main" id="{59D2E621-C91A-4BE5-B32E-A8642593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3746500"/>
            <a:ext cx="25749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向各个方向传播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能量低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取决于入射角</a:t>
            </a:r>
            <a:endParaRPr lang="zh-CN" altLang="en-US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6F2F66F-7298-48DB-B11C-84758FE44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76600"/>
            <a:ext cx="4724400" cy="23622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9FEE4E04-6488-4241-B789-D45013CCD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200" y="5397500"/>
            <a:ext cx="0" cy="609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5F159101-A2DD-43E9-ADA7-66858F947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5257800"/>
            <a:ext cx="141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槽或裂纹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2641FD7-D1E7-4CED-B2C2-CF24FAB7D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5200"/>
          </a:xfrm>
        </p:spPr>
        <p:txBody>
          <a:bodyPr/>
          <a:lstStyle/>
          <a:p>
            <a:pPr eaLnBrk="1" hangingPunct="1"/>
            <a:r>
              <a:rPr lang="zh-CN" altLang="en-US"/>
              <a:t>以往对衍射的利用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A7F3C36-95C7-4922-B496-2F5A2E684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1282700"/>
            <a:ext cx="7772400" cy="723900"/>
          </a:xfrm>
        </p:spPr>
        <p:txBody>
          <a:bodyPr/>
          <a:lstStyle/>
          <a:p>
            <a:pPr eaLnBrk="1" hangingPunct="1"/>
            <a:r>
              <a:rPr lang="zh-CN" altLang="en-US"/>
              <a:t>端点衍射法 (伴生脉冲观察法 - </a:t>
            </a:r>
            <a:r>
              <a:rPr lang="en-US" altLang="zh-CN"/>
              <a:t>SPOT)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9FA1609E-12A5-4ACB-932D-B68692F21ECD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2870200"/>
            <a:ext cx="1295400" cy="1333500"/>
            <a:chOff x="0" y="0"/>
            <a:chExt cx="816" cy="840"/>
          </a:xfrm>
        </p:grpSpPr>
        <p:sp>
          <p:nvSpPr>
            <p:cNvPr id="15405" name="Rectangle 8">
              <a:extLst>
                <a:ext uri="{FF2B5EF4-FFF2-40B4-BE49-F238E27FC236}">
                  <a16:creationId xmlns:a16="http://schemas.microsoft.com/office/drawing/2014/main" id="{AA73CD17-F09B-40ED-826B-616850D50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64" cy="25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C027C232-3B24-4F5C-B7CA-74DF6BAC9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" y="264"/>
              <a:ext cx="592" cy="57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70" name="Line 10">
            <a:extLst>
              <a:ext uri="{FF2B5EF4-FFF2-40B4-BE49-F238E27FC236}">
                <a16:creationId xmlns:a16="http://schemas.microsoft.com/office/drawing/2014/main" id="{20055B8D-3255-45BC-8C1F-CA1B1AEC4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5900" y="2489200"/>
            <a:ext cx="16002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16918274-2B22-400E-8A7A-ABDB2D8A8481}"/>
              </a:ext>
            </a:extLst>
          </p:cNvPr>
          <p:cNvGrpSpPr>
            <a:grpSpLocks/>
          </p:cNvGrpSpPr>
          <p:nvPr/>
        </p:nvGrpSpPr>
        <p:grpSpPr bwMode="auto">
          <a:xfrm>
            <a:off x="3517900" y="2870200"/>
            <a:ext cx="1244600" cy="1333500"/>
            <a:chOff x="0" y="0"/>
            <a:chExt cx="784" cy="840"/>
          </a:xfrm>
        </p:grpSpPr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5A1DA034-70FD-49AC-8416-38E3B5DF9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64" cy="25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 cmpd="sng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5404" name="Line 13">
              <a:extLst>
                <a:ext uri="{FF2B5EF4-FFF2-40B4-BE49-F238E27FC236}">
                  <a16:creationId xmlns:a16="http://schemas.microsoft.com/office/drawing/2014/main" id="{702271F2-088E-4D37-8586-EE666A2E3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64"/>
              <a:ext cx="592" cy="57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9C109DB7-4DF3-4419-BDC1-726F234C1B1F}"/>
              </a:ext>
            </a:extLst>
          </p:cNvPr>
          <p:cNvGrpSpPr>
            <a:grpSpLocks/>
          </p:cNvGrpSpPr>
          <p:nvPr/>
        </p:nvGrpSpPr>
        <p:grpSpPr bwMode="auto">
          <a:xfrm>
            <a:off x="346075" y="3200400"/>
            <a:ext cx="4181475" cy="3225800"/>
            <a:chOff x="0" y="0"/>
            <a:chExt cx="2634" cy="2032"/>
          </a:xfrm>
        </p:grpSpPr>
        <p:sp>
          <p:nvSpPr>
            <p:cNvPr id="15399" name="Line 15">
              <a:extLst>
                <a:ext uri="{FF2B5EF4-FFF2-40B4-BE49-F238E27FC236}">
                  <a16:creationId xmlns:a16="http://schemas.microsoft.com/office/drawing/2014/main" id="{E3813DDD-DBB2-40F2-97BB-48D37855D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" y="312"/>
              <a:ext cx="0" cy="145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0" name="Line 16">
              <a:extLst>
                <a:ext uri="{FF2B5EF4-FFF2-40B4-BE49-F238E27FC236}">
                  <a16:creationId xmlns:a16="http://schemas.microsoft.com/office/drawing/2014/main" id="{C643F3A7-10DD-4234-A83E-A4FFA4F74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768"/>
              <a:ext cx="20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1" name="Text Box 17">
              <a:extLst>
                <a:ext uri="{FF2B5EF4-FFF2-40B4-BE49-F238E27FC236}">
                  <a16:creationId xmlns:a16="http://schemas.microsoft.com/office/drawing/2014/main" id="{D141660D-03F6-4312-A3EC-F17E11C80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" y="174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时间</a:t>
              </a:r>
            </a:p>
          </p:txBody>
        </p:sp>
        <p:sp>
          <p:nvSpPr>
            <p:cNvPr id="15402" name="Text Box 18">
              <a:extLst>
                <a:ext uri="{FF2B5EF4-FFF2-40B4-BE49-F238E27FC236}">
                  <a16:creationId xmlns:a16="http://schemas.microsoft.com/office/drawing/2014/main" id="{EAF5C8CE-2DE7-4568-9197-39370E823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波幅</a:t>
              </a: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69E78B95-2A9F-4C77-87D1-D61015621B99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191000"/>
            <a:ext cx="4362450" cy="1803400"/>
            <a:chOff x="0" y="0"/>
            <a:chExt cx="2748" cy="1136"/>
          </a:xfrm>
        </p:grpSpPr>
        <p:sp>
          <p:nvSpPr>
            <p:cNvPr id="15395" name="Line 20">
              <a:extLst>
                <a:ext uri="{FF2B5EF4-FFF2-40B4-BE49-F238E27FC236}">
                  <a16:creationId xmlns:a16="http://schemas.microsoft.com/office/drawing/2014/main" id="{61963366-9651-4F44-BBDC-65A30E1F3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4" y="256"/>
              <a:ext cx="284" cy="27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6" name="Rectangle 21">
              <a:extLst>
                <a:ext uri="{FF2B5EF4-FFF2-40B4-BE49-F238E27FC236}">
                  <a16:creationId xmlns:a16="http://schemas.microsoft.com/office/drawing/2014/main" id="{F0842AB0-1FB8-49BC-B69D-2D648B9D2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" y="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397" name="未知">
              <a:extLst>
                <a:ext uri="{FF2B5EF4-FFF2-40B4-BE49-F238E27FC236}">
                  <a16:creationId xmlns:a16="http://schemas.microsoft.com/office/drawing/2014/main" id="{DA105457-F98B-420D-AD09-4C9B04B3C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7"/>
              <a:ext cx="432" cy="249"/>
            </a:xfrm>
            <a:custGeom>
              <a:avLst/>
              <a:gdLst>
                <a:gd name="T0" fmla="*/ 0 w 432"/>
                <a:gd name="T1" fmla="*/ 46 h 1337"/>
                <a:gd name="T2" fmla="*/ 8 w 432"/>
                <a:gd name="T3" fmla="*/ 44 h 1337"/>
                <a:gd name="T4" fmla="*/ 32 w 432"/>
                <a:gd name="T5" fmla="*/ 40 h 1337"/>
                <a:gd name="T6" fmla="*/ 56 w 432"/>
                <a:gd name="T7" fmla="*/ 42 h 1337"/>
                <a:gd name="T8" fmla="*/ 120 w 432"/>
                <a:gd name="T9" fmla="*/ 28 h 1337"/>
                <a:gd name="T10" fmla="*/ 144 w 432"/>
                <a:gd name="T11" fmla="*/ 29 h 1337"/>
                <a:gd name="T12" fmla="*/ 200 w 432"/>
                <a:gd name="T13" fmla="*/ 4 h 1337"/>
                <a:gd name="T14" fmla="*/ 240 w 432"/>
                <a:gd name="T15" fmla="*/ 6 h 1337"/>
                <a:gd name="T16" fmla="*/ 248 w 432"/>
                <a:gd name="T17" fmla="*/ 13 h 1337"/>
                <a:gd name="T18" fmla="*/ 272 w 432"/>
                <a:gd name="T19" fmla="*/ 11 h 1337"/>
                <a:gd name="T20" fmla="*/ 312 w 432"/>
                <a:gd name="T21" fmla="*/ 26 h 1337"/>
                <a:gd name="T22" fmla="*/ 336 w 432"/>
                <a:gd name="T23" fmla="*/ 25 h 1337"/>
                <a:gd name="T24" fmla="*/ 384 w 432"/>
                <a:gd name="T25" fmla="*/ 41 h 1337"/>
                <a:gd name="T26" fmla="*/ 416 w 432"/>
                <a:gd name="T27" fmla="*/ 39 h 1337"/>
                <a:gd name="T28" fmla="*/ 432 w 432"/>
                <a:gd name="T29" fmla="*/ 46 h 13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2"/>
                <a:gd name="T46" fmla="*/ 0 h 1337"/>
                <a:gd name="T47" fmla="*/ 432 w 432"/>
                <a:gd name="T48" fmla="*/ 1337 h 13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2" h="1337">
                  <a:moveTo>
                    <a:pt x="0" y="1329"/>
                  </a:moveTo>
                  <a:cubicBezTo>
                    <a:pt x="1" y="1315"/>
                    <a:pt x="3" y="1301"/>
                    <a:pt x="8" y="1273"/>
                  </a:cubicBezTo>
                  <a:cubicBezTo>
                    <a:pt x="13" y="1245"/>
                    <a:pt x="24" y="1173"/>
                    <a:pt x="32" y="1161"/>
                  </a:cubicBezTo>
                  <a:cubicBezTo>
                    <a:pt x="40" y="1149"/>
                    <a:pt x="41" y="1261"/>
                    <a:pt x="56" y="1201"/>
                  </a:cubicBezTo>
                  <a:cubicBezTo>
                    <a:pt x="71" y="1141"/>
                    <a:pt x="105" y="861"/>
                    <a:pt x="120" y="801"/>
                  </a:cubicBezTo>
                  <a:cubicBezTo>
                    <a:pt x="135" y="741"/>
                    <a:pt x="131" y="956"/>
                    <a:pt x="144" y="841"/>
                  </a:cubicBezTo>
                  <a:cubicBezTo>
                    <a:pt x="157" y="726"/>
                    <a:pt x="184" y="226"/>
                    <a:pt x="200" y="113"/>
                  </a:cubicBezTo>
                  <a:cubicBezTo>
                    <a:pt x="216" y="0"/>
                    <a:pt x="232" y="118"/>
                    <a:pt x="240" y="161"/>
                  </a:cubicBezTo>
                  <a:cubicBezTo>
                    <a:pt x="248" y="204"/>
                    <a:pt x="243" y="344"/>
                    <a:pt x="248" y="369"/>
                  </a:cubicBezTo>
                  <a:cubicBezTo>
                    <a:pt x="253" y="394"/>
                    <a:pt x="261" y="248"/>
                    <a:pt x="272" y="313"/>
                  </a:cubicBezTo>
                  <a:cubicBezTo>
                    <a:pt x="283" y="378"/>
                    <a:pt x="301" y="694"/>
                    <a:pt x="312" y="761"/>
                  </a:cubicBezTo>
                  <a:cubicBezTo>
                    <a:pt x="323" y="828"/>
                    <a:pt x="324" y="644"/>
                    <a:pt x="336" y="713"/>
                  </a:cubicBezTo>
                  <a:cubicBezTo>
                    <a:pt x="348" y="782"/>
                    <a:pt x="371" y="1108"/>
                    <a:pt x="384" y="1177"/>
                  </a:cubicBezTo>
                  <a:cubicBezTo>
                    <a:pt x="397" y="1246"/>
                    <a:pt x="408" y="1102"/>
                    <a:pt x="416" y="1129"/>
                  </a:cubicBezTo>
                  <a:cubicBezTo>
                    <a:pt x="424" y="1156"/>
                    <a:pt x="428" y="1246"/>
                    <a:pt x="432" y="1337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8" name="Rectangle 23">
              <a:extLst>
                <a:ext uri="{FF2B5EF4-FFF2-40B4-BE49-F238E27FC236}">
                  <a16:creationId xmlns:a16="http://schemas.microsoft.com/office/drawing/2014/main" id="{8A4723CF-0BB1-4079-9B4F-09F5B3FD2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" y="57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518B981D-7C3F-4CC2-A0EB-22F695741D8B}"/>
              </a:ext>
            </a:extLst>
          </p:cNvPr>
          <p:cNvGrpSpPr>
            <a:grpSpLocks/>
          </p:cNvGrpSpPr>
          <p:nvPr/>
        </p:nvGrpSpPr>
        <p:grpSpPr bwMode="auto">
          <a:xfrm>
            <a:off x="5403850" y="4546600"/>
            <a:ext cx="1914525" cy="641350"/>
            <a:chOff x="0" y="0"/>
            <a:chExt cx="1206" cy="404"/>
          </a:xfrm>
        </p:grpSpPr>
        <p:grpSp>
          <p:nvGrpSpPr>
            <p:cNvPr id="15391" name="Group 25">
              <a:extLst>
                <a:ext uri="{FF2B5EF4-FFF2-40B4-BE49-F238E27FC236}">
                  <a16:creationId xmlns:a16="http://schemas.microsoft.com/office/drawing/2014/main" id="{D08DA608-5F74-4F5B-8181-058CAA75E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2"/>
              <a:ext cx="216" cy="212"/>
              <a:chOff x="0" y="0"/>
              <a:chExt cx="216" cy="212"/>
            </a:xfrm>
          </p:grpSpPr>
          <p:sp>
            <p:nvSpPr>
              <p:cNvPr id="15393" name="Oval 26">
                <a:extLst>
                  <a:ext uri="{FF2B5EF4-FFF2-40B4-BE49-F238E27FC236}">
                    <a16:creationId xmlns:a16="http://schemas.microsoft.com/office/drawing/2014/main" id="{6CEFF5CA-9EA8-49EE-814A-6F42B0118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" cy="212"/>
              </a:xfrm>
              <a:prstGeom prst="ellipse">
                <a:avLst/>
              </a:prstGeom>
              <a:solidFill>
                <a:srgbClr val="969696"/>
              </a:solidFill>
              <a:ln w="28575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5394" name="Oval 27">
                <a:extLst>
                  <a:ext uri="{FF2B5EF4-FFF2-40B4-BE49-F238E27FC236}">
                    <a16:creationId xmlns:a16="http://schemas.microsoft.com/office/drawing/2014/main" id="{A78CD4FA-E5D5-47BA-BD0F-405F7CF85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" y="56"/>
                <a:ext cx="112" cy="104"/>
              </a:xfrm>
              <a:prstGeom prst="ellipse">
                <a:avLst/>
              </a:prstGeom>
              <a:solidFill>
                <a:srgbClr val="969696"/>
              </a:solidFill>
              <a:ln w="28575">
                <a:solidFill>
                  <a:schemeClr val="folHlink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5392" name="Text Box 28">
              <a:extLst>
                <a:ext uri="{FF2B5EF4-FFF2-40B4-BE49-F238E27FC236}">
                  <a16:creationId xmlns:a16="http://schemas.microsoft.com/office/drawing/2014/main" id="{399319F8-F34D-4017-8643-6E407E8A5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" y="0"/>
              <a:ext cx="8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尖端衍射</a:t>
              </a: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A46651F5-E40D-48AE-B8B6-24F74349D2D2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3289300"/>
            <a:ext cx="5160963" cy="2844800"/>
            <a:chOff x="0" y="0"/>
            <a:chExt cx="3251" cy="1792"/>
          </a:xfrm>
        </p:grpSpPr>
        <p:grpSp>
          <p:nvGrpSpPr>
            <p:cNvPr id="15382" name="Group 30">
              <a:extLst>
                <a:ext uri="{FF2B5EF4-FFF2-40B4-BE49-F238E27FC236}">
                  <a16:creationId xmlns:a16="http://schemas.microsoft.com/office/drawing/2014/main" id="{F3A5581A-6037-40C5-98A4-FB50CDCF3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28" cy="1704"/>
              <a:chOff x="0" y="0"/>
              <a:chExt cx="2228" cy="1704"/>
            </a:xfrm>
          </p:grpSpPr>
          <p:grpSp>
            <p:nvGrpSpPr>
              <p:cNvPr id="15384" name="Group 31">
                <a:extLst>
                  <a:ext uri="{FF2B5EF4-FFF2-40B4-BE49-F238E27FC236}">
                    <a16:creationId xmlns:a16="http://schemas.microsoft.com/office/drawing/2014/main" id="{35A66491-D701-401C-ADB3-FF731CAEC6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6" y="968"/>
                <a:ext cx="422" cy="528"/>
                <a:chOff x="0" y="0"/>
                <a:chExt cx="422" cy="528"/>
              </a:xfrm>
            </p:grpSpPr>
            <p:sp>
              <p:nvSpPr>
                <p:cNvPr id="15387" name="Line 32">
                  <a:extLst>
                    <a:ext uri="{FF2B5EF4-FFF2-40B4-BE49-F238E27FC236}">
                      <a16:creationId xmlns:a16="http://schemas.microsoft.com/office/drawing/2014/main" id="{E2A4C34E-FA09-4D13-A4F9-F07E7BDE0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" y="272"/>
                  <a:ext cx="272" cy="25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88" name="Line 33">
                  <a:extLst>
                    <a:ext uri="{FF2B5EF4-FFF2-40B4-BE49-F238E27FC236}">
                      <a16:creationId xmlns:a16="http://schemas.microsoft.com/office/drawing/2014/main" id="{14AB082C-301A-4C54-9479-4F3EF3229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8" y="464"/>
                  <a:ext cx="64" cy="6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89" name="Line 34">
                  <a:extLst>
                    <a:ext uri="{FF2B5EF4-FFF2-40B4-BE49-F238E27FC236}">
                      <a16:creationId xmlns:a16="http://schemas.microsoft.com/office/drawing/2014/main" id="{4918E369-A106-45ED-9ACA-175F77D58A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82" y="332"/>
                  <a:ext cx="140" cy="1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0" name="Rectangle 35">
                  <a:extLst>
                    <a:ext uri="{FF2B5EF4-FFF2-40B4-BE49-F238E27FC236}">
                      <a16:creationId xmlns:a16="http://schemas.microsoft.com/office/drawing/2014/main" id="{1A392F69-C32F-40D4-90AA-93500AA8E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15385" name="未知">
                <a:extLst>
                  <a:ext uri="{FF2B5EF4-FFF2-40B4-BE49-F238E27FC236}">
                    <a16:creationId xmlns:a16="http://schemas.microsoft.com/office/drawing/2014/main" id="{65FE755F-06E7-4E90-951E-F8C2F0B27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67"/>
                <a:ext cx="432" cy="1337"/>
              </a:xfrm>
              <a:custGeom>
                <a:avLst/>
                <a:gdLst>
                  <a:gd name="T0" fmla="*/ 0 w 432"/>
                  <a:gd name="T1" fmla="*/ 1329 h 1337"/>
                  <a:gd name="T2" fmla="*/ 8 w 432"/>
                  <a:gd name="T3" fmla="*/ 1273 h 1337"/>
                  <a:gd name="T4" fmla="*/ 32 w 432"/>
                  <a:gd name="T5" fmla="*/ 1161 h 1337"/>
                  <a:gd name="T6" fmla="*/ 56 w 432"/>
                  <a:gd name="T7" fmla="*/ 1201 h 1337"/>
                  <a:gd name="T8" fmla="*/ 120 w 432"/>
                  <a:gd name="T9" fmla="*/ 801 h 1337"/>
                  <a:gd name="T10" fmla="*/ 144 w 432"/>
                  <a:gd name="T11" fmla="*/ 841 h 1337"/>
                  <a:gd name="T12" fmla="*/ 200 w 432"/>
                  <a:gd name="T13" fmla="*/ 113 h 1337"/>
                  <a:gd name="T14" fmla="*/ 240 w 432"/>
                  <a:gd name="T15" fmla="*/ 161 h 1337"/>
                  <a:gd name="T16" fmla="*/ 248 w 432"/>
                  <a:gd name="T17" fmla="*/ 369 h 1337"/>
                  <a:gd name="T18" fmla="*/ 272 w 432"/>
                  <a:gd name="T19" fmla="*/ 313 h 1337"/>
                  <a:gd name="T20" fmla="*/ 312 w 432"/>
                  <a:gd name="T21" fmla="*/ 761 h 1337"/>
                  <a:gd name="T22" fmla="*/ 336 w 432"/>
                  <a:gd name="T23" fmla="*/ 713 h 1337"/>
                  <a:gd name="T24" fmla="*/ 384 w 432"/>
                  <a:gd name="T25" fmla="*/ 1177 h 1337"/>
                  <a:gd name="T26" fmla="*/ 416 w 432"/>
                  <a:gd name="T27" fmla="*/ 1129 h 1337"/>
                  <a:gd name="T28" fmla="*/ 432 w 432"/>
                  <a:gd name="T29" fmla="*/ 1337 h 13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1337"/>
                  <a:gd name="T47" fmla="*/ 432 w 432"/>
                  <a:gd name="T48" fmla="*/ 1337 h 13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1337">
                    <a:moveTo>
                      <a:pt x="0" y="1329"/>
                    </a:moveTo>
                    <a:cubicBezTo>
                      <a:pt x="1" y="1315"/>
                      <a:pt x="3" y="1301"/>
                      <a:pt x="8" y="1273"/>
                    </a:cubicBezTo>
                    <a:cubicBezTo>
                      <a:pt x="13" y="1245"/>
                      <a:pt x="24" y="1173"/>
                      <a:pt x="32" y="1161"/>
                    </a:cubicBezTo>
                    <a:cubicBezTo>
                      <a:pt x="40" y="1149"/>
                      <a:pt x="41" y="1261"/>
                      <a:pt x="56" y="1201"/>
                    </a:cubicBezTo>
                    <a:cubicBezTo>
                      <a:pt x="71" y="1141"/>
                      <a:pt x="105" y="861"/>
                      <a:pt x="120" y="801"/>
                    </a:cubicBezTo>
                    <a:cubicBezTo>
                      <a:pt x="135" y="741"/>
                      <a:pt x="131" y="956"/>
                      <a:pt x="144" y="841"/>
                    </a:cubicBezTo>
                    <a:cubicBezTo>
                      <a:pt x="157" y="726"/>
                      <a:pt x="184" y="226"/>
                      <a:pt x="200" y="113"/>
                    </a:cubicBezTo>
                    <a:cubicBezTo>
                      <a:pt x="216" y="0"/>
                      <a:pt x="232" y="118"/>
                      <a:pt x="240" y="161"/>
                    </a:cubicBezTo>
                    <a:cubicBezTo>
                      <a:pt x="248" y="204"/>
                      <a:pt x="243" y="344"/>
                      <a:pt x="248" y="369"/>
                    </a:cubicBezTo>
                    <a:cubicBezTo>
                      <a:pt x="253" y="394"/>
                      <a:pt x="261" y="248"/>
                      <a:pt x="272" y="313"/>
                    </a:cubicBezTo>
                    <a:cubicBezTo>
                      <a:pt x="283" y="378"/>
                      <a:pt x="301" y="694"/>
                      <a:pt x="312" y="761"/>
                    </a:cubicBezTo>
                    <a:cubicBezTo>
                      <a:pt x="323" y="828"/>
                      <a:pt x="324" y="644"/>
                      <a:pt x="336" y="713"/>
                    </a:cubicBezTo>
                    <a:cubicBezTo>
                      <a:pt x="348" y="782"/>
                      <a:pt x="371" y="1108"/>
                      <a:pt x="384" y="1177"/>
                    </a:cubicBezTo>
                    <a:cubicBezTo>
                      <a:pt x="397" y="1246"/>
                      <a:pt x="408" y="1102"/>
                      <a:pt x="416" y="1129"/>
                    </a:cubicBezTo>
                    <a:cubicBezTo>
                      <a:pt x="424" y="1156"/>
                      <a:pt x="428" y="1246"/>
                      <a:pt x="432" y="1337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386" name="Rectangle 37">
                <a:extLst>
                  <a:ext uri="{FF2B5EF4-FFF2-40B4-BE49-F238E27FC236}">
                    <a16:creationId xmlns:a16="http://schemas.microsoft.com/office/drawing/2014/main" id="{CAECE850-A5CD-4B5F-A31D-DA7354FE0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" y="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5383" name="Text Box 38">
              <a:extLst>
                <a:ext uri="{FF2B5EF4-FFF2-40B4-BE49-F238E27FC236}">
                  <a16:creationId xmlns:a16="http://schemas.microsoft.com/office/drawing/2014/main" id="{FAC55D63-3585-481D-B5CA-D9B92AD38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" y="1504"/>
              <a:ext cx="8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棱角反射</a:t>
              </a:r>
            </a:p>
          </p:txBody>
        </p: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130B4128-5555-4EFE-96A1-6103A59DB1F6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3289300"/>
            <a:ext cx="3260725" cy="3568700"/>
            <a:chOff x="0" y="0"/>
            <a:chExt cx="2054" cy="2248"/>
          </a:xfrm>
        </p:grpSpPr>
        <p:sp>
          <p:nvSpPr>
            <p:cNvPr id="15376" name="Line 40">
              <a:extLst>
                <a:ext uri="{FF2B5EF4-FFF2-40B4-BE49-F238E27FC236}">
                  <a16:creationId xmlns:a16="http://schemas.microsoft.com/office/drawing/2014/main" id="{C05F47BA-6D55-4038-AB04-A0BE6B147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92"/>
              <a:ext cx="61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7" name="Line 41">
              <a:extLst>
                <a:ext uri="{FF2B5EF4-FFF2-40B4-BE49-F238E27FC236}">
                  <a16:creationId xmlns:a16="http://schemas.microsoft.com/office/drawing/2014/main" id="{4E15AD1F-9B61-41CF-81C5-5EFDF916D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36"/>
              <a:ext cx="11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8" name="Text Box 42">
              <a:extLst>
                <a:ext uri="{FF2B5EF4-FFF2-40B4-BE49-F238E27FC236}">
                  <a16:creationId xmlns:a16="http://schemas.microsoft.com/office/drawing/2014/main" id="{56B1B6A7-DCE4-4ADF-B3E5-DF63678A6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" y="1960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时间</a:t>
              </a:r>
            </a:p>
          </p:txBody>
        </p:sp>
        <p:sp>
          <p:nvSpPr>
            <p:cNvPr id="15379" name="Line 43">
              <a:extLst>
                <a:ext uri="{FF2B5EF4-FFF2-40B4-BE49-F238E27FC236}">
                  <a16:creationId xmlns:a16="http://schemas.microsoft.com/office/drawing/2014/main" id="{5135178F-138D-46B8-9108-4D084B711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0"/>
              <a:ext cx="0" cy="5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0" name="未知">
              <a:extLst>
                <a:ext uri="{FF2B5EF4-FFF2-40B4-BE49-F238E27FC236}">
                  <a16:creationId xmlns:a16="http://schemas.microsoft.com/office/drawing/2014/main" id="{8EBB39BF-C247-48DA-9F89-D6F9B50EF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224"/>
              <a:ext cx="224" cy="136"/>
            </a:xfrm>
            <a:custGeom>
              <a:avLst/>
              <a:gdLst>
                <a:gd name="T0" fmla="*/ 0 w 224"/>
                <a:gd name="T1" fmla="*/ 136 h 136"/>
                <a:gd name="T2" fmla="*/ 152 w 224"/>
                <a:gd name="T3" fmla="*/ 104 h 136"/>
                <a:gd name="T4" fmla="*/ 224 w 224"/>
                <a:gd name="T5" fmla="*/ 0 h 136"/>
                <a:gd name="T6" fmla="*/ 0 60000 65536"/>
                <a:gd name="T7" fmla="*/ 0 60000 65536"/>
                <a:gd name="T8" fmla="*/ 0 60000 65536"/>
                <a:gd name="T9" fmla="*/ 0 w 224"/>
                <a:gd name="T10" fmla="*/ 0 h 136"/>
                <a:gd name="T11" fmla="*/ 224 w 224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36">
                  <a:moveTo>
                    <a:pt x="0" y="136"/>
                  </a:moveTo>
                  <a:cubicBezTo>
                    <a:pt x="57" y="131"/>
                    <a:pt x="115" y="127"/>
                    <a:pt x="152" y="104"/>
                  </a:cubicBezTo>
                  <a:cubicBezTo>
                    <a:pt x="189" y="81"/>
                    <a:pt x="206" y="40"/>
                    <a:pt x="224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1" name="Text Box 45">
              <a:extLst>
                <a:ext uri="{FF2B5EF4-FFF2-40B4-BE49-F238E27FC236}">
                  <a16:creationId xmlns:a16="http://schemas.microsoft.com/office/drawing/2014/main" id="{97B19F11-591A-48D6-A0E0-13DAD9A95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0" y="336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角度</a:t>
              </a:r>
            </a:p>
          </p:txBody>
        </p:sp>
      </p:grpSp>
      <p:sp>
        <p:nvSpPr>
          <p:cNvPr id="15406" name="Text Box 46">
            <a:extLst>
              <a:ext uri="{FF2B5EF4-FFF2-40B4-BE49-F238E27FC236}">
                <a16:creationId xmlns:a16="http://schemas.microsoft.com/office/drawing/2014/main" id="{AC39395F-8926-4C8B-B1D0-3B8085678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65325"/>
            <a:ext cx="3733800" cy="94615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时间,  角度 和 声速 </a:t>
            </a: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zh-CN" altLang="en-US" sz="2800" b="1" u="sng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高度</a:t>
            </a:r>
            <a:endParaRPr lang="zh-CN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 autoUpdateAnimBg="0"/>
      <p:bldP spid="15406" grpId="0" animBg="1" autoUpdateAnimBg="0"/>
    </p:bldLst>
  </p:timing>
</p:sld>
</file>

<file path=ppt/theme/theme1.xml><?xml version="1.0" encoding="utf-8"?>
<a:theme xmlns:a="http://schemas.openxmlformats.org/drawingml/2006/main" name="简约商务模板">
  <a:themeElements>
    <a:clrScheme name="简约商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简约商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简约商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商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商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商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商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简约商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商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商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商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商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商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简约商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</TotalTime>
  <Pages>0</Pages>
  <Words>1201</Words>
  <Characters>0</Characters>
  <Application>Microsoft Office PowerPoint</Application>
  <DocSecurity>0</DocSecurity>
  <PresentationFormat>全屏显示(4:3)</PresentationFormat>
  <Lines>0</Lines>
  <Paragraphs>308</Paragraphs>
  <Slides>43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Tahoma</vt:lpstr>
      <vt:lpstr>宋体</vt:lpstr>
      <vt:lpstr>Arial</vt:lpstr>
      <vt:lpstr>Times New Roman</vt:lpstr>
      <vt:lpstr>Arial Black</vt:lpstr>
      <vt:lpstr>黑体</vt:lpstr>
      <vt:lpstr>Symbol</vt:lpstr>
      <vt:lpstr>简约商务模板</vt:lpstr>
      <vt:lpstr>Microsoft 公式 3.0</vt:lpstr>
      <vt:lpstr>Designer.Drawing.7</vt:lpstr>
      <vt:lpstr>Microsoft Word Picture</vt:lpstr>
      <vt:lpstr>PipeWIZARD 培训教程   TOFD – 超声波衍射时差法  贡献：济南三木科仪检测技术有限公司</vt:lpstr>
      <vt:lpstr>什么是 TOFD?</vt:lpstr>
      <vt:lpstr>TOFD – 认可</vt:lpstr>
      <vt:lpstr>衍射时差技术</vt:lpstr>
      <vt:lpstr>TOFD发展简史</vt:lpstr>
      <vt:lpstr>衍射现象</vt:lpstr>
      <vt:lpstr>衍射现象</vt:lpstr>
      <vt:lpstr>衍射现象</vt:lpstr>
      <vt:lpstr>以往对衍射的利用</vt:lpstr>
      <vt:lpstr>TOFD的基本原理  </vt:lpstr>
      <vt:lpstr>TOFD: 典型的设置</vt:lpstr>
      <vt:lpstr>A扫信号</vt:lpstr>
      <vt:lpstr>相位变化</vt:lpstr>
      <vt:lpstr>传播时间</vt:lpstr>
      <vt:lpstr>传播时间</vt:lpstr>
      <vt:lpstr>缺陷深度</vt:lpstr>
      <vt:lpstr>缺陷自身高度</vt:lpstr>
      <vt:lpstr>一些典型缺陷</vt:lpstr>
      <vt:lpstr>向外表面延伸的裂纹</vt:lpstr>
      <vt:lpstr>向内表面延伸的裂纹</vt:lpstr>
      <vt:lpstr>水平方向的平面形缺陷 (层间未熔, 冷夹层)</vt:lpstr>
      <vt:lpstr>数据显示</vt:lpstr>
      <vt:lpstr>数据显示</vt:lpstr>
      <vt:lpstr>校准工具</vt:lpstr>
      <vt:lpstr>测量工具</vt:lpstr>
      <vt:lpstr>缺陷位置的影响</vt:lpstr>
      <vt:lpstr>缺陷位置的不确切性</vt:lpstr>
      <vt:lpstr>横向扫查</vt:lpstr>
      <vt:lpstr>TOFD 扫查图</vt:lpstr>
      <vt:lpstr>TOFD 扫查图</vt:lpstr>
      <vt:lpstr>建议</vt:lpstr>
      <vt:lpstr>校准</vt:lpstr>
      <vt:lpstr>焊缝1 (PL4882)</vt:lpstr>
      <vt:lpstr>焊缝 1 (plate 4882) 使用脉冲反射法</vt:lpstr>
      <vt:lpstr>平行扫查</vt:lpstr>
      <vt:lpstr>建议</vt:lpstr>
      <vt:lpstr>横向波线性化</vt:lpstr>
      <vt:lpstr>横向波线性化</vt:lpstr>
      <vt:lpstr>TOFD可靠性</vt:lpstr>
      <vt:lpstr>DDT 板1定量的结果</vt:lpstr>
      <vt:lpstr>TOFD的优点</vt:lpstr>
      <vt:lpstr>TOFD 的局限性</vt:lpstr>
      <vt:lpstr>TOFD结语</vt:lpstr>
    </vt:vector>
  </TitlesOfParts>
  <Manager/>
  <Company>济南三木科仪检测技术有限公司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三木科仪-TOFD–超声波衍射时差法培训教程</dc:title>
  <dc:subject>三木科仪-TOFD–超声波衍射时差法培训教程</dc:subject>
  <dc:creator>付兴森</dc:creator>
  <cp:keywords/>
  <dc:description/>
  <cp:lastModifiedBy>兴森 付</cp:lastModifiedBy>
  <cp:revision>27</cp:revision>
  <cp:lastPrinted>1999-07-26T15:05:01Z</cp:lastPrinted>
  <dcterms:created xsi:type="dcterms:W3CDTF">2000-02-18T14:21:23Z</dcterms:created>
  <dcterms:modified xsi:type="dcterms:W3CDTF">2019-04-09T04:47:24Z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2052-8.1.0.3483</vt:lpwstr>
  </property>
</Properties>
</file>